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7"/>
  </p:notesMasterIdLst>
  <p:sldIdLst>
    <p:sldId id="276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21F88-8406-4811-B28D-46AB8BB958F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80C5-0DB5-4D16-AE99-2CCF53B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9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23E00-757A-4FD9-AAC8-FFAE49D56E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35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23E00-757A-4FD9-AAC8-FFAE49D56E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57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047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487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1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40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3051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0313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081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58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11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6626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2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01409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69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3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5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7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7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7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33E9-E119-4840-A221-7C3F44D936D1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0060-667B-4CD9-8232-38462437D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186766" cy="48911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/>
              <a:t>N</a:t>
            </a:r>
            <a:r>
              <a:rPr lang="ko-KR" altLang="en-US" sz="1800" dirty="0"/>
              <a:t>개의 마을이 있고 마을에 병원을 짓는 비용이 주어진다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도로로 직접 연결된 이웃 마을에서 병원 진료를 받을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도로로 연결된 이웃 마을의 관계가 주어진다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모든 마을의 사람들이 병원 진료를 받을 수 있도록 최소 비용으로 병원을 짓고자 할 때 최소 비용이 얼마인가</a:t>
            </a:r>
            <a:r>
              <a:rPr lang="en-US" altLang="ko-KR" sz="1800" dirty="0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당연히 자기 마을에 병원이 있으면 자기 마을에서 병원 진료를 받을 수 있다</a:t>
            </a:r>
            <a:r>
              <a:rPr lang="en-US" altLang="ko-KR" sz="1800" dirty="0"/>
              <a:t>.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/>
              <a:t>1. </a:t>
            </a:r>
            <a:r>
              <a:rPr lang="ko-KR" altLang="en-US" sz="3600" dirty="0" err="1"/>
              <a:t>병원짓기</a:t>
            </a:r>
            <a:endParaRPr lang="en-US" altLang="ko-KR" sz="3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3896181"/>
            <a:ext cx="20882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</a:t>
            </a:r>
          </a:p>
          <a:p>
            <a:r>
              <a:rPr lang="en-US" altLang="ko-KR" sz="2000" dirty="0"/>
              <a:t>100 70 50 80 10</a:t>
            </a:r>
          </a:p>
          <a:p>
            <a:r>
              <a:rPr lang="en-US" altLang="ko-KR" sz="2000" dirty="0"/>
              <a:t>0 1 0 1 0 </a:t>
            </a:r>
          </a:p>
          <a:p>
            <a:r>
              <a:rPr lang="en-US" altLang="ko-KR" sz="2000" dirty="0"/>
              <a:t>1 0 1 0 1</a:t>
            </a:r>
          </a:p>
          <a:p>
            <a:r>
              <a:rPr lang="en-US" altLang="ko-KR" sz="2000" dirty="0"/>
              <a:t>0 1 0 0 0</a:t>
            </a:r>
          </a:p>
          <a:p>
            <a:r>
              <a:rPr lang="en-US" altLang="ko-KR" sz="2000" dirty="0"/>
              <a:t>1 0 0 0 0</a:t>
            </a:r>
          </a:p>
          <a:p>
            <a:r>
              <a:rPr lang="en-US" altLang="ko-KR" sz="2000" dirty="0"/>
              <a:t>0 1 0 0 0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89618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140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13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00108"/>
            <a:ext cx="8186766" cy="512605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주어진 명수의 사람을 </a:t>
            </a:r>
            <a:r>
              <a:rPr lang="en-US" altLang="ko-KR" sz="1800" dirty="0"/>
              <a:t>4</a:t>
            </a:r>
            <a:r>
              <a:rPr lang="ko-KR" altLang="en-US" sz="1800" dirty="0"/>
              <a:t>개의 방에 배정하려고 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그리고 주어진 </a:t>
            </a:r>
            <a:r>
              <a:rPr lang="en-US" altLang="ko-KR" sz="1800" dirty="0"/>
              <a:t>2</a:t>
            </a:r>
            <a:r>
              <a:rPr lang="ko-KR" altLang="en-US" sz="1800" dirty="0"/>
              <a:t>차 행렬에 </a:t>
            </a:r>
            <a:r>
              <a:rPr lang="en-US" altLang="ko-KR" sz="1800" dirty="0" err="1"/>
              <a:t>i</a:t>
            </a:r>
            <a:r>
              <a:rPr lang="ko-KR" altLang="en-US" sz="1800" dirty="0"/>
              <a:t>번째 사람과 </a:t>
            </a:r>
            <a:r>
              <a:rPr lang="en-US" altLang="ko-KR" sz="1800" dirty="0"/>
              <a:t>j</a:t>
            </a:r>
            <a:r>
              <a:rPr lang="ko-KR" altLang="en-US" sz="1800" dirty="0"/>
              <a:t>번째 사람이 아는 사이일 경우 </a:t>
            </a:r>
            <a:r>
              <a:rPr lang="en-US" altLang="ko-KR" sz="1800" dirty="0"/>
              <a:t>1</a:t>
            </a:r>
            <a:r>
              <a:rPr lang="ko-KR" altLang="en-US" sz="1800" dirty="0"/>
              <a:t>을 모르는 사이일 경우 </a:t>
            </a:r>
            <a:r>
              <a:rPr lang="en-US" altLang="ko-KR" sz="1800" dirty="0"/>
              <a:t>0</a:t>
            </a:r>
            <a:r>
              <a:rPr lang="ko-KR" altLang="en-US" sz="1800" dirty="0"/>
              <a:t>의 값으로 표시하고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아는 사람끼리 같은 방에 배정되지 않도록 할 경우 가장 적은 방을 이용하여 배정한다면 최소 몇 개의 방이 필요한가</a:t>
            </a:r>
            <a:r>
              <a:rPr lang="en-US" altLang="ko-KR" sz="1800" dirty="0"/>
              <a:t>?</a:t>
            </a: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방배정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62472" y="3175151"/>
            <a:ext cx="244827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9</a:t>
            </a:r>
            <a:br>
              <a:rPr lang="en-US" altLang="ko-KR" sz="2000" dirty="0"/>
            </a:br>
            <a:r>
              <a:rPr lang="en-US" altLang="ko-KR" sz="2000" dirty="0"/>
              <a:t>0 0 0 0 0 0 1 1 1</a:t>
            </a:r>
            <a:br>
              <a:rPr lang="en-US" altLang="ko-KR" sz="2000" dirty="0"/>
            </a:br>
            <a:r>
              <a:rPr lang="en-US" altLang="ko-KR" sz="2000" dirty="0"/>
              <a:t>0 0 0 1 0 0 0 1 1</a:t>
            </a:r>
            <a:br>
              <a:rPr lang="en-US" altLang="ko-KR" sz="2000" dirty="0"/>
            </a:br>
            <a:r>
              <a:rPr lang="en-US" altLang="ko-KR" sz="2000" dirty="0"/>
              <a:t>0 0 0 0 0 0 0 0 1</a:t>
            </a:r>
            <a:br>
              <a:rPr lang="en-US" altLang="ko-KR" sz="2000" dirty="0"/>
            </a:br>
            <a:r>
              <a:rPr lang="en-US" altLang="ko-KR" sz="2000" dirty="0"/>
              <a:t>0 1 0 0 1 1 0 0 0</a:t>
            </a:r>
            <a:br>
              <a:rPr lang="en-US" altLang="ko-KR" sz="2000" dirty="0"/>
            </a:br>
            <a:r>
              <a:rPr lang="en-US" altLang="ko-KR" sz="2000" dirty="0"/>
              <a:t>0 0 0 1 0 0 0 0 0</a:t>
            </a:r>
            <a:br>
              <a:rPr lang="en-US" altLang="ko-KR" sz="2000" dirty="0"/>
            </a:br>
            <a:r>
              <a:rPr lang="en-US" altLang="ko-KR" sz="2000" dirty="0"/>
              <a:t>0 0 0 1 0 0 0 0 0</a:t>
            </a:r>
            <a:br>
              <a:rPr lang="en-US" altLang="ko-KR" sz="2000" dirty="0"/>
            </a:br>
            <a:r>
              <a:rPr lang="en-US" altLang="ko-KR" sz="2000" dirty="0"/>
              <a:t>1 0 0 0 0 0 0 0 0</a:t>
            </a:r>
            <a:br>
              <a:rPr lang="en-US" altLang="ko-KR" sz="2000" dirty="0"/>
            </a:br>
            <a:r>
              <a:rPr lang="en-US" altLang="ko-KR" sz="2000" dirty="0"/>
              <a:t>1 1 0 0 0 0 0 0 0</a:t>
            </a:r>
            <a:br>
              <a:rPr lang="en-US" altLang="ko-KR" sz="2000" dirty="0"/>
            </a:br>
            <a:r>
              <a:rPr lang="en-US" altLang="ko-KR" sz="2000" dirty="0"/>
              <a:t>1 1 1 0 0 0 0 0 0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343319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62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모든 정점 경유 최단거리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ko-KR" altLang="en-US" dirty="0"/>
              <a:t>시작</a:t>
            </a:r>
            <a:r>
              <a:rPr lang="en-US" altLang="ko-KR" dirty="0"/>
              <a:t> </a:t>
            </a:r>
            <a:r>
              <a:rPr lang="ko-KR" altLang="en-US" dirty="0"/>
              <a:t>정점과 도착정점의 좌표가 주어진다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개의 정점이 추가로 주어진다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시작 정점에서 추가로 주어진 정점들을 모두 경유하여 도착 정점으로 가는 경로의 길이 중 가장 짧은 거리의 값은 얼마인가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정점은 </a:t>
            </a:r>
            <a:r>
              <a:rPr lang="en-US" altLang="ko-KR" dirty="0"/>
              <a:t>x</a:t>
            </a:r>
            <a:r>
              <a:rPr lang="ko-KR" altLang="en-US" dirty="0"/>
              <a:t> 좌표</a:t>
            </a:r>
            <a:r>
              <a:rPr lang="en-US" altLang="ko-KR" dirty="0"/>
              <a:t>, y </a:t>
            </a:r>
            <a:r>
              <a:rPr lang="ko-KR" altLang="en-US" dirty="0"/>
              <a:t>좌표로</a:t>
            </a:r>
            <a:r>
              <a:rPr lang="en-US" altLang="ko-KR" dirty="0"/>
              <a:t> </a:t>
            </a:r>
            <a:r>
              <a:rPr lang="ko-KR" altLang="en-US" dirty="0"/>
              <a:t>주어진다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좌표의 범위는 </a:t>
            </a:r>
            <a:r>
              <a:rPr lang="en-US" altLang="ko-KR" dirty="0"/>
              <a:t>x : 0 ~ 100, y : 0 ~ 100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거리는 두 정점 사이의 </a:t>
            </a:r>
            <a:r>
              <a:rPr lang="en-US" altLang="ko-KR" dirty="0"/>
              <a:t>| x</a:t>
            </a:r>
            <a:r>
              <a:rPr lang="ko-KR" altLang="en-US" dirty="0"/>
              <a:t>축 거리 </a:t>
            </a:r>
            <a:r>
              <a:rPr lang="en-US" altLang="ko-KR" dirty="0"/>
              <a:t>| + | y</a:t>
            </a:r>
            <a:r>
              <a:rPr lang="ko-KR" altLang="en-US" dirty="0"/>
              <a:t>축 거리 </a:t>
            </a:r>
            <a:r>
              <a:rPr lang="en-US" altLang="ko-KR" dirty="0"/>
              <a:t>|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계산한다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(0,0) </a:t>
            </a:r>
            <a:r>
              <a:rPr lang="ko-KR" altLang="en-US" dirty="0"/>
              <a:t>정점과 </a:t>
            </a:r>
            <a:r>
              <a:rPr lang="en-US" altLang="ko-KR" dirty="0"/>
              <a:t>(100, 100) </a:t>
            </a:r>
            <a:r>
              <a:rPr lang="ko-KR" altLang="en-US" dirty="0"/>
              <a:t>정점의 거리는 </a:t>
            </a:r>
            <a:r>
              <a:rPr lang="en-US" altLang="ko-KR" dirty="0"/>
              <a:t>200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3F0E2-3294-4740-8E22-F3EF5A8BEBAB}" type="slidenum"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30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3F0E2-3294-4740-8E22-F3EF5A8BEBAB}" type="slidenum"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244" y="908720"/>
            <a:ext cx="8507808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97 61 35 93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62 64 96 39 36 36 9 59 59 96 61 7 64 43 43 58 1 36 55 55 88 88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72 2 71 100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29 48 74 51 27 0 58 0 35 2 43 47 50 49 44 100 66 96 55 55 88 88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16 6 48 82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80 21 49 34 60 25 93 90 26 96 12 100 44 69 28 15 57 63 55 55 88 88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72 42 43 36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59 44 52 57 34 49 65 79 14 20 41 9 0 39 100 94 53 3 55 55 88 88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0 0 69 58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100 31 67 67 58 66 83 22 44 24 68 3 76 85 63 87 7 86 55 55 88 88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892" y="4653136"/>
            <a:ext cx="1307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398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293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386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387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431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3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351</Words>
  <Application>Microsoft Office PowerPoint</Application>
  <PresentationFormat>화면 슬라이드 쇼(4:3)</PresentationFormat>
  <Paragraphs>51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1훈막대연필 R</vt:lpstr>
      <vt:lpstr>샘물체</vt:lpstr>
      <vt:lpstr>Arial</vt:lpstr>
      <vt:lpstr>Calibri</vt:lpstr>
      <vt:lpstr>Calibri Light</vt:lpstr>
      <vt:lpstr>HY헤드라인M</vt:lpstr>
      <vt:lpstr>맑은 고딕</vt:lpstr>
      <vt:lpstr>Office 테마</vt:lpstr>
      <vt:lpstr>1_테마1</vt:lpstr>
      <vt:lpstr>1. 병원짓기</vt:lpstr>
      <vt:lpstr>2. 방배정</vt:lpstr>
      <vt:lpstr>3. 모든 정점 경유 최단거리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beeback</dc:creator>
  <cp:lastModifiedBy>AutoBVT</cp:lastModifiedBy>
  <cp:revision>22</cp:revision>
  <dcterms:created xsi:type="dcterms:W3CDTF">2017-02-12T08:26:18Z</dcterms:created>
  <dcterms:modified xsi:type="dcterms:W3CDTF">2017-04-18T08:52:39Z</dcterms:modified>
</cp:coreProperties>
</file>