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7"/>
  </p:notesMasterIdLst>
  <p:sldIdLst>
    <p:sldId id="283" r:id="rId2"/>
    <p:sldId id="279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21F88-8406-4811-B28D-46AB8BB958F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80C5-0DB5-4D16-AE99-2CCF53B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9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79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07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23E00-757A-4FD9-AAC8-FFAE49D56E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717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3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7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2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7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64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3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9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142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3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40458C"/>
                </a:solidFill>
              </a:rPr>
              <a:t>Web Programming</a:t>
            </a: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97D5-ADF4-491A-85BA-FEF10CE2479B}" type="slidenum">
              <a:rPr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6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8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31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041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0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591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2017-04-19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1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3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4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색종이 이어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24744"/>
            <a:ext cx="8442251" cy="5001419"/>
          </a:xfrm>
        </p:spPr>
        <p:txBody>
          <a:bodyPr/>
          <a:lstStyle/>
          <a:p>
            <a:r>
              <a:rPr lang="en-US" altLang="ko-KR" sz="1800" dirty="0"/>
              <a:t>1cm </a:t>
            </a:r>
            <a:r>
              <a:rPr lang="ko-KR" altLang="en-US" sz="1800" dirty="0"/>
              <a:t>노란색 색종이와 파란색 색종이와 </a:t>
            </a:r>
            <a:r>
              <a:rPr lang="en-US" altLang="ko-KR" sz="1800" dirty="0"/>
              <a:t>2cm </a:t>
            </a:r>
            <a:r>
              <a:rPr lang="ko-KR" altLang="en-US" sz="1800" dirty="0"/>
              <a:t>빨간색 색종이가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이어 붙이기를 하여 </a:t>
            </a:r>
            <a:r>
              <a:rPr lang="en-US" altLang="ko-KR" sz="1800" dirty="0"/>
              <a:t>2cm</a:t>
            </a:r>
            <a:r>
              <a:rPr lang="ko-KR" altLang="en-US" sz="1800" dirty="0"/>
              <a:t>를 만드는 경우는 다음과 같이 </a:t>
            </a:r>
            <a:r>
              <a:rPr lang="en-US" altLang="ko-KR" sz="1800" dirty="0"/>
              <a:t>5</a:t>
            </a:r>
            <a:r>
              <a:rPr lang="ko-KR" altLang="en-US" sz="1800" dirty="0"/>
              <a:t>가지 경우가 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노란색</a:t>
            </a:r>
            <a:r>
              <a:rPr lang="en-US" altLang="ko-KR" sz="1600" dirty="0"/>
              <a:t>, </a:t>
            </a:r>
            <a:r>
              <a:rPr lang="ko-KR" altLang="en-US" sz="1600" dirty="0"/>
              <a:t>노란색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노란색</a:t>
            </a:r>
            <a:r>
              <a:rPr lang="en-US" altLang="ko-KR" sz="1600" dirty="0"/>
              <a:t>, </a:t>
            </a:r>
            <a:r>
              <a:rPr lang="ko-KR" altLang="en-US" sz="1600" dirty="0"/>
              <a:t>파란색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파란색</a:t>
            </a:r>
            <a:r>
              <a:rPr lang="en-US" altLang="ko-KR" sz="1600" dirty="0"/>
              <a:t>, </a:t>
            </a:r>
            <a:r>
              <a:rPr lang="ko-KR" altLang="en-US" sz="1600" dirty="0"/>
              <a:t>노란색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파란색</a:t>
            </a:r>
            <a:r>
              <a:rPr lang="en-US" altLang="ko-KR" sz="1600" dirty="0"/>
              <a:t>, </a:t>
            </a:r>
            <a:r>
              <a:rPr lang="ko-KR" altLang="en-US" sz="1600" dirty="0"/>
              <a:t>파란색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빨간색</a:t>
            </a:r>
            <a:r>
              <a:rPr lang="en-US" altLang="ko-KR" sz="1600" dirty="0"/>
              <a:t>)</a:t>
            </a:r>
          </a:p>
          <a:p>
            <a:r>
              <a:rPr lang="en-US" altLang="ko-KR" sz="1800" dirty="0"/>
              <a:t>N cm</a:t>
            </a:r>
            <a:r>
              <a:rPr lang="ko-KR" altLang="en-US" sz="1800" dirty="0"/>
              <a:t> 길이를 만들려고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몇 가지 경우가 가능한가</a:t>
            </a:r>
            <a:r>
              <a:rPr lang="en-US" altLang="ko-KR" sz="1800" dirty="0"/>
              <a:t>?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941" y="448836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9466" y="4488367"/>
            <a:ext cx="331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dirty="0"/>
              <a:t>12</a:t>
            </a:r>
          </a:p>
          <a:p>
            <a:r>
              <a:rPr lang="en-US" altLang="ko-KR" dirty="0"/>
              <a:t>4866752642924153522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9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행동패턴유사성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sz="1800" dirty="0"/>
              <a:t>두 사람의 행동의 패턴을 문자열로 표현했다</a:t>
            </a:r>
            <a:r>
              <a:rPr lang="en-US" altLang="ko-KR" sz="1800" dirty="0"/>
              <a:t>. (</a:t>
            </a:r>
            <a:r>
              <a:rPr lang="ko-KR" altLang="en-US" sz="1800" dirty="0"/>
              <a:t>문자열의 길이 </a:t>
            </a:r>
            <a:r>
              <a:rPr lang="en-US" altLang="ko-KR" sz="1800" dirty="0"/>
              <a:t>&lt; 500)</a:t>
            </a:r>
          </a:p>
          <a:p>
            <a:r>
              <a:rPr lang="ko-KR" altLang="en-US" sz="1800" dirty="0"/>
              <a:t>행동은 다음과 같다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W (</a:t>
            </a:r>
            <a:r>
              <a:rPr lang="ko-KR" altLang="en-US" sz="1600" dirty="0"/>
              <a:t>업무</a:t>
            </a:r>
            <a:r>
              <a:rPr lang="en-US" altLang="ko-KR" sz="1600" dirty="0"/>
              <a:t>), P (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), R (</a:t>
            </a:r>
            <a:r>
              <a:rPr lang="ko-KR" altLang="en-US" sz="1600" dirty="0"/>
              <a:t>휴식</a:t>
            </a:r>
            <a:r>
              <a:rPr lang="en-US" altLang="ko-KR" sz="1600" dirty="0"/>
              <a:t>), M (</a:t>
            </a:r>
            <a:r>
              <a:rPr lang="ko-KR" altLang="en-US" sz="1600" dirty="0"/>
              <a:t>회의</a:t>
            </a:r>
            <a:r>
              <a:rPr lang="en-US" altLang="ko-KR" sz="1600" dirty="0"/>
              <a:t>)</a:t>
            </a:r>
          </a:p>
          <a:p>
            <a:r>
              <a:rPr lang="ko-KR" altLang="en-US" dirty="0"/>
              <a:t>두 사람 </a:t>
            </a:r>
            <a:r>
              <a:rPr lang="en-US" altLang="ko-KR" dirty="0"/>
              <a:t>x, y</a:t>
            </a:r>
            <a:r>
              <a:rPr lang="ko-KR" altLang="en-US" dirty="0"/>
              <a:t>의 행동 패턴이 다음과 같다면 총 행동이 </a:t>
            </a:r>
            <a:r>
              <a:rPr lang="en-US" altLang="ko-KR" dirty="0"/>
              <a:t>10</a:t>
            </a:r>
            <a:r>
              <a:rPr lang="ko-KR" altLang="en-US" dirty="0"/>
              <a:t>개이고 순서를 유지하며 같은 패턴이 </a:t>
            </a:r>
            <a:r>
              <a:rPr lang="en-US" altLang="ko-KR" dirty="0"/>
              <a:t>5</a:t>
            </a:r>
            <a:r>
              <a:rPr lang="ko-KR" altLang="en-US" dirty="0"/>
              <a:t>개 나타나므로 유사성은 </a:t>
            </a:r>
            <a:r>
              <a:rPr lang="en-US" altLang="ko-KR" dirty="0"/>
              <a:t>50.00 %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: </a:t>
            </a:r>
            <a:r>
              <a:rPr lang="en-US" altLang="ko-KR" b="1" dirty="0">
                <a:solidFill>
                  <a:srgbClr val="FF0000"/>
                </a:solidFill>
              </a:rPr>
              <a:t>W</a:t>
            </a:r>
            <a:r>
              <a:rPr lang="en-US" altLang="ko-KR" dirty="0"/>
              <a:t>WW</a:t>
            </a:r>
            <a:r>
              <a:rPr lang="en-US" altLang="ko-KR" b="1" dirty="0">
                <a:solidFill>
                  <a:srgbClr val="FF0000"/>
                </a:solidFill>
              </a:rPr>
              <a:t>RM</a:t>
            </a:r>
            <a:r>
              <a:rPr lang="en-US" altLang="ko-KR" dirty="0"/>
              <a:t>M</a:t>
            </a:r>
            <a:r>
              <a:rPr lang="en-US" altLang="ko-KR" b="1" dirty="0">
                <a:solidFill>
                  <a:srgbClr val="FF0000"/>
                </a:solidFill>
              </a:rPr>
              <a:t>RP</a:t>
            </a:r>
            <a:r>
              <a:rPr lang="en-US" altLang="ko-KR" dirty="0"/>
              <a:t>PP</a:t>
            </a:r>
          </a:p>
          <a:p>
            <a:pPr lvl="1"/>
            <a:r>
              <a:rPr lang="en-US" altLang="ko-KR" dirty="0"/>
              <a:t>Y : </a:t>
            </a:r>
            <a:r>
              <a:rPr lang="en-US" altLang="ko-KR" b="1" dirty="0">
                <a:solidFill>
                  <a:srgbClr val="FF0000"/>
                </a:solidFill>
              </a:rPr>
              <a:t>W</a:t>
            </a:r>
            <a:r>
              <a:rPr lang="en-US" altLang="ko-KR" dirty="0"/>
              <a:t>PP</a:t>
            </a:r>
            <a:r>
              <a:rPr lang="en-US" altLang="ko-KR" b="1" dirty="0">
                <a:solidFill>
                  <a:srgbClr val="FF0000"/>
                </a:solidFill>
              </a:rPr>
              <a:t>RMR</a:t>
            </a:r>
            <a:r>
              <a:rPr lang="en-US" altLang="ko-KR" dirty="0"/>
              <a:t>WW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M</a:t>
            </a:r>
          </a:p>
          <a:p>
            <a:r>
              <a:rPr lang="ko-KR" altLang="en-US" dirty="0"/>
              <a:t>두사람의 행동 패턴이 주어진다</a:t>
            </a:r>
            <a:r>
              <a:rPr lang="en-US" altLang="ko-KR" dirty="0"/>
              <a:t>. </a:t>
            </a:r>
            <a:r>
              <a:rPr lang="ko-KR" altLang="en-US" dirty="0"/>
              <a:t>유사 비율을 소수점 둘째 자리까지 출력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1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457" y="196988"/>
            <a:ext cx="877525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PPRWRRWWRRPPPPRPWMPWRRRPWRRWMPRWWPPPRRMRPRMRRRWWPMRPPWPMWPRPWRPRMPRRRRMRRMMPWRPW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RRWPPPPRPRRRRWRPPRRPWRRRRRRRPWMMMPWRPPRRRWRPRPRPPMMMWWRRPWPWWPPPRRMMMRRRRPPRPWWP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WPRWPPRRRRWPPRWRRWWRRPMMMRPWRPWRRRPWRRWMMMWWPPPRRRRPRMRRRWWPPRPPWPMWPRPWRPRPPRMMMRRRRMWRPWRRWPPPPRPW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RRRRWRPPRRPWRRRRRRRPWRRPPWRPPRRRWRPRPRPPRPPWWRRPWPWWPPPRRRRRRRRRPPRPWWPRRRRRRRRRRRRWRRPRRRRRPRPPWRWP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PWPPRRRRRRWWRRPWWRPRPWPWPRMPPRRRRWPPRWRMWWRRPPPPRPWRPWRRRPWRRWRMRWWPPPRRRRPRRMRRWWPPRPPWPWWPRPWRPRPPRMMMRRRRRPWRPWRRWPPPMMMRRRRWRPPRRPWRRRRRRRPWRRPPWR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PPRRRWRPRPRPPRPPWWRRPWPWWPWMRRRWPMMPRWRRWWRRPPPPRPWRPWRRRPWRRRRRRWRPRWWWPPRPPRRRRRPRRRRRRWWWPPRPPWPWWPRPWRPMMMRRPWPMPWPRPRPRPRPRPWPRPPPRRRPWRPRWRRWPRR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PRWPPRRRRWPPRWRRWWRRPPPPRPWRPWRRRPWRRWRPMMMPPPRRRRPMMMRRWWPPRPPWPWWPRPWRPRMMMRRRRRRRRPWRPWRRWPPPPRMMMRRWRPPRRPWRRRRRRRPWRRPMMMPPRRRWRPRPRPPRMMMWRRPWPWWPPPRRMMMRRRRPPRPWWPRRRRRRRRRRRRWRRPRRRRRPRPPWRWPR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RPPRRRRRWPRRRRWPRPRMMMWPRPRRRPWPRPMMMPRPRPRPRPWPMMMPRRRPWRPRWRRWPRMMMPRPRPRPWPRPRPWPRPRMMMRRPPPPPRPPPRPRRPWRRMMMWRRRPPPPRPRPPPRPPRMMMPRRRRPPPRPPRPPRRMMMPRRRPWRRRPRRRPWRRWRPRRWWPMMMWRPPRRRRPPPPPRPPRRPP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WPPRRRRRRWWRRPWWRPRPWPWPRWPPRRRRWPPRWRRWWRRPPPPRPWRPWRRRPWRRWRPRWRRWPRRRRPRRRRRWWPPRPPWPWWPRPWRPRPPRRWRRRRRRPWRPWRRWPPPPRRRWRRWRPPRRPWRRRRWRRPWRRPPWRPPRRRRWPRPRPPRPPWWRRPWPWWPPPRRRRRRRRRPPRPWWPRRRRRRRRRRRRWRRPRRRRRPRPPWRWPRRPPRRRRRWPRRRRWPRPRRRRWPRPRRRPWPRPWPRPRPRPRPRPWPRPPPRRRPWRPRWRRWPRRPPPRPRPRPWPRPRPWPRPRPPRRRPPPPPRPPPRPRRPWRRPPPWRRRPPPPRPRPPPRPPRPPRPRRRRPPPRPPRPPRRRRRPRRRPWRRRPRRRPWRRWRPRRWWPPRRWRPPRRRRPPPPPRPPRRPPRPPRPPRRPRPPWPPWPRPPRRPPRRPPWRRRRRRPRPWPRPRRRWRWPRRPRRPPPWWRPPPPRPPPPRRPRRP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RPPRRRPWPRRRRWWRRPWRPPPRRPRRRWRRRRRPRWRPRRPRRRRWRWRPPPRRPPWRPPWPPWRPWRWRRRWPWRPRWRRPWWRRRWPPPPRRWPWRWPRRPRRPRRPWWWRPRRRRPRRRWRRPRRWPRRRRRWPPPRRPPPWRWWRPPPPRPRPWRWPWPPWRRRRRRWRWWRRRWRPRRRRRRPRPRRRRPWWRRRRRRWRRPRRRRRPRPPWRWPRRPPRRRRRWPRRRRWPRPRRRRWPRPRRRPWPRPWPRPRPRPRPRPWPRPPPRRRPWRPRWRRWPRRPPPRPRPRPWPRPRPWPRPRPPRRRPPPPPRPPPRPRRPWRRPPPWRRRPPPPRPRPPPRPPRPPRPRRRRPPPRPPRPPRRRRRPRRRPWRRRPRRRPWRRWRPRRWWPPRRWRPPRRRRPPPPPRPPRRPPRPPRPPRRPRPPWPPWPRPPRRPPRRPPWRRRRRRPRPWPRPRRRWRWPRRPRRPPPWWRPPPPRPPPPRRPRRP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457" y="4934935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61.25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66.00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76.00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69.00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88.40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행렬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sz="1800" dirty="0"/>
              <a:t>크기가 </a:t>
            </a:r>
            <a:r>
              <a:rPr lang="en-US" altLang="ko-KR" sz="1800" dirty="0" err="1"/>
              <a:t>i×j</a:t>
            </a:r>
            <a:r>
              <a:rPr lang="ko-KR" altLang="en-US" sz="1800" dirty="0"/>
              <a:t>인 행렬 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j×k</a:t>
            </a:r>
            <a:r>
              <a:rPr lang="ko-KR" altLang="en-US" sz="1800" dirty="0"/>
              <a:t>인 </a:t>
            </a:r>
            <a:r>
              <a:rPr lang="en-US" altLang="ko-KR" sz="1800" dirty="0"/>
              <a:t>B</a:t>
            </a:r>
            <a:r>
              <a:rPr lang="ko-KR" altLang="en-US" sz="1800" dirty="0"/>
              <a:t>를 곱할 때 필요한 곱셈 연산의 수는 총 </a:t>
            </a:r>
            <a:r>
              <a:rPr lang="en-US" altLang="ko-KR" sz="1800" dirty="0" err="1"/>
              <a:t>i×j×k</a:t>
            </a:r>
            <a:r>
              <a:rPr lang="ko-KR" altLang="en-US" sz="1800" dirty="0"/>
              <a:t>번이다</a:t>
            </a:r>
            <a:r>
              <a:rPr lang="en-US" altLang="ko-KR" sz="1800" dirty="0"/>
              <a:t>. </a:t>
            </a:r>
            <a:r>
              <a:rPr lang="ko-KR" altLang="en-US" sz="1800" dirty="0"/>
              <a:t>행렬 </a:t>
            </a:r>
            <a:r>
              <a:rPr lang="en-US" altLang="ko-KR" sz="1800" dirty="0"/>
              <a:t>N</a:t>
            </a:r>
            <a:r>
              <a:rPr lang="ko-KR" altLang="en-US" sz="1800" dirty="0"/>
              <a:t>개를 곱하는데 필요한 곱셈 연산의 수는 행렬을 곱하는 순서에 따라 달라지게 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예를 들어</a:t>
            </a:r>
            <a:r>
              <a:rPr lang="en-US" altLang="ko-KR" sz="1600" dirty="0"/>
              <a:t>, A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1×2</a:t>
            </a:r>
            <a:r>
              <a:rPr lang="ko-KR" altLang="en-US" sz="1600" dirty="0"/>
              <a:t>이고</a:t>
            </a:r>
            <a:r>
              <a:rPr lang="en-US" altLang="ko-KR" sz="1600" dirty="0"/>
              <a:t>, B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2×3, C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3×4</a:t>
            </a:r>
            <a:r>
              <a:rPr lang="ko-KR" altLang="en-US" sz="1600" dirty="0"/>
              <a:t>인 경우에 행렬의 곱 </a:t>
            </a:r>
            <a:r>
              <a:rPr lang="en-US" altLang="ko-KR" sz="1600" dirty="0"/>
              <a:t>ABC</a:t>
            </a:r>
            <a:r>
              <a:rPr lang="ko-KR" altLang="en-US" sz="1600" dirty="0"/>
              <a:t>를 구하는 경우를 생각해보자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AB</a:t>
            </a:r>
            <a:r>
              <a:rPr lang="ko-KR" altLang="en-US" sz="1600" dirty="0"/>
              <a:t>를 먼저 곱하고 </a:t>
            </a:r>
            <a:r>
              <a:rPr lang="en-US" altLang="ko-KR" sz="1600" dirty="0"/>
              <a:t>C</a:t>
            </a:r>
            <a:r>
              <a:rPr lang="ko-KR" altLang="en-US" sz="1600" dirty="0"/>
              <a:t>를 곱하는 경우 </a:t>
            </a:r>
            <a:r>
              <a:rPr lang="en-US" altLang="ko-KR" sz="1600" dirty="0"/>
              <a:t>(AB)C</a:t>
            </a:r>
            <a:r>
              <a:rPr lang="ko-KR" altLang="en-US" sz="1600" dirty="0"/>
              <a:t>에 필요한 곱셈 연산의 수는 </a:t>
            </a:r>
            <a:r>
              <a:rPr lang="en-US" altLang="ko-KR" sz="1600" dirty="0"/>
              <a:t>1×2×3 + 1×3×4 = 6 + 12 = 18</a:t>
            </a:r>
            <a:r>
              <a:rPr lang="ko-KR" altLang="en-US" sz="1600" dirty="0"/>
              <a:t>번이다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BC</a:t>
            </a:r>
            <a:r>
              <a:rPr lang="ko-KR" altLang="en-US" sz="1600" dirty="0"/>
              <a:t>를 먼저 곱하고 </a:t>
            </a:r>
            <a:r>
              <a:rPr lang="en-US" altLang="ko-KR" sz="1600" dirty="0"/>
              <a:t>A</a:t>
            </a:r>
            <a:r>
              <a:rPr lang="ko-KR" altLang="en-US" sz="1600" dirty="0"/>
              <a:t>를 곱하는 경우 </a:t>
            </a:r>
            <a:r>
              <a:rPr lang="en-US" altLang="ko-KR" sz="1600" dirty="0"/>
              <a:t>A(BC)</a:t>
            </a:r>
            <a:r>
              <a:rPr lang="ko-KR" altLang="en-US" sz="1600" dirty="0"/>
              <a:t>에 필요한 곱셈 연산의 수는 </a:t>
            </a:r>
            <a:r>
              <a:rPr lang="en-US" altLang="ko-KR" sz="1600" dirty="0"/>
              <a:t>1×2×4 + 2×3×4 = 8 + 24 = 32</a:t>
            </a:r>
            <a:r>
              <a:rPr lang="ko-KR" altLang="en-US" sz="1600" dirty="0"/>
              <a:t>번이다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같은 곱셈이지만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곱셈을 하는 순서에 따라서 곱셈 연산의 수가 달라진다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행렬 </a:t>
            </a:r>
            <a:r>
              <a:rPr lang="en-US" altLang="ko-KR" sz="1800" dirty="0"/>
              <a:t>N</a:t>
            </a:r>
            <a:r>
              <a:rPr lang="ko-KR" altLang="en-US" sz="1800" dirty="0"/>
              <a:t>개의 크기가 주어진다</a:t>
            </a:r>
            <a:r>
              <a:rPr lang="en-US" altLang="ko-KR" sz="1800" dirty="0"/>
              <a:t>. N &lt; 21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먼저 주어진 행렬 </a:t>
            </a:r>
            <a:r>
              <a:rPr lang="en-US" altLang="ko-KR" sz="1800" dirty="0"/>
              <a:t>N</a:t>
            </a:r>
            <a:r>
              <a:rPr lang="ko-KR" altLang="en-US" sz="1800" dirty="0"/>
              <a:t>개를 곱셈 가능한 순서를 만든 후</a:t>
            </a:r>
            <a:r>
              <a:rPr lang="en-US" altLang="ko-KR" sz="1800" dirty="0"/>
              <a:t>, </a:t>
            </a:r>
            <a:r>
              <a:rPr lang="ko-KR" altLang="en-US" sz="1800" dirty="0"/>
              <a:t>모든 행렬을 곱하는데 필요한 곱셈 연산 횟수의 최소값을 구하는 프로그램을 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07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237877"/>
          </a:xfrm>
        </p:spPr>
        <p:txBody>
          <a:bodyPr/>
          <a:lstStyle/>
          <a:p>
            <a:r>
              <a:rPr lang="ko-KR" altLang="en-US" sz="1800" dirty="0"/>
              <a:t>각 문제 당 주어진 행렬 </a:t>
            </a:r>
            <a:r>
              <a:rPr lang="en-US" altLang="ko-KR" sz="1800" dirty="0"/>
              <a:t>N</a:t>
            </a:r>
            <a:r>
              <a:rPr lang="ko-KR" altLang="en-US" sz="1800" dirty="0"/>
              <a:t>개를 행렬의 곱셈 가능한 순서를 만들 수 있는 경우는 한 가지 뿐이다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33F0E2-3294-4740-8E22-F3EF5A8BEBAB}" type="slidenum">
              <a:rPr kumimoji="0" lang="ko-KR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41682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1 3 10 2 2 15 3 11 7 14 11 10 17 7 15 17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2 10 16 2 7 4 4 18 11 7 6 16 18 6 12 11 15 12 13 15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2 13 6 3 19 2 3 12 12 4 8 6 4 14 7 11 15 8 14 10 11 15 10 19 13 20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2 1 3 4 1 22 4 13 8 9 25 3 12 8 9 11 10 17 15 12 13 15 11 18 22 10 18 23 17 25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3 10 13 3 5 6 4 13 14 5 6 15 25 4 9 16 21 8 12 14 16 11 22 9 20 10 10 21 8 29 11 25 15 22 30 12 29 28 28 30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100811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665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2036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2596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2254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13965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7684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353</Words>
  <Application>Microsoft Office PowerPoint</Application>
  <PresentationFormat>화면 슬라이드 쇼(4:3)</PresentationFormat>
  <Paragraphs>79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1훈막대연필 R</vt:lpstr>
      <vt:lpstr>HY헤드라인M</vt:lpstr>
      <vt:lpstr>굴림</vt:lpstr>
      <vt:lpstr>맑은 고딕</vt:lpstr>
      <vt:lpstr>샘물체</vt:lpstr>
      <vt:lpstr>Arial</vt:lpstr>
      <vt:lpstr>테마1</vt:lpstr>
      <vt:lpstr>1. 색종이 이어 붙이기</vt:lpstr>
      <vt:lpstr>2. 행동패턴유사성</vt:lpstr>
      <vt:lpstr>PowerPoint 프레젠테이션</vt:lpstr>
      <vt:lpstr>3. 행렬 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beeback</dc:creator>
  <cp:lastModifiedBy>AutoBVT</cp:lastModifiedBy>
  <cp:revision>23</cp:revision>
  <dcterms:created xsi:type="dcterms:W3CDTF">2017-02-12T08:26:18Z</dcterms:created>
  <dcterms:modified xsi:type="dcterms:W3CDTF">2017-04-19T08:41:40Z</dcterms:modified>
</cp:coreProperties>
</file>