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4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700" r:id="rId2"/>
    <p:sldMasterId id="2147483724" r:id="rId3"/>
    <p:sldMasterId id="2147483747" r:id="rId4"/>
    <p:sldMasterId id="2147483775" r:id="rId5"/>
  </p:sldMasterIdLst>
  <p:notesMasterIdLst>
    <p:notesMasterId r:id="rId8"/>
  </p:notesMasterIdLst>
  <p:sldIdLst>
    <p:sldId id="1089" r:id="rId6"/>
    <p:sldId id="1090" r:id="rId7"/>
  </p:sldIdLst>
  <p:sldSz cx="9144000" cy="6858000" type="screen4x3"/>
  <p:notesSz cx="6797675" cy="9926638"/>
  <p:embeddedFontLst>
    <p:embeddedFont>
      <p:font typeface="샘물체" charset="-127"/>
      <p:regular r:id="rId9"/>
    </p:embeddedFont>
    <p:embeddedFont>
      <p:font typeface="HY헤드라인M" pitchFamily="18" charset="-127"/>
      <p:regular r:id="rId10"/>
    </p:embeddedFont>
    <p:embeddedFont>
      <p:font typeface="맑은 고딕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99"/>
    <a:srgbClr val="EBEEEF"/>
    <a:srgbClr val="FFFFFF"/>
    <a:srgbClr val="E9E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824" y="-330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3870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font" Target="fonts/font3.fntdata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Master" Target="slideMasters/slideMaster4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5"/>
            <a:ext cx="2945659" cy="496332"/>
          </a:xfrm>
          <a:prstGeom prst="rect">
            <a:avLst/>
          </a:prstGeom>
        </p:spPr>
        <p:txBody>
          <a:bodyPr vert="horz" lIns="91591" tIns="45796" rIns="91591" bIns="4579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7" y="5"/>
            <a:ext cx="2945659" cy="496332"/>
          </a:xfrm>
          <a:prstGeom prst="rect">
            <a:avLst/>
          </a:prstGeom>
        </p:spPr>
        <p:txBody>
          <a:bodyPr vert="horz" lIns="91591" tIns="45796" rIns="91591" bIns="45796" rtlCol="0"/>
          <a:lstStyle>
            <a:lvl1pPr algn="r">
              <a:defRPr sz="1200"/>
            </a:lvl1pPr>
          </a:lstStyle>
          <a:p>
            <a:fld id="{B08B3AD3-E4E3-42B1-B4B9-616CEAF08F93}" type="datetimeFigureOut">
              <a:rPr lang="ko-KR" altLang="en-US" smtClean="0"/>
              <a:pPr/>
              <a:t>2017-02-23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91" tIns="45796" rIns="91591" bIns="4579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591" tIns="45796" rIns="91591" bIns="45796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28589"/>
            <a:ext cx="2945659" cy="496332"/>
          </a:xfrm>
          <a:prstGeom prst="rect">
            <a:avLst/>
          </a:prstGeom>
        </p:spPr>
        <p:txBody>
          <a:bodyPr vert="horz" lIns="91591" tIns="45796" rIns="91591" bIns="4579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7" y="9428589"/>
            <a:ext cx="2945659" cy="496332"/>
          </a:xfrm>
          <a:prstGeom prst="rect">
            <a:avLst/>
          </a:prstGeom>
        </p:spPr>
        <p:txBody>
          <a:bodyPr vert="horz" lIns="91591" tIns="45796" rIns="91591" bIns="45796" rtlCol="0" anchor="b"/>
          <a:lstStyle>
            <a:lvl1pPr algn="r">
              <a:defRPr sz="1200"/>
            </a:lvl1pPr>
          </a:lstStyle>
          <a:p>
            <a:fld id="{E58DDB8C-4BB8-4D76-9BFD-969AB5FBEE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1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/>
              <a:pPr/>
              <a:t>2017-02-23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0770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21661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2622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6119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9539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FBBB3-02E6-4F94-84AE-74F739F9D484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3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/>
              <a:pPr/>
              <a:t>2017-02-23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07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/>
              <a:pPr/>
              <a:t>2017-02-23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07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/>
              <a:pPr/>
              <a:t>2017-02-23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07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/>
              <a:pPr/>
              <a:t>2017-02-23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07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/>
              <a:pPr/>
              <a:t>2017-02-23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07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/>
              <a:pPr/>
              <a:t>2017-02-23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07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/>
              <a:pPr/>
              <a:t>2017-02-23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07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/>
              <a:pPr/>
              <a:t>2017-02-23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07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FBBB3-02E6-4F94-84AE-74F739F9D4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164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6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913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6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123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05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6227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487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500"/>
            </a:lvl3pPr>
            <a:lvl4pPr marL="1600200" indent="-228600">
              <a:lnSpc>
                <a:spcPts val="3500"/>
              </a:lnSpc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ts val="35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989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99200" indent="-342000">
              <a:lnSpc>
                <a:spcPct val="1300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92473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5666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6638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9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8227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868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1775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775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4339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2615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2719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534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48600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1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988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CF952-A07C-4002-B2F4-C962A9A4C41C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2707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FBBB3-02E6-4F94-84AE-74F739F9D484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745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205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6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278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20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6110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2494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500"/>
            </a:lvl3pPr>
            <a:lvl4pPr marL="1600200" indent="-228600">
              <a:lnSpc>
                <a:spcPts val="3500"/>
              </a:lnSpc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ts val="35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122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99200" indent="-342000">
              <a:lnSpc>
                <a:spcPct val="1300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0354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7139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988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086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0940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608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117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136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836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5253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7651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567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4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500"/>
            </a:lvl3pPr>
            <a:lvl4pPr marL="1600200" indent="-228600">
              <a:lnSpc>
                <a:spcPts val="3500"/>
              </a:lnSpc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ts val="35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90667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05986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CF952-A07C-4002-B2F4-C962A9A4C41C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582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FBBB3-02E6-4F94-84AE-74F739F9D484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1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4195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6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45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809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316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5871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500"/>
            </a:lvl3pPr>
            <a:lvl4pPr marL="1600200" indent="-228600">
              <a:lnSpc>
                <a:spcPts val="3500"/>
              </a:lnSpc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ts val="35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43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99200" indent="-342000">
              <a:lnSpc>
                <a:spcPct val="1300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031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99200" indent="-342000">
              <a:lnSpc>
                <a:spcPct val="1300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7091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804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4823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44339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4425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8081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45705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0844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213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39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1902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8957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09334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52613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4442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CF952-A07C-4002-B2F4-C962A9A4C41C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95303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FBBB3-02E6-4F94-84AE-74F739F9D484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8944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4882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6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095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902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058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/>
              <a:pPr/>
              <a:t>2017-02-23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077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3996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500"/>
            </a:lvl3pPr>
            <a:lvl4pPr marL="1600200" indent="-228600">
              <a:lnSpc>
                <a:spcPts val="3500"/>
              </a:lnSpc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ts val="35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645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99200" indent="-342000">
              <a:lnSpc>
                <a:spcPct val="1300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43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180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88028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01028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53320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824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4790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2017-02-23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29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81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84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80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83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8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73.xml"/><Relationship Id="rId19" Type="http://schemas.openxmlformats.org/officeDocument/2006/relationships/slideLayout" Target="../slideLayouts/slideLayout82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Relationship Id="rId22" Type="http://schemas.openxmlformats.org/officeDocument/2006/relationships/slideLayout" Target="../slideLayouts/slideLayout8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18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88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2" r:id="rId9"/>
    <p:sldLayoutId id="2147483673" r:id="rId10"/>
    <p:sldLayoutId id="2147483674" r:id="rId11"/>
    <p:sldLayoutId id="2147483675" r:id="rId12"/>
    <p:sldLayoutId id="2147483677" r:id="rId13"/>
    <p:sldLayoutId id="2147483681" r:id="rId14"/>
    <p:sldLayoutId id="2147483682" r:id="rId15"/>
    <p:sldLayoutId id="2147483683" r:id="rId16"/>
    <p:sldLayoutId id="2147483684" r:id="rId17"/>
    <p:sldLayoutId id="2147483686" r:id="rId18"/>
    <p:sldLayoutId id="2147483699" r:id="rId19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21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22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1" r:id="rId20"/>
    <p:sldLayoutId id="2147483722" r:id="rId21"/>
    <p:sldLayoutId id="2147483723" r:id="rId2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24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25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9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24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25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17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24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25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49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5" r:id="rId19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21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22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공통조상 서브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높이와 넓이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2880320"/>
          </a:xfrm>
        </p:spPr>
        <p:txBody>
          <a:bodyPr/>
          <a:lstStyle/>
          <a:p>
            <a:r>
              <a:rPr lang="ko-KR" altLang="en-US" sz="1800" dirty="0" smtClean="0"/>
              <a:t>다음 이진 트리 그림에서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번 </a:t>
            </a:r>
            <a:r>
              <a:rPr lang="ko-KR" altLang="en-US" sz="1800" dirty="0" err="1" smtClean="0"/>
              <a:t>노드와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8</a:t>
            </a:r>
            <a:r>
              <a:rPr lang="ko-KR" altLang="en-US" sz="1800" dirty="0" smtClean="0"/>
              <a:t>번 </a:t>
            </a:r>
            <a:r>
              <a:rPr lang="ko-KR" altLang="en-US" sz="1800" dirty="0" err="1" smtClean="0"/>
              <a:t>노드의</a:t>
            </a:r>
            <a:r>
              <a:rPr lang="ko-KR" altLang="en-US" sz="1800" dirty="0" smtClean="0"/>
              <a:t> 가장 가까운 공통 조상은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이며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번 </a:t>
            </a:r>
            <a:r>
              <a:rPr lang="ko-KR" altLang="en-US" sz="1800" dirty="0" err="1" smtClean="0"/>
              <a:t>노드를</a:t>
            </a:r>
            <a:r>
              <a:rPr lang="ko-KR" altLang="en-US" sz="1800" dirty="0" smtClean="0"/>
              <a:t> 루트로 하는 </a:t>
            </a:r>
            <a:r>
              <a:rPr lang="ko-KR" altLang="en-US" sz="1800" dirty="0" err="1" smtClean="0"/>
              <a:t>트리의</a:t>
            </a:r>
            <a:r>
              <a:rPr lang="ko-KR" altLang="en-US" sz="1800" dirty="0" smtClean="0"/>
              <a:t> 넓이와 높이는 각각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 </a:t>
            </a:r>
          </a:p>
          <a:p>
            <a:r>
              <a:rPr lang="ko-KR" altLang="en-US" sz="1800" dirty="0" err="1" smtClean="0"/>
              <a:t>노드의</a:t>
            </a:r>
            <a:r>
              <a:rPr lang="ko-KR" altLang="en-US" sz="1800" dirty="0" smtClean="0"/>
              <a:t> 개수 </a:t>
            </a:r>
            <a:r>
              <a:rPr lang="en-US" altLang="ko-KR" sz="1800" dirty="0" smtClean="0"/>
              <a:t>1 &lt;= </a:t>
            </a:r>
            <a:r>
              <a:rPr lang="en-US" altLang="ko-KR" sz="1800" dirty="0" err="1" smtClean="0"/>
              <a:t>cn</a:t>
            </a:r>
            <a:r>
              <a:rPr lang="en-US" altLang="ko-KR" sz="1800" dirty="0" smtClean="0"/>
              <a:t> &lt;= 10000, </a:t>
            </a:r>
            <a:r>
              <a:rPr lang="ko-KR" altLang="en-US" sz="1800" dirty="0" smtClean="0"/>
              <a:t> 간선의 개수 </a:t>
            </a:r>
            <a:r>
              <a:rPr lang="en-US" altLang="ko-KR" sz="1800" dirty="0" err="1" smtClean="0"/>
              <a:t>ce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공통 조상의 찾기 위한 두 </a:t>
            </a:r>
            <a:r>
              <a:rPr lang="ko-KR" altLang="en-US" sz="1800" dirty="0" err="1" smtClean="0"/>
              <a:t>노드의</a:t>
            </a:r>
            <a:r>
              <a:rPr lang="ko-KR" altLang="en-US" sz="1800" dirty="0" smtClean="0"/>
              <a:t> 번호가 주어지고 다음 줄에 </a:t>
            </a:r>
            <a:endParaRPr lang="en-US" altLang="ko-KR" sz="1800" dirty="0" smtClean="0"/>
          </a:p>
          <a:p>
            <a:r>
              <a:rPr lang="ko-KR" altLang="en-US" sz="1800" dirty="0" smtClean="0"/>
              <a:t>간선의 개수 </a:t>
            </a:r>
            <a:r>
              <a:rPr lang="en-US" altLang="ko-KR" sz="1800" dirty="0" err="1" smtClean="0"/>
              <a:t>ce</a:t>
            </a:r>
            <a:r>
              <a:rPr lang="ko-KR" altLang="en-US" sz="1800" dirty="0" smtClean="0"/>
              <a:t>개의 부모 </a:t>
            </a:r>
            <a:r>
              <a:rPr lang="ko-KR" altLang="en-US" sz="1800" dirty="0" err="1" smtClean="0"/>
              <a:t>노드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자식 </a:t>
            </a:r>
            <a:r>
              <a:rPr lang="ko-KR" altLang="en-US" sz="1800" dirty="0" err="1" smtClean="0"/>
              <a:t>노드의</a:t>
            </a:r>
            <a:r>
              <a:rPr lang="ko-KR" altLang="en-US" sz="1800" dirty="0" smtClean="0"/>
              <a:t> 짝이 주어진다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가장 가까운 공통 </a:t>
            </a:r>
            <a:r>
              <a:rPr lang="ko-KR" altLang="en-US" sz="1800" dirty="0" err="1" smtClean="0"/>
              <a:t>조상와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가장 가까운 공통 조상을 루트로 하는 </a:t>
            </a:r>
            <a:r>
              <a:rPr lang="ko-KR" altLang="en-US" sz="1800" dirty="0" err="1" smtClean="0"/>
              <a:t>서브트리의</a:t>
            </a:r>
            <a:r>
              <a:rPr lang="ko-KR" altLang="en-US" sz="1800" dirty="0" smtClean="0"/>
              <a:t> 높이와 넓이를 출력하시오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endParaRPr lang="ko-KR" altLang="en-US" sz="1800" dirty="0"/>
          </a:p>
        </p:txBody>
      </p:sp>
      <p:sp>
        <p:nvSpPr>
          <p:cNvPr id="4" name="타원 3"/>
          <p:cNvSpPr/>
          <p:nvPr/>
        </p:nvSpPr>
        <p:spPr>
          <a:xfrm>
            <a:off x="4211960" y="443711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203848" y="4936148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504352" y="4936148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11760" y="5475701"/>
            <a:ext cx="360040" cy="3600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32548" y="5475701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860032" y="5475701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204858" y="5475701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506989" y="5985284"/>
            <a:ext cx="360040" cy="3600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876256" y="5985284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9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>
            <a:stCxn id="4" idx="3"/>
            <a:endCxn id="5" idx="7"/>
          </p:cNvCxnSpPr>
          <p:nvPr/>
        </p:nvCxnSpPr>
        <p:spPr>
          <a:xfrm flipH="1">
            <a:off x="3511161" y="4744425"/>
            <a:ext cx="753526" cy="24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4" idx="5"/>
            <a:endCxn id="6" idx="2"/>
          </p:cNvCxnSpPr>
          <p:nvPr/>
        </p:nvCxnSpPr>
        <p:spPr>
          <a:xfrm>
            <a:off x="4519273" y="4744425"/>
            <a:ext cx="985079" cy="371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3"/>
            <a:endCxn id="7" idx="7"/>
          </p:cNvCxnSpPr>
          <p:nvPr/>
        </p:nvCxnSpPr>
        <p:spPr>
          <a:xfrm flipH="1">
            <a:off x="2719073" y="5243461"/>
            <a:ext cx="537502" cy="28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5" idx="5"/>
            <a:endCxn id="8" idx="1"/>
          </p:cNvCxnSpPr>
          <p:nvPr/>
        </p:nvCxnSpPr>
        <p:spPr>
          <a:xfrm>
            <a:off x="3511161" y="5243461"/>
            <a:ext cx="574114" cy="28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6" idx="3"/>
            <a:endCxn id="9" idx="7"/>
          </p:cNvCxnSpPr>
          <p:nvPr/>
        </p:nvCxnSpPr>
        <p:spPr>
          <a:xfrm flipH="1">
            <a:off x="5167345" y="5243461"/>
            <a:ext cx="389734" cy="28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6" idx="5"/>
            <a:endCxn id="10" idx="1"/>
          </p:cNvCxnSpPr>
          <p:nvPr/>
        </p:nvCxnSpPr>
        <p:spPr>
          <a:xfrm>
            <a:off x="5811665" y="5243461"/>
            <a:ext cx="445920" cy="28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0" idx="3"/>
            <a:endCxn id="11" idx="7"/>
          </p:cNvCxnSpPr>
          <p:nvPr/>
        </p:nvCxnSpPr>
        <p:spPr>
          <a:xfrm flipH="1">
            <a:off x="5814302" y="5783014"/>
            <a:ext cx="443283" cy="254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0" idx="5"/>
            <a:endCxn id="12" idx="1"/>
          </p:cNvCxnSpPr>
          <p:nvPr/>
        </p:nvCxnSpPr>
        <p:spPr>
          <a:xfrm>
            <a:off x="6512171" y="5783014"/>
            <a:ext cx="416812" cy="254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stCxn id="6" idx="0"/>
            <a:endCxn id="10" idx="0"/>
          </p:cNvCxnSpPr>
          <p:nvPr/>
        </p:nvCxnSpPr>
        <p:spPr>
          <a:xfrm rot="16200000" flipH="1">
            <a:off x="5764848" y="4855671"/>
            <a:ext cx="539553" cy="700506"/>
          </a:xfrm>
          <a:prstGeom prst="curvedConnector3">
            <a:avLst>
              <a:gd name="adj1" fmla="val -42368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10" idx="0"/>
            <a:endCxn id="12" idx="0"/>
          </p:cNvCxnSpPr>
          <p:nvPr/>
        </p:nvCxnSpPr>
        <p:spPr>
          <a:xfrm rot="16200000" flipH="1">
            <a:off x="6465785" y="5394793"/>
            <a:ext cx="509583" cy="671398"/>
          </a:xfrm>
          <a:prstGeom prst="curvedConnector3">
            <a:avLst>
              <a:gd name="adj1" fmla="val -4486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stCxn id="4" idx="0"/>
            <a:endCxn id="6" idx="0"/>
          </p:cNvCxnSpPr>
          <p:nvPr/>
        </p:nvCxnSpPr>
        <p:spPr>
          <a:xfrm rot="16200000" flipH="1">
            <a:off x="4788658" y="4040434"/>
            <a:ext cx="499036" cy="1292392"/>
          </a:xfrm>
          <a:prstGeom prst="curvedConnector3">
            <a:avLst>
              <a:gd name="adj1" fmla="val -45808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236296" y="552041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트리 높이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267744" y="5420985"/>
            <a:ext cx="4452833" cy="468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3528" y="547570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트리 넓이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9552" y="4026024"/>
            <a:ext cx="304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노드와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가장 가까운 공통 조상 </a:t>
            </a:r>
            <a:r>
              <a:rPr lang="ko-KR" altLang="en-US" dirty="0" err="1" smtClean="0"/>
              <a:t>노드</a:t>
            </a:r>
            <a:endParaRPr lang="ko-KR" altLang="en-US" dirty="0"/>
          </a:p>
        </p:txBody>
      </p:sp>
      <p:cxnSp>
        <p:nvCxnSpPr>
          <p:cNvPr id="45" name="꺾인 연결선 44"/>
          <p:cNvCxnSpPr>
            <a:stCxn id="43" idx="3"/>
            <a:endCxn id="4" idx="2"/>
          </p:cNvCxnSpPr>
          <p:nvPr/>
        </p:nvCxnSpPr>
        <p:spPr>
          <a:xfrm>
            <a:off x="3580036" y="4349190"/>
            <a:ext cx="631924" cy="26794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74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44" y="196988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입력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1600" dirty="0">
                <a:solidFill>
                  <a:prstClr val="black"/>
                </a:solidFill>
                <a:ea typeface="맑은 고딕" panose="020B0503020000020004" pitchFamily="50" charset="-127"/>
              </a:rPr>
              <a:t>20 19 8 20</a:t>
            </a:r>
          </a:p>
          <a:p>
            <a:pPr lvl="0">
              <a:defRPr/>
            </a:pPr>
            <a:r>
              <a:rPr lang="en-US" altLang="ko-KR" sz="1600" dirty="0">
                <a:solidFill>
                  <a:prstClr val="black"/>
                </a:solidFill>
                <a:ea typeface="맑은 고딕" panose="020B0503020000020004" pitchFamily="50" charset="-127"/>
              </a:rPr>
              <a:t>3 7 4 8 5 9 5 10 1 2 1 3 2 4 2 5 3 6 6 11 6 12 7 13 9 14 9 15 11 16 13 17 15 18 19 20 17 19 </a:t>
            </a:r>
          </a:p>
          <a:p>
            <a:pPr lvl="0">
              <a:defRPr/>
            </a:pPr>
            <a:r>
              <a:rPr lang="en-US" altLang="ko-KR" sz="1600" dirty="0">
                <a:solidFill>
                  <a:prstClr val="black"/>
                </a:solidFill>
                <a:ea typeface="맑은 고딕" panose="020B0503020000020004" pitchFamily="50" charset="-127"/>
              </a:rPr>
              <a:t>10000 9999 1435 9550 </a:t>
            </a:r>
          </a:p>
          <a:p>
            <a:pPr lvl="0">
              <a:defRPr/>
            </a:pPr>
            <a:r>
              <a:rPr lang="en-US" altLang="ko-KR" sz="1600" dirty="0">
                <a:solidFill>
                  <a:prstClr val="black"/>
                </a:solidFill>
                <a:ea typeface="맑은 고딕" panose="020B0503020000020004" pitchFamily="50" charset="-127"/>
              </a:rPr>
              <a:t>6020 7122 693 5774 7001 9042 6638 4981 3066 8427 2283 9483 2385 1198 8661 3652 8408 7339 8907 6834 4377 5223 4459 5572 1719 2275 </a:t>
            </a:r>
            <a:r>
              <a:rPr lang="en-US" altLang="ko-KR" sz="16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3616 </a:t>
            </a:r>
            <a:r>
              <a:rPr lang="en-US" altLang="ko-KR" sz="1600" dirty="0">
                <a:solidFill>
                  <a:prstClr val="black"/>
                </a:solidFill>
                <a:ea typeface="맑은 고딕" panose="020B0503020000020004" pitchFamily="50" charset="-127"/>
              </a:rPr>
              <a:t>1484 5535 5294 2630 3293 9558 5594 6751 9055 5491 6565 654 852 7412 1400 279 4290 6455 5794 9233 9477 8604 4508 4342 7985 8797 </a:t>
            </a:r>
            <a:r>
              <a:rPr lang="en-US" altLang="ko-KR" sz="16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3505 </a:t>
            </a:r>
            <a:r>
              <a:rPr lang="en-US" altLang="ko-KR" sz="1600" dirty="0">
                <a:solidFill>
                  <a:prstClr val="black"/>
                </a:solidFill>
                <a:ea typeface="맑은 고딕" panose="020B0503020000020004" pitchFamily="50" charset="-127"/>
              </a:rPr>
              <a:t>8660 3178 3970 4514 7902 5969 37 6517 1607 8870 3227 9688 3426 3187 4452 2856 3246 2144 2884 3029 7798 6683 6636 54 1459 9591 </a:t>
            </a:r>
            <a:r>
              <a:rPr lang="en-US" altLang="ko-KR" sz="16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5015 </a:t>
            </a:r>
            <a:r>
              <a:rPr lang="en-US" altLang="ko-KR" sz="1600" dirty="0">
                <a:solidFill>
                  <a:prstClr val="black"/>
                </a:solidFill>
                <a:ea typeface="맑은 고딕" panose="020B0503020000020004" pitchFamily="50" charset="-127"/>
              </a:rPr>
              <a:t>5767 8640 5154 6523 6992 5724 7196 698 1210 4507 465 7430 671 4739 195 2271 8428 4327 1700 5899 1778 7499 464 569 5952 6377 3168 </a:t>
            </a:r>
            <a:r>
              <a:rPr lang="en-US" altLang="ko-KR" sz="16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6207 </a:t>
            </a:r>
            <a:r>
              <a:rPr lang="en-US" altLang="ko-KR" sz="1600" dirty="0">
                <a:solidFill>
                  <a:prstClr val="black"/>
                </a:solidFill>
                <a:ea typeface="맑은 고딕" panose="020B0503020000020004" pitchFamily="50" charset="-127"/>
              </a:rPr>
              <a:t>8779 4642 7495 4878 2344 3617 8847 284 6268 1480 6519 2154 3965 9094 5565 54 4355 4195 3013 600 5071 7605 7827 4777 3137 9071 </a:t>
            </a:r>
            <a:r>
              <a:rPr lang="en-US" altLang="ko-KR" sz="16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2636 </a:t>
            </a:r>
            <a:r>
              <a:rPr lang="en-US" altLang="ko-KR" sz="1600" dirty="0">
                <a:solidFill>
                  <a:prstClr val="black"/>
                </a:solidFill>
                <a:ea typeface="맑은 고딕" panose="020B0503020000020004" pitchFamily="50" charset="-127"/>
              </a:rPr>
              <a:t>9807 1680 5113 6677 2969 8782 1135 5780 1496 7201 5474 8647 9938 3544 1834 7087 5457 9084 1264 2714 4666 6131 1312 7473 422 </a:t>
            </a:r>
            <a:r>
              <a:rPr lang="en-US" altLang="ko-KR" sz="16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6091 </a:t>
            </a:r>
            <a:r>
              <a:rPr lang="en-US" altLang="ko-KR" sz="1600" dirty="0">
                <a:solidFill>
                  <a:prstClr val="black"/>
                </a:solidFill>
                <a:ea typeface="맑은 고딕" panose="020B0503020000020004" pitchFamily="50" charset="-127"/>
              </a:rPr>
              <a:t>1673 3749 2887 4091 102 9401 9967 5252 464 7139 4147 8719 6471 319 3659 7367 2547 9545 7920 2613 4541 5907 5875 6490 3535 </a:t>
            </a:r>
            <a:r>
              <a:rPr lang="en-US" altLang="ko-KR" sz="16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5194 ….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4934935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출력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2400" dirty="0"/>
              <a:t>1 6 6</a:t>
            </a:r>
          </a:p>
          <a:p>
            <a:r>
              <a:rPr lang="en-US" altLang="ko-KR" sz="2400" dirty="0"/>
              <a:t>5081 23 468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6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34193</TotalTime>
  <Words>355</Words>
  <Application>Microsoft Office PowerPoint</Application>
  <PresentationFormat>화면 슬라이드 쇼(4:3)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굴림</vt:lpstr>
      <vt:lpstr>Arial</vt:lpstr>
      <vt:lpstr>샘물체</vt:lpstr>
      <vt:lpstr>HY헤드라인M</vt:lpstr>
      <vt:lpstr>맑은 고딕</vt:lpstr>
      <vt:lpstr>1훈막대연필 R</vt:lpstr>
      <vt:lpstr>테마1</vt:lpstr>
      <vt:lpstr>1_테마1</vt:lpstr>
      <vt:lpstr>2_테마1</vt:lpstr>
      <vt:lpstr>3_테마1</vt:lpstr>
      <vt:lpstr>4_테마1</vt:lpstr>
      <vt:lpstr>1. 공통조상 서브 트리의 높이와 넓이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학습목표</dc:title>
  <dc:creator>popinz</dc:creator>
  <cp:lastModifiedBy>AutoBVT</cp:lastModifiedBy>
  <cp:revision>563</cp:revision>
  <cp:lastPrinted>2015-03-08T14:55:09Z</cp:lastPrinted>
  <dcterms:created xsi:type="dcterms:W3CDTF">2014-10-03T04:02:56Z</dcterms:created>
  <dcterms:modified xsi:type="dcterms:W3CDTF">2017-02-23T07:40:57Z</dcterms:modified>
</cp:coreProperties>
</file>