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00" r:id="rId2"/>
    <p:sldMasterId id="2147483724" r:id="rId3"/>
    <p:sldMasterId id="2147483775" r:id="rId4"/>
  </p:sldMasterIdLst>
  <p:notesMasterIdLst>
    <p:notesMasterId r:id="rId9"/>
  </p:notesMasterIdLst>
  <p:sldIdLst>
    <p:sldId id="1091" r:id="rId5"/>
    <p:sldId id="1092" r:id="rId6"/>
    <p:sldId id="1094" r:id="rId7"/>
    <p:sldId id="1093" r:id="rId8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HY헤드라인M" panose="02030600000101010101" pitchFamily="18" charset="-127"/>
      <p:regular r:id="rId12"/>
    </p:embeddedFont>
    <p:embeddedFont>
      <p:font typeface="샘물체" panose="020B0600000101010101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EBEEEF"/>
    <a:srgbClr val="FFFFFF"/>
    <a:srgbClr val="E9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7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r">
              <a:defRPr sz="1200"/>
            </a:lvl1pPr>
          </a:lstStyle>
          <a:p>
            <a:fld id="{B08B3AD3-E4E3-42B1-B4B9-616CEAF08F93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1" tIns="45796" rIns="91591" bIns="457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91" tIns="45796" rIns="91591" bIns="457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r">
              <a:defRPr sz="1200"/>
            </a:lvl1pPr>
          </a:lstStyle>
          <a:p>
            <a:fld id="{E58DDB8C-4BB8-4D76-9BFD-969AB5FBE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6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13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227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875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9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473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666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8600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70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4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2056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8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202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1102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4940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1224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354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1399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08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0667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8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8826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959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902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582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996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459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433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18050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80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9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9" r:id="rId10"/>
    <p:sldLayoutId id="2147483722" r:id="rId11"/>
    <p:sldLayoutId id="2147483723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43" r:id="rId10"/>
    <p:sldLayoutId id="2147483745" r:id="rId11"/>
    <p:sldLayoutId id="2147483746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95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실습</a:t>
            </a:r>
            <a:r>
              <a:rPr lang="en-US" altLang="ko-KR" dirty="0"/>
              <a:t>1 : </a:t>
            </a:r>
            <a:r>
              <a:rPr lang="en-US" altLang="ko-KR" b="1" dirty="0"/>
              <a:t>MST</a:t>
            </a:r>
            <a:r>
              <a:rPr lang="ko-KR" altLang="en-US" b="1" dirty="0"/>
              <a:t> 가중치의 합</a:t>
            </a:r>
            <a:endParaRPr lang="ko-KR" altLang="en-US" b="1" cap="all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정점의 개수가 </a:t>
            </a:r>
            <a:r>
              <a:rPr lang="en-US" altLang="ko-KR" dirty="0"/>
              <a:t>N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 err="1"/>
              <a:t>무방향</a:t>
            </a:r>
            <a:r>
              <a:rPr lang="ko-KR" altLang="en-US" dirty="0"/>
              <a:t> 그래프의 가중치가 인접 행렬로 주어진다</a:t>
            </a:r>
            <a:r>
              <a:rPr lang="en-US" altLang="ko-KR" dirty="0"/>
              <a:t>. </a:t>
            </a:r>
            <a:r>
              <a:rPr lang="ko-KR" altLang="en-US" dirty="0"/>
              <a:t>최소 비용 </a:t>
            </a:r>
            <a:r>
              <a:rPr lang="ko-KR" altLang="en-US" dirty="0" err="1"/>
              <a:t>신장트리의</a:t>
            </a:r>
            <a:r>
              <a:rPr lang="ko-KR" altLang="en-US" dirty="0"/>
              <a:t> 가중치의 합을 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                                  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924944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  <a:p>
            <a:r>
              <a:rPr lang="en-US" altLang="ko-KR" dirty="0"/>
              <a:t>0 1 5 4</a:t>
            </a:r>
          </a:p>
          <a:p>
            <a:r>
              <a:rPr lang="en-US" altLang="ko-KR" dirty="0"/>
              <a:t>1 0 2 6</a:t>
            </a:r>
          </a:p>
          <a:p>
            <a:r>
              <a:rPr lang="en-US" altLang="ko-KR" dirty="0"/>
              <a:t>5 2 0 3</a:t>
            </a:r>
          </a:p>
          <a:p>
            <a:r>
              <a:rPr lang="en-US" altLang="ko-KR" dirty="0"/>
              <a:t>4 6 3 0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0 1 6 7 5</a:t>
            </a:r>
          </a:p>
          <a:p>
            <a:r>
              <a:rPr lang="en-US" altLang="ko-KR" dirty="0"/>
              <a:t>1 0 2 9 8</a:t>
            </a:r>
          </a:p>
          <a:p>
            <a:r>
              <a:rPr lang="en-US" altLang="ko-KR" dirty="0"/>
              <a:t>6 2 0 3 10</a:t>
            </a:r>
          </a:p>
          <a:p>
            <a:r>
              <a:rPr lang="en-US" altLang="ko-KR" dirty="0"/>
              <a:t>7 9 3 0 4</a:t>
            </a:r>
          </a:p>
          <a:p>
            <a:r>
              <a:rPr lang="en-US" altLang="ko-KR" dirty="0"/>
              <a:t>5 8 10 4 0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6616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940152" y="3715291"/>
            <a:ext cx="43204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24328" y="3717032"/>
            <a:ext cx="43204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40152" y="5083443"/>
            <a:ext cx="43204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24328" y="5085184"/>
            <a:ext cx="43204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7" idx="6"/>
            <a:endCxn id="8" idx="2"/>
          </p:cNvCxnSpPr>
          <p:nvPr/>
        </p:nvCxnSpPr>
        <p:spPr>
          <a:xfrm>
            <a:off x="6372200" y="3967319"/>
            <a:ext cx="1152128" cy="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6"/>
            <a:endCxn id="11" idx="2"/>
          </p:cNvCxnSpPr>
          <p:nvPr/>
        </p:nvCxnSpPr>
        <p:spPr>
          <a:xfrm>
            <a:off x="6372200" y="5335471"/>
            <a:ext cx="1152128" cy="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4"/>
            <a:endCxn id="10" idx="0"/>
          </p:cNvCxnSpPr>
          <p:nvPr/>
        </p:nvCxnSpPr>
        <p:spPr>
          <a:xfrm>
            <a:off x="6156176" y="4219347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4"/>
            <a:endCxn id="11" idx="0"/>
          </p:cNvCxnSpPr>
          <p:nvPr/>
        </p:nvCxnSpPr>
        <p:spPr>
          <a:xfrm>
            <a:off x="7740352" y="422108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5"/>
            <a:endCxn id="11" idx="1"/>
          </p:cNvCxnSpPr>
          <p:nvPr/>
        </p:nvCxnSpPr>
        <p:spPr>
          <a:xfrm>
            <a:off x="6308928" y="4145530"/>
            <a:ext cx="1278672" cy="101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3"/>
            <a:endCxn id="10" idx="7"/>
          </p:cNvCxnSpPr>
          <p:nvPr/>
        </p:nvCxnSpPr>
        <p:spPr>
          <a:xfrm flipH="1">
            <a:off x="6308928" y="4147271"/>
            <a:ext cx="1278672" cy="100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04248" y="361111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45091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76256" y="538424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45091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42930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422108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66166" y="606426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케이스 예</a:t>
            </a:r>
          </a:p>
        </p:txBody>
      </p:sp>
    </p:spTree>
    <p:extLst>
      <p:ext uri="{BB962C8B-B14F-4D97-AF65-F5344CB8AC3E}">
        <p14:creationId xmlns:p14="http://schemas.microsoft.com/office/powerpoint/2010/main" val="20809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실습</a:t>
            </a:r>
            <a:r>
              <a:rPr lang="en-US" altLang="ko-KR" dirty="0"/>
              <a:t>2 : </a:t>
            </a:r>
            <a:r>
              <a:rPr lang="ko-KR" altLang="en-US" dirty="0"/>
              <a:t>도깨비언덕에 왜 </a:t>
            </a:r>
            <a:r>
              <a:rPr lang="ko-KR" altLang="en-US" dirty="0" err="1"/>
              <a:t>왔니</a:t>
            </a:r>
            <a:r>
              <a:rPr lang="en-US" altLang="ko-KR" dirty="0"/>
              <a:t>?</a:t>
            </a:r>
            <a:endParaRPr lang="ko-KR" altLang="en-US" b="1" cap="all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가람이 일행은 도깨비언덕에 도착했다</a:t>
            </a:r>
            <a:r>
              <a:rPr lang="en-US" altLang="ko-KR" sz="1600" dirty="0"/>
              <a:t>. </a:t>
            </a:r>
            <a:r>
              <a:rPr lang="ko-KR" altLang="en-US" sz="1600" dirty="0"/>
              <a:t>엄마가 잡혀 있는 마왕의 성까지 가기 위해 도깨비 숲을 지나면서 사악한 괴물들을 물리쳐야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괴물들은 능력이 다르다</a:t>
            </a:r>
            <a:r>
              <a:rPr lang="en-US" altLang="ko-KR" sz="1600" dirty="0"/>
              <a:t>. </a:t>
            </a:r>
            <a:r>
              <a:rPr lang="ko-KR" altLang="en-US" sz="1600" dirty="0"/>
              <a:t>능력에 따라 가람이 일행이 받을 데미지가 다르다</a:t>
            </a:r>
            <a:r>
              <a:rPr lang="en-US" altLang="ko-KR" sz="1600" dirty="0"/>
              <a:t>. </a:t>
            </a:r>
            <a:r>
              <a:rPr lang="ko-KR" altLang="en-US" sz="1600" dirty="0"/>
              <a:t>괴물들을 모두 물리칠 필요는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최소한의 데미지를 받으며 마왕에 성에 도착해야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다음과 같은 맵 정보가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각 문제 마다 항상 주어진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</a:t>
            </a:r>
            <a:r>
              <a:rPr lang="en-US" altLang="ko-KR" sz="1600" dirty="0"/>
              <a:t>(1,1)</a:t>
            </a:r>
            <a:r>
              <a:rPr lang="ko-KR" altLang="en-US" sz="1600" dirty="0"/>
              <a:t>이 시작 위치이며 </a:t>
            </a:r>
            <a:r>
              <a:rPr lang="en-US" altLang="ko-KR" sz="1600" dirty="0"/>
              <a:t>(N, N) </a:t>
            </a:r>
            <a:r>
              <a:rPr lang="ko-KR" altLang="en-US" sz="1600" dirty="0"/>
              <a:t>이 도착 위치</a:t>
            </a:r>
            <a:r>
              <a:rPr lang="en-US" altLang="ko-KR" sz="1600" dirty="0"/>
              <a:t>(</a:t>
            </a:r>
            <a:r>
              <a:rPr lang="ko-KR" altLang="en-US" sz="1600" dirty="0"/>
              <a:t>마왕의 성 위치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셀에는 괴물이 입힐 수 있는 데미지의 크기가 저장되어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이동은 상하좌우 </a:t>
            </a:r>
            <a:r>
              <a:rPr lang="en-US" altLang="ko-KR" sz="1600" dirty="0"/>
              <a:t>4</a:t>
            </a:r>
            <a:r>
              <a:rPr lang="ko-KR" altLang="en-US" sz="1600" dirty="0"/>
              <a:t>방향으로 이동할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아래 예에서는 시작 위치 부터 도착 위치까지 최소의 데미지를 받으며 마왕의 성에 도착 가능한 경로를 표현하고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데미지의 총합은 </a:t>
            </a:r>
            <a:r>
              <a:rPr lang="en-US" altLang="ko-KR" sz="1600" dirty="0"/>
              <a:t>1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</a:t>
            </a:r>
            <a:r>
              <a:rPr lang="ko-KR" altLang="en-US" sz="1600" dirty="0" err="1"/>
              <a:t>맵에서</a:t>
            </a:r>
            <a:r>
              <a:rPr lang="ko-KR" altLang="en-US" sz="1600" dirty="0"/>
              <a:t> 시작에서 출발하여 최소의 누적 데미지를 받으며 도착 지점에 도착하고 싶다</a:t>
            </a:r>
            <a:r>
              <a:rPr lang="en-US" altLang="ko-KR" sz="1600" dirty="0"/>
              <a:t>. </a:t>
            </a:r>
            <a:r>
              <a:rPr lang="ko-KR" altLang="en-US" sz="1600" dirty="0"/>
              <a:t>최소의 누적 데미지 값을 출력 </a:t>
            </a:r>
            <a:r>
              <a:rPr lang="ko-KR" altLang="en-US" sz="1600" dirty="0" err="1"/>
              <a:t>하시오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59598"/>
              </p:ext>
            </p:extLst>
          </p:nvPr>
        </p:nvGraphicFramePr>
        <p:xfrm>
          <a:off x="5436096" y="4992305"/>
          <a:ext cx="18238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:a16="http://schemas.microsoft.com/office/drawing/2014/main" val="1934374899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val="90102899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val="237249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7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8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8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개의 테스트 케이스가 주어진다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맵은</a:t>
            </a:r>
            <a:r>
              <a:rPr lang="ko-KR" altLang="en-US" dirty="0"/>
              <a:t> 정방 행렬로 크기는 </a:t>
            </a:r>
            <a:r>
              <a:rPr lang="en-US" altLang="ko-KR" dirty="0"/>
              <a:t>3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셀의 값은 </a:t>
            </a:r>
            <a:r>
              <a:rPr lang="en-US" altLang="ko-KR" dirty="0"/>
              <a:t>0 ~ 9</a:t>
            </a:r>
            <a:r>
              <a:rPr lang="ko-KR" altLang="en-US" dirty="0"/>
              <a:t>의 정수 값을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                                  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873" y="2306489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3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010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101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100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5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00100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00011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11001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00101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11010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…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914" y="2306489"/>
            <a:ext cx="115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124</a:t>
            </a:r>
          </a:p>
          <a:p>
            <a:r>
              <a:rPr lang="en-US" altLang="ko-KR" dirty="0"/>
              <a:t>259</a:t>
            </a:r>
          </a:p>
          <a:p>
            <a:r>
              <a:rPr lang="en-US" altLang="ko-KR" dirty="0"/>
              <a:t>17</a:t>
            </a:r>
          </a:p>
          <a:p>
            <a:r>
              <a:rPr lang="en-US" altLang="ko-KR" dirty="0"/>
              <a:t>158</a:t>
            </a:r>
          </a:p>
          <a:p>
            <a:r>
              <a:rPr lang="en-US" altLang="ko-KR" dirty="0"/>
              <a:t>419</a:t>
            </a:r>
          </a:p>
          <a:p>
            <a:r>
              <a:rPr lang="en-US" altLang="ko-KR" dirty="0"/>
              <a:t>374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0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실습</a:t>
            </a:r>
            <a:r>
              <a:rPr lang="en-US" altLang="ko-KR" dirty="0"/>
              <a:t>3 : </a:t>
            </a:r>
            <a:r>
              <a:rPr lang="ko-KR" altLang="en-US" dirty="0"/>
              <a:t>위상정렬</a:t>
            </a:r>
            <a:endParaRPr lang="ko-KR" altLang="en-US" b="1" cap="all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간선의 리스트가 주어진다</a:t>
            </a:r>
            <a:r>
              <a:rPr lang="en-US" altLang="ko-KR" dirty="0"/>
              <a:t>. </a:t>
            </a:r>
            <a:r>
              <a:rPr lang="ko-KR" altLang="en-US" dirty="0"/>
              <a:t>정점은 작업을 의미한다</a:t>
            </a:r>
            <a:r>
              <a:rPr lang="en-US" altLang="ko-KR" dirty="0"/>
              <a:t>. </a:t>
            </a:r>
            <a:r>
              <a:rPr lang="ko-KR" altLang="en-US" dirty="0"/>
              <a:t>가능한 위상정렬 순서 중 하나를 출력하시오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/>
              <a:t>(1, 2, 3, 4, 5), (1, 2, 4, 3, 5), (2, 1, 3, 4, 5), (2, 1, 4, 3, 5), (4, 1, 2, 3, 5), (4, 2, 1, 3, 5) </a:t>
            </a:r>
            <a:r>
              <a:rPr lang="ko-KR" altLang="en-US" dirty="0"/>
              <a:t>중 하나를 출력하면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31976" y="485189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631976" y="549996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928120" y="485189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928120" y="551723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156448" y="484363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4" idx="6"/>
            <a:endCxn id="26" idx="2"/>
          </p:cNvCxnSpPr>
          <p:nvPr/>
        </p:nvCxnSpPr>
        <p:spPr>
          <a:xfrm>
            <a:off x="3208040" y="50679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6"/>
            <a:endCxn id="28" idx="2"/>
          </p:cNvCxnSpPr>
          <p:nvPr/>
        </p:nvCxnSpPr>
        <p:spPr>
          <a:xfrm flipV="1">
            <a:off x="4504184" y="5059660"/>
            <a:ext cx="652264" cy="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5" idx="7"/>
            <a:endCxn id="26" idx="3"/>
          </p:cNvCxnSpPr>
          <p:nvPr/>
        </p:nvCxnSpPr>
        <p:spPr>
          <a:xfrm flipV="1">
            <a:off x="3123677" y="5220672"/>
            <a:ext cx="888806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7"/>
            <a:endCxn id="28" idx="3"/>
          </p:cNvCxnSpPr>
          <p:nvPr/>
        </p:nvCxnSpPr>
        <p:spPr>
          <a:xfrm flipV="1">
            <a:off x="4419821" y="5212412"/>
            <a:ext cx="820990" cy="36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48508" y="2602240"/>
            <a:ext cx="567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 4                 // </a:t>
            </a:r>
            <a:r>
              <a:rPr lang="ko-KR" altLang="en-US" dirty="0"/>
              <a:t>정점의 개수</a:t>
            </a:r>
            <a:r>
              <a:rPr lang="en-US" altLang="ko-KR" dirty="0"/>
              <a:t>, </a:t>
            </a:r>
            <a:r>
              <a:rPr lang="ko-KR" altLang="en-US" dirty="0"/>
              <a:t>간선의 개수</a:t>
            </a:r>
            <a:endParaRPr lang="en-US" altLang="ko-KR" dirty="0"/>
          </a:p>
          <a:p>
            <a:r>
              <a:rPr lang="en-US" altLang="ko-KR" dirty="0"/>
              <a:t>1 3 3 5 2 3 4 5  //</a:t>
            </a:r>
            <a:r>
              <a:rPr lang="ko-KR" altLang="en-US" dirty="0"/>
              <a:t>간선의 리스트</a:t>
            </a:r>
          </a:p>
        </p:txBody>
      </p:sp>
    </p:spTree>
    <p:extLst>
      <p:ext uri="{BB962C8B-B14F-4D97-AF65-F5344CB8AC3E}">
        <p14:creationId xmlns:p14="http://schemas.microsoft.com/office/powerpoint/2010/main" val="1654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34165</TotalTime>
  <Words>416</Words>
  <Application>Microsoft Office PowerPoint</Application>
  <PresentationFormat>화면 슬라이드 쇼(4:3)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맑은 고딕</vt:lpstr>
      <vt:lpstr>1훈막대연필 R</vt:lpstr>
      <vt:lpstr>HY헤드라인M</vt:lpstr>
      <vt:lpstr>Arial</vt:lpstr>
      <vt:lpstr>샘물체</vt:lpstr>
      <vt:lpstr>테마1</vt:lpstr>
      <vt:lpstr>1_테마1</vt:lpstr>
      <vt:lpstr>2_테마1</vt:lpstr>
      <vt:lpstr>4_테마1</vt:lpstr>
      <vt:lpstr>실습1 : MST 가중치의 합</vt:lpstr>
      <vt:lpstr>실습2 : 도깨비언덕에 왜 왔니?</vt:lpstr>
      <vt:lpstr>PowerPoint 프레젠테이션</vt:lpstr>
      <vt:lpstr>실습3 : 위상정렬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학습목표</dc:title>
  <dc:creator>popinz</dc:creator>
  <cp:lastModifiedBy>AutoBVT</cp:lastModifiedBy>
  <cp:revision>568</cp:revision>
  <cp:lastPrinted>2015-03-08T14:55:09Z</cp:lastPrinted>
  <dcterms:created xsi:type="dcterms:W3CDTF">2014-10-03T04:02:56Z</dcterms:created>
  <dcterms:modified xsi:type="dcterms:W3CDTF">2017-04-18T03:45:18Z</dcterms:modified>
</cp:coreProperties>
</file>