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635"/>
    <a:srgbClr val="005856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669" y="6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2263876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88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888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04346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51585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4346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1585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876"/>
            <a:ext cx="5452056" cy="139984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2 – Simple Distance </a:t>
            </a:r>
            <a:br>
              <a:rPr lang="en-US" dirty="0"/>
            </a:br>
            <a:r>
              <a:rPr lang="en-US" dirty="0"/>
              <a:t>Vector Routing Protocol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/>
          <a:lstStyle/>
          <a:p>
            <a:r>
              <a:rPr lang="en-US" dirty="0"/>
              <a:t>CS3D3 - Computer Networks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026DA2-4657-497B-9331-78563C865361}"/>
              </a:ext>
            </a:extLst>
          </p:cNvPr>
          <p:cNvSpPr txBox="1">
            <a:spLocks/>
          </p:cNvSpPr>
          <p:nvPr/>
        </p:nvSpPr>
        <p:spPr>
          <a:xfrm>
            <a:off x="461104" y="4563414"/>
            <a:ext cx="8188953" cy="42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Group 15: Jason Boyle, Ciaran Donegan, </a:t>
            </a:r>
            <a:r>
              <a:rPr lang="en-US" sz="2000" dirty="0" err="1"/>
              <a:t>Samprati</a:t>
            </a:r>
            <a:r>
              <a:rPr lang="en-US" sz="2000" dirty="0"/>
              <a:t> Jain, Derry O’Donovan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46070" cy="763526"/>
          </a:xfrm>
        </p:spPr>
        <p:txBody>
          <a:bodyPr>
            <a:normAutofit/>
          </a:bodyPr>
          <a:lstStyle/>
          <a:p>
            <a:r>
              <a:rPr lang="en-US" sz="3200" dirty="0"/>
              <a:t>1. Design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763527"/>
            <a:ext cx="8246070" cy="4098796"/>
          </a:xfrm>
        </p:spPr>
        <p:txBody>
          <a:bodyPr/>
          <a:lstStyle/>
          <a:p>
            <a:r>
              <a:rPr lang="en-US" sz="1600" dirty="0"/>
              <a:t>Used </a:t>
            </a:r>
            <a:r>
              <a:rPr lang="en-US" sz="1600" b="1" dirty="0"/>
              <a:t>Object-Oriented C++ Programming</a:t>
            </a:r>
          </a:p>
          <a:p>
            <a:pPr lvl="1"/>
            <a:r>
              <a:rPr lang="en-US" sz="1600" b="1" dirty="0" err="1"/>
              <a:t>DV_Router</a:t>
            </a:r>
            <a:r>
              <a:rPr lang="en-US" sz="1600" dirty="0"/>
              <a:t>: Class to create a router by reading the network data from the topology file and storing the relevant Distance Vector data in a set of arrays.</a:t>
            </a:r>
          </a:p>
          <a:p>
            <a:pPr lvl="1"/>
            <a:r>
              <a:rPr lang="en-US" sz="1600" b="1" dirty="0" err="1"/>
              <a:t>DataSegment</a:t>
            </a:r>
            <a:r>
              <a:rPr lang="en-US" sz="1600" dirty="0"/>
              <a:t>: Class to create a header for a UDP message with the following structure:</a:t>
            </a:r>
          </a:p>
          <a:p>
            <a:pPr marL="457200" lvl="1" indent="0" algn="ctr">
              <a:buNone/>
            </a:pPr>
            <a:endParaRPr lang="en-US" sz="1600" dirty="0"/>
          </a:p>
          <a:p>
            <a:pPr marL="457200" lvl="1" indent="0" algn="ctr">
              <a:buNone/>
            </a:pPr>
            <a:endParaRPr lang="en-US" sz="1600" dirty="0"/>
          </a:p>
          <a:p>
            <a:pPr marL="457200" lvl="1" indent="0" algn="ctr">
              <a:buNone/>
            </a:pPr>
            <a:endParaRPr lang="en-US" sz="1600" dirty="0"/>
          </a:p>
          <a:p>
            <a:r>
              <a:rPr lang="en-US" sz="1600" dirty="0"/>
              <a:t>Used the </a:t>
            </a:r>
            <a:r>
              <a:rPr lang="en-US" sz="1600" b="1" dirty="0"/>
              <a:t>C++ Boost Library </a:t>
            </a:r>
            <a:r>
              <a:rPr lang="en-US" sz="1600" dirty="0"/>
              <a:t>for </a:t>
            </a:r>
            <a:r>
              <a:rPr lang="en-US" sz="1600" b="1" dirty="0"/>
              <a:t>Asynchronous UDP Socket Programming</a:t>
            </a:r>
          </a:p>
          <a:p>
            <a:pPr lvl="1"/>
            <a:r>
              <a:rPr lang="en-US" sz="1600" dirty="0"/>
              <a:t>The main program, my-router runs </a:t>
            </a:r>
            <a:r>
              <a:rPr lang="en-US" sz="1600" b="1" dirty="0"/>
              <a:t>two threads</a:t>
            </a:r>
            <a:r>
              <a:rPr lang="en-US" sz="1600" dirty="0"/>
              <a:t>, each running the following process:</a:t>
            </a:r>
          </a:p>
          <a:p>
            <a:pPr lvl="1"/>
            <a:r>
              <a:rPr lang="en-US" sz="1600" b="1" dirty="0"/>
              <a:t>Parent Process</a:t>
            </a:r>
            <a:r>
              <a:rPr lang="en-US" sz="1600" dirty="0"/>
              <a:t>: Listens for DV advertisements from </a:t>
            </a:r>
            <a:r>
              <a:rPr lang="en-US" sz="1600" dirty="0" err="1"/>
              <a:t>neighbouring</a:t>
            </a:r>
            <a:r>
              <a:rPr lang="en-US" sz="1600" dirty="0"/>
              <a:t> routers</a:t>
            </a:r>
          </a:p>
          <a:p>
            <a:pPr lvl="1"/>
            <a:r>
              <a:rPr lang="en-US" sz="1600" b="1" dirty="0"/>
              <a:t>Child Process</a:t>
            </a:r>
            <a:r>
              <a:rPr lang="en-US" sz="1600" dirty="0"/>
              <a:t>: Sends DV advertisements to </a:t>
            </a:r>
            <a:r>
              <a:rPr lang="en-US" sz="1600" dirty="0" err="1"/>
              <a:t>neighbouring</a:t>
            </a:r>
            <a:r>
              <a:rPr lang="en-US" sz="1600" dirty="0"/>
              <a:t> routers every 5 seconds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4A21F-9B19-4994-8E92-7D9CDDB46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53507"/>
              </p:ext>
            </p:extLst>
          </p:nvPr>
        </p:nvGraphicFramePr>
        <p:xfrm>
          <a:off x="1894358" y="1965925"/>
          <a:ext cx="5355284" cy="77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21">
                  <a:extLst>
                    <a:ext uri="{9D8B030D-6E8A-4147-A177-3AD203B41FA5}">
                      <a16:colId xmlns:a16="http://schemas.microsoft.com/office/drawing/2014/main" val="2170761452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1092010192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1004100637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1428620334"/>
                    </a:ext>
                  </a:extLst>
                </a:gridCol>
              </a:tblGrid>
              <a:tr h="386084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Src</a:t>
                      </a:r>
                      <a:r>
                        <a:rPr lang="en-IE" sz="1400" dirty="0"/>
                        <a:t>.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Dest</a:t>
                      </a:r>
                      <a:r>
                        <a:rPr lang="en-IE" sz="1400" dirty="0"/>
                        <a:t>.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Payload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32802"/>
                  </a:ext>
                </a:extLst>
              </a:tr>
              <a:tr h="386084">
                <a:tc gridSpan="4">
                  <a:txBody>
                    <a:bodyPr/>
                    <a:lstStyle/>
                    <a:p>
                      <a:pPr algn="ctr"/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6AA0-D6A4-47A3-9008-B48512AD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6070" cy="763526"/>
          </a:xfrm>
        </p:spPr>
        <p:txBody>
          <a:bodyPr>
            <a:normAutofit/>
          </a:bodyPr>
          <a:lstStyle/>
          <a:p>
            <a:r>
              <a:rPr lang="en-IE" sz="3200" dirty="0"/>
              <a:t>2. Experiences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8283-BEB1-42CD-A3F7-6D5A98CA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763527"/>
            <a:ext cx="8246070" cy="4098796"/>
          </a:xfrm>
        </p:spPr>
        <p:txBody>
          <a:bodyPr>
            <a:normAutofit/>
          </a:bodyPr>
          <a:lstStyle/>
          <a:p>
            <a:r>
              <a:rPr lang="en-IE" sz="1800" dirty="0"/>
              <a:t>Before this project, none of us had any experience with socket programming, other than Project 1, so many aspects of socket programming were still new to us.</a:t>
            </a:r>
          </a:p>
          <a:p>
            <a:pPr marL="0" indent="0">
              <a:buNone/>
            </a:pPr>
            <a:endParaRPr lang="en-IE" sz="1800" dirty="0"/>
          </a:p>
          <a:p>
            <a:r>
              <a:rPr lang="en-IE" sz="1800" dirty="0"/>
              <a:t>Gained Experience with:</a:t>
            </a:r>
          </a:p>
          <a:p>
            <a:pPr lvl="1"/>
            <a:r>
              <a:rPr lang="en-IE" sz="1800" dirty="0"/>
              <a:t>Using the C++ Boost library.</a:t>
            </a:r>
          </a:p>
          <a:p>
            <a:pPr lvl="1"/>
            <a:r>
              <a:rPr lang="en-IE" sz="1800" dirty="0"/>
              <a:t>Using Shell scripts to run a program</a:t>
            </a:r>
          </a:p>
          <a:p>
            <a:pPr lvl="1"/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0751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C8DF-E120-447A-94B1-06C275E7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6070" cy="763526"/>
          </a:xfrm>
        </p:spPr>
        <p:txBody>
          <a:bodyPr>
            <a:normAutofit/>
          </a:bodyPr>
          <a:lstStyle/>
          <a:p>
            <a:r>
              <a:rPr lang="en-IE" sz="3200" dirty="0"/>
              <a:t>3. Possible Improvements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EF18-9B6A-4E83-9402-809DBFC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763527"/>
            <a:ext cx="8246070" cy="4098796"/>
          </a:xfrm>
        </p:spPr>
        <p:txBody>
          <a:bodyPr>
            <a:normAutofit/>
          </a:bodyPr>
          <a:lstStyle/>
          <a:p>
            <a:r>
              <a:rPr lang="en-IE" sz="1800" b="1" dirty="0"/>
              <a:t>Make the Program more Dynamic</a:t>
            </a:r>
          </a:p>
          <a:p>
            <a:pPr lvl="1"/>
            <a:r>
              <a:rPr lang="en-IE" sz="1800" dirty="0"/>
              <a:t>By using a linked list of routers instead of arrays, the program would be able to adopt a topology with any number of routers by reading from the topology file.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5416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2 – Simple Distance  Vector Routing Protocol in C++</vt:lpstr>
      <vt:lpstr>1. Design &amp; Implementation</vt:lpstr>
      <vt:lpstr>2. Experiences Gained</vt:lpstr>
      <vt:lpstr>3. Possible Improvements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2019-04-07T18:28:26Z</dcterms:modified>
</cp:coreProperties>
</file>