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9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2" r:id="rId13"/>
    <p:sldId id="267" r:id="rId14"/>
    <p:sldId id="263" r:id="rId15"/>
    <p:sldId id="271" r:id="rId16"/>
    <p:sldId id="268" r:id="rId17"/>
    <p:sldId id="277" r:id="rId18"/>
    <p:sldId id="273" r:id="rId19"/>
    <p:sldId id="274" r:id="rId20"/>
    <p:sldId id="275" r:id="rId21"/>
    <p:sldId id="272" r:id="rId22"/>
    <p:sldId id="276" r:id="rId23"/>
    <p:sldId id="287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DC22E-B934-284C-AE1C-D32746314EA0}" v="4" dt="2022-08-31T07:33:2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5872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4D93C2C0-14E5-8A46-8720-998407F10AA1}"/>
    <pc:docChg chg="undo redo custSel addSld delSld modSld sldOrd">
      <pc:chgData name="Robin Bläsing" userId="3fd8de12-e4b7-485a-992a-90717dfdd471" providerId="ADAL" clId="{4D93C2C0-14E5-8A46-8720-998407F10AA1}" dt="2022-08-01T16:31:28.780" v="8703" actId="2696"/>
      <pc:docMkLst>
        <pc:docMk/>
      </pc:docMkLst>
      <pc:sldChg chg="modSp mod">
        <pc:chgData name="Robin Bläsing" userId="3fd8de12-e4b7-485a-992a-90717dfdd471" providerId="ADAL" clId="{4D93C2C0-14E5-8A46-8720-998407F10AA1}" dt="2022-08-01T08:52:51.412" v="6814" actId="20577"/>
        <pc:sldMkLst>
          <pc:docMk/>
          <pc:sldMk cId="613361432" sldId="259"/>
        </pc:sldMkLst>
        <pc:spChg chg="mod">
          <ac:chgData name="Robin Bläsing" userId="3fd8de12-e4b7-485a-992a-90717dfdd471" providerId="ADAL" clId="{4D93C2C0-14E5-8A46-8720-998407F10AA1}" dt="2022-08-01T08:52:51.412" v="6814" actId="20577"/>
          <ac:spMkLst>
            <pc:docMk/>
            <pc:sldMk cId="613361432" sldId="259"/>
            <ac:spMk id="52" creationId="{D0A09122-0498-E5C4-1A22-4F6201CB966C}"/>
          </ac:spMkLst>
        </pc:spChg>
      </pc:sldChg>
      <pc:sldChg chg="modSp mod">
        <pc:chgData name="Robin Bläsing" userId="3fd8de12-e4b7-485a-992a-90717dfdd471" providerId="ADAL" clId="{4D93C2C0-14E5-8A46-8720-998407F10AA1}" dt="2022-06-24T08:18:53.343" v="1542" actId="113"/>
        <pc:sldMkLst>
          <pc:docMk/>
          <pc:sldMk cId="1654580219" sldId="260"/>
        </pc:sldMkLst>
        <pc:spChg chg="mod">
          <ac:chgData name="Robin Bläsing" userId="3fd8de12-e4b7-485a-992a-90717dfdd471" providerId="ADAL" clId="{4D93C2C0-14E5-8A46-8720-998407F10AA1}" dt="2022-06-24T08:18:53.343" v="1542" actId="113"/>
          <ac:spMkLst>
            <pc:docMk/>
            <pc:sldMk cId="1654580219" sldId="260"/>
            <ac:spMk id="4" creationId="{C10FC7EC-F7C9-DC95-F5CA-45820A44ED1E}"/>
          </ac:spMkLst>
        </pc:spChg>
      </pc:sldChg>
      <pc:sldChg chg="addSp delSp modSp mod">
        <pc:chgData name="Robin Bläsing" userId="3fd8de12-e4b7-485a-992a-90717dfdd471" providerId="ADAL" clId="{4D93C2C0-14E5-8A46-8720-998407F10AA1}" dt="2022-06-23T10:25:08.897" v="1148"/>
        <pc:sldMkLst>
          <pc:docMk/>
          <pc:sldMk cId="3357414182" sldId="261"/>
        </pc:sldMkLst>
        <pc:spChg chg="mod">
          <ac:chgData name="Robin Bläsing" userId="3fd8de12-e4b7-485a-992a-90717dfdd471" providerId="ADAL" clId="{4D93C2C0-14E5-8A46-8720-998407F10AA1}" dt="2022-06-23T07:58:22.112" v="26" actId="20577"/>
          <ac:spMkLst>
            <pc:docMk/>
            <pc:sldMk cId="3357414182" sldId="261"/>
            <ac:spMk id="4" creationId="{F7F97E32-B6A0-4C27-B354-D7126F4AABC2}"/>
          </ac:spMkLst>
        </pc:spChg>
        <pc:picChg chg="add del mod">
          <ac:chgData name="Robin Bläsing" userId="3fd8de12-e4b7-485a-992a-90717dfdd471" providerId="ADAL" clId="{4D93C2C0-14E5-8A46-8720-998407F10AA1}" dt="2022-06-23T10:25:08.614" v="1147" actId="478"/>
          <ac:picMkLst>
            <pc:docMk/>
            <pc:sldMk cId="3357414182" sldId="261"/>
            <ac:picMk id="5" creationId="{DD4DDA8A-0876-520C-0A03-A37EAF1EE304}"/>
          </ac:picMkLst>
        </pc:picChg>
        <pc:picChg chg="add mod">
          <ac:chgData name="Robin Bläsing" userId="3fd8de12-e4b7-485a-992a-90717dfdd471" providerId="ADAL" clId="{4D93C2C0-14E5-8A46-8720-998407F10AA1}" dt="2022-06-23T10:25:08.897" v="1148"/>
          <ac:picMkLst>
            <pc:docMk/>
            <pc:sldMk cId="3357414182" sldId="261"/>
            <ac:picMk id="6" creationId="{6EC56C9D-56A2-2378-19B7-1F0307769136}"/>
          </ac:picMkLst>
        </pc:picChg>
      </pc:sldChg>
      <pc:sldChg chg="modSp mod">
        <pc:chgData name="Robin Bläsing" userId="3fd8de12-e4b7-485a-992a-90717dfdd471" providerId="ADAL" clId="{4D93C2C0-14E5-8A46-8720-998407F10AA1}" dt="2022-07-11T23:50:00.030" v="6112" actId="1076"/>
        <pc:sldMkLst>
          <pc:docMk/>
          <pc:sldMk cId="781925531" sldId="262"/>
        </pc:sldMkLst>
        <pc:spChg chg="mod">
          <ac:chgData name="Robin Bläsing" userId="3fd8de12-e4b7-485a-992a-90717dfdd471" providerId="ADAL" clId="{4D93C2C0-14E5-8A46-8720-998407F10AA1}" dt="2022-06-23T08:00:02.929" v="78" actId="20577"/>
          <ac:spMkLst>
            <pc:docMk/>
            <pc:sldMk cId="781925531" sldId="262"/>
            <ac:spMk id="4" creationId="{188FCAAB-F95E-05CD-A5F2-2340B34F3F5D}"/>
          </ac:spMkLst>
        </pc:spChg>
        <pc:spChg chg="mod">
          <ac:chgData name="Robin Bläsing" userId="3fd8de12-e4b7-485a-992a-90717dfdd471" providerId="ADAL" clId="{4D93C2C0-14E5-8A46-8720-998407F10AA1}" dt="2022-07-11T23:50:00.030" v="6112" actId="1076"/>
          <ac:spMkLst>
            <pc:docMk/>
            <pc:sldMk cId="781925531" sldId="262"/>
            <ac:spMk id="5" creationId="{7973B1F8-82CC-00AC-8095-AD6B077E20C5}"/>
          </ac:spMkLst>
        </pc:spChg>
      </pc:sldChg>
      <pc:sldChg chg="addSp delSp modSp mod">
        <pc:chgData name="Robin Bläsing" userId="3fd8de12-e4b7-485a-992a-90717dfdd471" providerId="ADAL" clId="{4D93C2C0-14E5-8A46-8720-998407F10AA1}" dt="2022-06-23T10:26:08.320" v="1152" actId="478"/>
        <pc:sldMkLst>
          <pc:docMk/>
          <pc:sldMk cId="3535390541" sldId="266"/>
        </pc:sldMkLst>
        <pc:spChg chg="del mod">
          <ac:chgData name="Robin Bläsing" userId="3fd8de12-e4b7-485a-992a-90717dfdd471" providerId="ADAL" clId="{4D93C2C0-14E5-8A46-8720-998407F10AA1}" dt="2022-06-23T10:25:53.103" v="1149" actId="478"/>
          <ac:spMkLst>
            <pc:docMk/>
            <pc:sldMk cId="3535390541" sldId="266"/>
            <ac:spMk id="4" creationId="{188FCAAB-F95E-05CD-A5F2-2340B34F3F5D}"/>
          </ac:spMkLst>
        </pc:spChg>
        <pc:spChg chg="add del mod">
          <ac:chgData name="Robin Bläsing" userId="3fd8de12-e4b7-485a-992a-90717dfdd471" providerId="ADAL" clId="{4D93C2C0-14E5-8A46-8720-998407F10AA1}" dt="2022-06-23T10:26:08.320" v="1152" actId="478"/>
          <ac:spMkLst>
            <pc:docMk/>
            <pc:sldMk cId="3535390541" sldId="266"/>
            <ac:spMk id="7" creationId="{FD652037-6390-F2B8-F369-0A85C6BFC982}"/>
          </ac:spMkLst>
        </pc:spChg>
        <pc:spChg chg="add mod">
          <ac:chgData name="Robin Bläsing" userId="3fd8de12-e4b7-485a-992a-90717dfdd471" providerId="ADAL" clId="{4D93C2C0-14E5-8A46-8720-998407F10AA1}" dt="2022-06-23T10:25:55.481" v="1151" actId="20577"/>
          <ac:spMkLst>
            <pc:docMk/>
            <pc:sldMk cId="3535390541" sldId="266"/>
            <ac:spMk id="8" creationId="{AB23D352-DD27-A119-A3CC-73E722BFD3A4}"/>
          </ac:spMkLst>
        </pc:spChg>
      </pc:sldChg>
      <pc:sldChg chg="modSp mod">
        <pc:chgData name="Robin Bläsing" userId="3fd8de12-e4b7-485a-992a-90717dfdd471" providerId="ADAL" clId="{4D93C2C0-14E5-8A46-8720-998407F10AA1}" dt="2022-06-23T10:25:05.839" v="1146" actId="1076"/>
        <pc:sldMkLst>
          <pc:docMk/>
          <pc:sldMk cId="2204949956" sldId="267"/>
        </pc:sldMkLst>
        <pc:picChg chg="mod">
          <ac:chgData name="Robin Bläsing" userId="3fd8de12-e4b7-485a-992a-90717dfdd471" providerId="ADAL" clId="{4D93C2C0-14E5-8A46-8720-998407F10AA1}" dt="2022-06-23T10:25:05.839" v="1146" actId="1076"/>
          <ac:picMkLst>
            <pc:docMk/>
            <pc:sldMk cId="2204949956" sldId="267"/>
            <ac:picMk id="6" creationId="{71087636-93CF-9058-163C-0475D581BFCB}"/>
          </ac:picMkLst>
        </pc:picChg>
      </pc:sldChg>
      <pc:sldChg chg="addSp delSp modSp new mod">
        <pc:chgData name="Robin Bläsing" userId="3fd8de12-e4b7-485a-992a-90717dfdd471" providerId="ADAL" clId="{4D93C2C0-14E5-8A46-8720-998407F10AA1}" dt="2022-06-23T08:02:31.352" v="112" actId="1076"/>
        <pc:sldMkLst>
          <pc:docMk/>
          <pc:sldMk cId="1470831967" sldId="268"/>
        </pc:sldMkLst>
        <pc:spChg chg="mod">
          <ac:chgData name="Robin Bläsing" userId="3fd8de12-e4b7-485a-992a-90717dfdd471" providerId="ADAL" clId="{4D93C2C0-14E5-8A46-8720-998407F10AA1}" dt="2022-06-23T08:02:04.258" v="105" actId="20577"/>
          <ac:spMkLst>
            <pc:docMk/>
            <pc:sldMk cId="1470831967" sldId="268"/>
            <ac:spMk id="2" creationId="{CA2E673E-925F-372C-BD43-3CFB4EF652E2}"/>
          </ac:spMkLst>
        </pc:spChg>
        <pc:picChg chg="add del">
          <ac:chgData name="Robin Bläsing" userId="3fd8de12-e4b7-485a-992a-90717dfdd471" providerId="ADAL" clId="{4D93C2C0-14E5-8A46-8720-998407F10AA1}" dt="2022-06-23T08:02:06.713" v="107"/>
          <ac:picMkLst>
            <pc:docMk/>
            <pc:sldMk cId="1470831967" sldId="268"/>
            <ac:picMk id="5" creationId="{5FFF324E-1A48-ACC7-235B-F7158B72462A}"/>
          </ac:picMkLst>
        </pc:picChg>
        <pc:picChg chg="add mod">
          <ac:chgData name="Robin Bläsing" userId="3fd8de12-e4b7-485a-992a-90717dfdd471" providerId="ADAL" clId="{4D93C2C0-14E5-8A46-8720-998407F10AA1}" dt="2022-06-23T08:02:31.352" v="112" actId="1076"/>
          <ac:picMkLst>
            <pc:docMk/>
            <pc:sldMk cId="1470831967" sldId="268"/>
            <ac:picMk id="6" creationId="{CE1E842F-4292-12CA-E402-FFA5EDEE34C9}"/>
          </ac:picMkLst>
        </pc:picChg>
      </pc:sldChg>
      <pc:sldChg chg="addSp delSp modSp new del mod">
        <pc:chgData name="Robin Bläsing" userId="3fd8de12-e4b7-485a-992a-90717dfdd471" providerId="ADAL" clId="{4D93C2C0-14E5-8A46-8720-998407F10AA1}" dt="2022-06-23T10:09:10.433" v="578" actId="2696"/>
        <pc:sldMkLst>
          <pc:docMk/>
          <pc:sldMk cId="4149765880" sldId="269"/>
        </pc:sldMkLst>
        <pc:spChg chg="mod">
          <ac:chgData name="Robin Bläsing" userId="3fd8de12-e4b7-485a-992a-90717dfdd471" providerId="ADAL" clId="{4D93C2C0-14E5-8A46-8720-998407F10AA1}" dt="2022-06-23T09:55:11.427" v="142" actId="20577"/>
          <ac:spMkLst>
            <pc:docMk/>
            <pc:sldMk cId="4149765880" sldId="269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6-23T09:56:04.966" v="217" actId="20577"/>
          <ac:spMkLst>
            <pc:docMk/>
            <pc:sldMk cId="4149765880" sldId="269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6-23T09:59:45.667" v="301" actId="478"/>
          <ac:spMkLst>
            <pc:docMk/>
            <pc:sldMk cId="4149765880" sldId="269"/>
            <ac:spMk id="14" creationId="{3ACF2848-76C2-2EBF-404D-61E5F8EDF161}"/>
          </ac:spMkLst>
        </pc:spChg>
        <pc:picChg chg="add mod">
          <ac:chgData name="Robin Bläsing" userId="3fd8de12-e4b7-485a-992a-90717dfdd471" providerId="ADAL" clId="{4D93C2C0-14E5-8A46-8720-998407F10AA1}" dt="2022-06-23T09:59:19.580" v="286" actId="1076"/>
          <ac:picMkLst>
            <pc:docMk/>
            <pc:sldMk cId="4149765880" sldId="269"/>
            <ac:picMk id="5" creationId="{F3743E1E-C3EB-0545-568F-8B6953737C2E}"/>
          </ac:picMkLst>
        </pc:picChg>
        <pc:picChg chg="add mod">
          <ac:chgData name="Robin Bläsing" userId="3fd8de12-e4b7-485a-992a-90717dfdd471" providerId="ADAL" clId="{4D93C2C0-14E5-8A46-8720-998407F10AA1}" dt="2022-06-23T09:56:15.669" v="218" actId="1076"/>
          <ac:picMkLst>
            <pc:docMk/>
            <pc:sldMk cId="4149765880" sldId="269"/>
            <ac:picMk id="6" creationId="{717124F3-6D29-FCF3-6103-95EEAB5C1C4B}"/>
          </ac:picMkLst>
        </pc:picChg>
        <pc:picChg chg="add mod">
          <ac:chgData name="Robin Bläsing" userId="3fd8de12-e4b7-485a-992a-90717dfdd471" providerId="ADAL" clId="{4D93C2C0-14E5-8A46-8720-998407F10AA1}" dt="2022-06-23T09:56:19.870" v="220" actId="1076"/>
          <ac:picMkLst>
            <pc:docMk/>
            <pc:sldMk cId="4149765880" sldId="269"/>
            <ac:picMk id="7" creationId="{29A1B041-95C9-5EA3-7115-CAD3C50790EC}"/>
          </ac:picMkLst>
        </pc:picChg>
        <pc:picChg chg="add mod">
          <ac:chgData name="Robin Bläsing" userId="3fd8de12-e4b7-485a-992a-90717dfdd471" providerId="ADAL" clId="{4D93C2C0-14E5-8A46-8720-998407F10AA1}" dt="2022-06-23T09:56:24.073" v="222" actId="1076"/>
          <ac:picMkLst>
            <pc:docMk/>
            <pc:sldMk cId="4149765880" sldId="269"/>
            <ac:picMk id="8" creationId="{206CB74F-3ADE-F3BE-3F97-76902E122BFD}"/>
          </ac:picMkLst>
        </pc:picChg>
        <pc:cxnChg chg="add mod">
          <ac:chgData name="Robin Bläsing" userId="3fd8de12-e4b7-485a-992a-90717dfdd471" providerId="ADAL" clId="{4D93C2C0-14E5-8A46-8720-998407F10AA1}" dt="2022-06-23T09:58:34.349" v="278" actId="692"/>
          <ac:cxnSpMkLst>
            <pc:docMk/>
            <pc:sldMk cId="4149765880" sldId="269"/>
            <ac:cxnSpMk id="10" creationId="{74DFFB32-F0F1-D573-B72D-D40FEB91141B}"/>
          </ac:cxnSpMkLst>
        </pc:cxnChg>
        <pc:cxnChg chg="add mod">
          <ac:chgData name="Robin Bläsing" userId="3fd8de12-e4b7-485a-992a-90717dfdd471" providerId="ADAL" clId="{4D93C2C0-14E5-8A46-8720-998407F10AA1}" dt="2022-06-23T09:58:54.160" v="281" actId="1076"/>
          <ac:cxnSpMkLst>
            <pc:docMk/>
            <pc:sldMk cId="4149765880" sldId="269"/>
            <ac:cxnSpMk id="11" creationId="{8AC83A55-E263-EEC9-FFD9-51557B67ECC7}"/>
          </ac:cxnSpMkLst>
        </pc:cxnChg>
        <pc:cxnChg chg="add mod">
          <ac:chgData name="Robin Bläsing" userId="3fd8de12-e4b7-485a-992a-90717dfdd471" providerId="ADAL" clId="{4D93C2C0-14E5-8A46-8720-998407F10AA1}" dt="2022-06-23T09:59:09.239" v="285" actId="1076"/>
          <ac:cxnSpMkLst>
            <pc:docMk/>
            <pc:sldMk cId="4149765880" sldId="269"/>
            <ac:cxnSpMk id="13" creationId="{BD133A7A-57D8-98C0-08C2-42F823F48027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7-11T15:02:23.110" v="1718" actId="2696"/>
        <pc:sldMkLst>
          <pc:docMk/>
          <pc:sldMk cId="2767988029" sldId="270"/>
        </pc:sldMkLst>
        <pc:spChg chg="mod">
          <ac:chgData name="Robin Bläsing" userId="3fd8de12-e4b7-485a-992a-90717dfdd471" providerId="ADAL" clId="{4D93C2C0-14E5-8A46-8720-998407F10AA1}" dt="2022-06-23T10:11:08.008" v="757" actId="6549"/>
          <ac:spMkLst>
            <pc:docMk/>
            <pc:sldMk cId="2767988029" sldId="270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6-23T10:01:13.225" v="321" actId="478"/>
          <ac:spMkLst>
            <pc:docMk/>
            <pc:sldMk cId="2767988029" sldId="270"/>
            <ac:spMk id="22" creationId="{1BFB5605-CF7E-4527-D276-B5A4C5E9D7D1}"/>
          </ac:spMkLst>
        </pc:spChg>
        <pc:spChg chg="add del mod">
          <ac:chgData name="Robin Bläsing" userId="3fd8de12-e4b7-485a-992a-90717dfdd471" providerId="ADAL" clId="{4D93C2C0-14E5-8A46-8720-998407F10AA1}" dt="2022-06-23T10:06:38.230" v="428" actId="478"/>
          <ac:spMkLst>
            <pc:docMk/>
            <pc:sldMk cId="2767988029" sldId="270"/>
            <ac:spMk id="29" creationId="{793E2010-E900-BAD2-45E5-6B8C6E624578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0" creationId="{2BFDE1D9-C562-675C-FFC4-76557C45C54A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1" creationId="{AFE8595B-5BB8-746C-4488-A5305BDDA80A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2" creationId="{743F877C-B0FE-01C7-F893-7F58CEC4AFD0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3" creationId="{E7EFAF89-37B8-C729-95D1-C6B4E81EB695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4" creationId="{8DDF2305-57A6-4DC6-8F2D-AA89081193BD}"/>
          </ac:spMkLst>
        </pc:spChg>
        <pc:spChg chg="add mod">
          <ac:chgData name="Robin Bläsing" userId="3fd8de12-e4b7-485a-992a-90717dfdd471" providerId="ADAL" clId="{4D93C2C0-14E5-8A46-8720-998407F10AA1}" dt="2022-06-23T10:15:42.726" v="965" actId="1037"/>
          <ac:spMkLst>
            <pc:docMk/>
            <pc:sldMk cId="2767988029" sldId="270"/>
            <ac:spMk id="35" creationId="{24EDDC19-D4AC-65A2-6670-D9B3D7499DD2}"/>
          </ac:spMkLst>
        </pc:spChg>
        <pc:spChg chg="add mod">
          <ac:chgData name="Robin Bläsing" userId="3fd8de12-e4b7-485a-992a-90717dfdd471" providerId="ADAL" clId="{4D93C2C0-14E5-8A46-8720-998407F10AA1}" dt="2022-06-23T10:21:43.764" v="1136" actId="1036"/>
          <ac:spMkLst>
            <pc:docMk/>
            <pc:sldMk cId="2767988029" sldId="270"/>
            <ac:spMk id="36" creationId="{32D49BC1-C0DE-DDD8-F65E-ECDF0D9C226E}"/>
          </ac:spMkLst>
        </pc:spChg>
        <pc:spChg chg="add mod">
          <ac:chgData name="Robin Bläsing" userId="3fd8de12-e4b7-485a-992a-90717dfdd471" providerId="ADAL" clId="{4D93C2C0-14E5-8A46-8720-998407F10AA1}" dt="2022-07-11T09:11:44.634" v="1694" actId="1076"/>
          <ac:spMkLst>
            <pc:docMk/>
            <pc:sldMk cId="2767988029" sldId="270"/>
            <ac:spMk id="37" creationId="{0E957EB2-DF3B-9526-B3EA-8E03C463082D}"/>
          </ac:spMkLst>
        </pc:spChg>
        <pc:spChg chg="add del mod">
          <ac:chgData name="Robin Bläsing" userId="3fd8de12-e4b7-485a-992a-90717dfdd471" providerId="ADAL" clId="{4D93C2C0-14E5-8A46-8720-998407F10AA1}" dt="2022-06-23T10:17:28.894" v="1027" actId="478"/>
          <ac:spMkLst>
            <pc:docMk/>
            <pc:sldMk cId="2767988029" sldId="270"/>
            <ac:spMk id="38" creationId="{77ABD8F2-C1D4-5DC2-37B4-7963E95F649A}"/>
          </ac:spMkLst>
        </pc:spChg>
        <pc:spChg chg="add mod">
          <ac:chgData name="Robin Bläsing" userId="3fd8de12-e4b7-485a-992a-90717dfdd471" providerId="ADAL" clId="{4D93C2C0-14E5-8A46-8720-998407F10AA1}" dt="2022-06-23T10:20:43.233" v="1045" actId="208"/>
          <ac:spMkLst>
            <pc:docMk/>
            <pc:sldMk cId="2767988029" sldId="270"/>
            <ac:spMk id="39" creationId="{1268D619-AA15-9687-DF66-D457843F082C}"/>
          </ac:spMkLst>
        </pc:spChg>
        <pc:spChg chg="add mod">
          <ac:chgData name="Robin Bläsing" userId="3fd8de12-e4b7-485a-992a-90717dfdd471" providerId="ADAL" clId="{4D93C2C0-14E5-8A46-8720-998407F10AA1}" dt="2022-06-23T10:20:43.233" v="1045" actId="208"/>
          <ac:spMkLst>
            <pc:docMk/>
            <pc:sldMk cId="2767988029" sldId="270"/>
            <ac:spMk id="40" creationId="{CA6DDEBC-D225-BCFA-61EA-2A26058EFBD4}"/>
          </ac:spMkLst>
        </pc:sp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5" creationId="{F3743E1E-C3EB-0545-568F-8B6953737C2E}"/>
          </ac:picMkLst>
        </pc:pic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6" creationId="{717124F3-6D29-FCF3-6103-95EEAB5C1C4B}"/>
          </ac:picMkLst>
        </pc:picChg>
        <pc:picChg chg="mod">
          <ac:chgData name="Robin Bläsing" userId="3fd8de12-e4b7-485a-992a-90717dfdd471" providerId="ADAL" clId="{4D93C2C0-14E5-8A46-8720-998407F10AA1}" dt="2022-06-23T10:16:58.887" v="1022" actId="692"/>
          <ac:picMkLst>
            <pc:docMk/>
            <pc:sldMk cId="2767988029" sldId="270"/>
            <ac:picMk id="7" creationId="{29A1B041-95C9-5EA3-7115-CAD3C50790EC}"/>
          </ac:picMkLst>
        </pc:picChg>
        <pc:picChg chg="mod">
          <ac:chgData name="Robin Bläsing" userId="3fd8de12-e4b7-485a-992a-90717dfdd471" providerId="ADAL" clId="{4D93C2C0-14E5-8A46-8720-998407F10AA1}" dt="2022-06-23T10:15:42.726" v="965" actId="1037"/>
          <ac:picMkLst>
            <pc:docMk/>
            <pc:sldMk cId="2767988029" sldId="270"/>
            <ac:picMk id="8" creationId="{206CB74F-3ADE-F3BE-3F97-76902E122BFD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3" creationId="{CB573663-457E-0DCE-6698-38ECE3FFED96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4" creationId="{D0758D48-61E0-F79C-E5D2-D63EE7998F35}"/>
          </ac:picMkLst>
        </pc:picChg>
        <pc:picChg chg="add del mod">
          <ac:chgData name="Robin Bläsing" userId="3fd8de12-e4b7-485a-992a-90717dfdd471" providerId="ADAL" clId="{4D93C2C0-14E5-8A46-8720-998407F10AA1}" dt="2022-06-23T10:03:25.321" v="367" actId="478"/>
          <ac:picMkLst>
            <pc:docMk/>
            <pc:sldMk cId="2767988029" sldId="270"/>
            <ac:picMk id="25" creationId="{B528E1F3-D1CB-C89A-F1C8-2C1095103303}"/>
          </ac:picMkLst>
        </pc:pic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0" creationId="{74DFFB32-F0F1-D573-B72D-D40FEB91141B}"/>
          </ac:cxnSpMkLst>
        </pc:cxn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1" creationId="{8AC83A55-E263-EEC9-FFD9-51557B67ECC7}"/>
          </ac:cxnSpMkLst>
        </pc:cxnChg>
        <pc:cxnChg chg="add del mod">
          <ac:chgData name="Robin Bläsing" userId="3fd8de12-e4b7-485a-992a-90717dfdd471" providerId="ADAL" clId="{4D93C2C0-14E5-8A46-8720-998407F10AA1}" dt="2022-06-23T10:01:37.455" v="323" actId="478"/>
          <ac:cxnSpMkLst>
            <pc:docMk/>
            <pc:sldMk cId="2767988029" sldId="270"/>
            <ac:cxnSpMk id="12" creationId="{2320981A-0F51-5102-0AD8-11561FBE7C32}"/>
          </ac:cxnSpMkLst>
        </pc:cxnChg>
        <pc:cxnChg chg="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13" creationId="{BD133A7A-57D8-98C0-08C2-42F823F48027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6" creationId="{F8D24945-DA81-C5BB-6B08-E4BFBA1350B2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7" creationId="{8022B230-D71C-6884-80D3-79E280FC33B2}"/>
          </ac:cxnSpMkLst>
        </pc:cxnChg>
        <pc:cxnChg chg="add mod">
          <ac:chgData name="Robin Bläsing" userId="3fd8de12-e4b7-485a-992a-90717dfdd471" providerId="ADAL" clId="{4D93C2C0-14E5-8A46-8720-998407F10AA1}" dt="2022-06-23T10:15:42.726" v="965" actId="1037"/>
          <ac:cxnSpMkLst>
            <pc:docMk/>
            <pc:sldMk cId="2767988029" sldId="270"/>
            <ac:cxnSpMk id="28" creationId="{B4DC19F3-46A1-A2DF-AC93-0E62841E4D0C}"/>
          </ac:cxnSpMkLst>
        </pc:cxnChg>
      </pc:sldChg>
      <pc:sldChg chg="addSp delSp modSp add mod">
        <pc:chgData name="Robin Bläsing" userId="3fd8de12-e4b7-485a-992a-90717dfdd471" providerId="ADAL" clId="{4D93C2C0-14E5-8A46-8720-998407F10AA1}" dt="2022-07-11T16:10:15.255" v="2587" actId="400"/>
        <pc:sldMkLst>
          <pc:docMk/>
          <pc:sldMk cId="551446269" sldId="271"/>
        </pc:sldMkLst>
        <pc:spChg chg="mod">
          <ac:chgData name="Robin Bläsing" userId="3fd8de12-e4b7-485a-992a-90717dfdd471" providerId="ADAL" clId="{4D93C2C0-14E5-8A46-8720-998407F10AA1}" dt="2022-06-23T11:22:10.695" v="1184" actId="20577"/>
          <ac:spMkLst>
            <pc:docMk/>
            <pc:sldMk cId="551446269" sldId="271"/>
            <ac:spMk id="2" creationId="{CA018422-4F0C-2097-F852-5C6440600EAA}"/>
          </ac:spMkLst>
        </pc:spChg>
        <pc:spChg chg="mod">
          <ac:chgData name="Robin Bläsing" userId="3fd8de12-e4b7-485a-992a-90717dfdd471" providerId="ADAL" clId="{4D93C2C0-14E5-8A46-8720-998407F10AA1}" dt="2022-07-11T16:10:15.255" v="2587" actId="400"/>
          <ac:spMkLst>
            <pc:docMk/>
            <pc:sldMk cId="551446269" sldId="271"/>
            <ac:spMk id="4" creationId="{D11F3D32-89DE-7C83-1A3C-505222631811}"/>
          </ac:spMkLst>
        </pc:spChg>
        <pc:spChg chg="add del mod">
          <ac:chgData name="Robin Bläsing" userId="3fd8de12-e4b7-485a-992a-90717dfdd471" providerId="ADAL" clId="{4D93C2C0-14E5-8A46-8720-998407F10AA1}" dt="2022-06-23T12:18:35.568" v="1466"/>
          <ac:spMkLst>
            <pc:docMk/>
            <pc:sldMk cId="551446269" sldId="271"/>
            <ac:spMk id="5" creationId="{3326286C-EED4-F297-4670-D5597D5AD9BF}"/>
          </ac:spMkLst>
        </pc:sp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904437956" sldId="272"/>
        </pc:sldMkLst>
        <pc:spChg chg="mod">
          <ac:chgData name="Robin Bläsing" userId="3fd8de12-e4b7-485a-992a-90717dfdd471" providerId="ADAL" clId="{4D93C2C0-14E5-8A46-8720-998407F10AA1}" dt="2022-07-11T16:24:19.095" v="2606"/>
          <ac:spMkLst>
            <pc:docMk/>
            <pc:sldMk cId="3904437956" sldId="272"/>
            <ac:spMk id="2" creationId="{2F7FD06C-995C-53C5-F668-DDBCFC399069}"/>
          </ac:spMkLst>
        </pc:spChg>
        <pc:spChg chg="del">
          <ac:chgData name="Robin Bläsing" userId="3fd8de12-e4b7-485a-992a-90717dfdd471" providerId="ADAL" clId="{4D93C2C0-14E5-8A46-8720-998407F10AA1}" dt="2022-07-11T08:13:26.324" v="1545" actId="478"/>
          <ac:spMkLst>
            <pc:docMk/>
            <pc:sldMk cId="3904437956" sldId="272"/>
            <ac:spMk id="4" creationId="{8C043AB1-9FD9-1838-E283-12748E8056C4}"/>
          </ac:spMkLst>
        </pc:spChg>
        <pc:spChg chg="add mod">
          <ac:chgData name="Robin Bläsing" userId="3fd8de12-e4b7-485a-992a-90717dfdd471" providerId="ADAL" clId="{4D93C2C0-14E5-8A46-8720-998407F10AA1}" dt="2022-07-11T16:26:29.646" v="2691" actId="207"/>
          <ac:spMkLst>
            <pc:docMk/>
            <pc:sldMk cId="3904437956" sldId="272"/>
            <ac:spMk id="15" creationId="{AD2E1EEF-393E-8ACA-35F8-CDCB14742379}"/>
          </ac:spMkLst>
        </pc:spChg>
        <pc:spChg chg="add mod">
          <ac:chgData name="Robin Bläsing" userId="3fd8de12-e4b7-485a-992a-90717dfdd471" providerId="ADAL" clId="{4D93C2C0-14E5-8A46-8720-998407F10AA1}" dt="2022-07-11T16:26:29.646" v="2691" actId="207"/>
          <ac:spMkLst>
            <pc:docMk/>
            <pc:sldMk cId="3904437956" sldId="272"/>
            <ac:spMk id="16" creationId="{97828185-0419-0CFC-9491-C7D0BB0600CD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17" creationId="{997D3A73-13E3-BF6E-67C2-18A0B8C2FFD5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18" creationId="{ACD4BAD2-7FF9-41DE-3EBF-588B5E481C05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19" creationId="{E97E8DDB-C17E-B007-6275-18FBC0B4D9CD}"/>
          </ac:spMkLst>
        </pc:spChg>
        <pc:spChg chg="add del mod">
          <ac:chgData name="Robin Bläsing" userId="3fd8de12-e4b7-485a-992a-90717dfdd471" providerId="ADAL" clId="{4D93C2C0-14E5-8A46-8720-998407F10AA1}" dt="2022-07-11T16:22:46.096" v="2588" actId="478"/>
          <ac:spMkLst>
            <pc:docMk/>
            <pc:sldMk cId="3904437956" sldId="272"/>
            <ac:spMk id="20" creationId="{AE67046B-533C-0594-BF0F-8DD5952EF260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21" creationId="{5C3A9BDF-EA15-8043-5EE7-1C50C58D9364}"/>
          </ac:spMkLst>
        </pc:spChg>
        <pc:spChg chg="add mod">
          <ac:chgData name="Robin Bläsing" userId="3fd8de12-e4b7-485a-992a-90717dfdd471" providerId="ADAL" clId="{4D93C2C0-14E5-8A46-8720-998407F10AA1}" dt="2022-07-11T08:13:23.667" v="1544"/>
          <ac:spMkLst>
            <pc:docMk/>
            <pc:sldMk cId="3904437956" sldId="272"/>
            <ac:spMk id="22" creationId="{5CDB0FF9-DDDC-D3F0-A3EA-7C74CB342E08}"/>
          </ac:spMkLst>
        </pc:spChg>
        <pc:spChg chg="add mod">
          <ac:chgData name="Robin Bläsing" userId="3fd8de12-e4b7-485a-992a-90717dfdd471" providerId="ADAL" clId="{4D93C2C0-14E5-8A46-8720-998407F10AA1}" dt="2022-07-11T16:32:28.758" v="2956" actId="790"/>
          <ac:spMkLst>
            <pc:docMk/>
            <pc:sldMk cId="3904437956" sldId="272"/>
            <ac:spMk id="35" creationId="{F5A04B5B-5D59-5098-0D61-B3A34EDABC68}"/>
          </ac:spMkLst>
        </pc:spChg>
        <pc:spChg chg="add mod">
          <ac:chgData name="Robin Bläsing" userId="3fd8de12-e4b7-485a-992a-90717dfdd471" providerId="ADAL" clId="{4D93C2C0-14E5-8A46-8720-998407F10AA1}" dt="2022-07-11T16:22:46.540" v="2589"/>
          <ac:spMkLst>
            <pc:docMk/>
            <pc:sldMk cId="3904437956" sldId="272"/>
            <ac:spMk id="36" creationId="{6DBB630B-1198-4DDB-5B7B-0B32B8BEEF78}"/>
          </ac:spMkLst>
        </pc:spChg>
        <pc:spChg chg="add mod">
          <ac:chgData name="Robin Bläsing" userId="3fd8de12-e4b7-485a-992a-90717dfdd471" providerId="ADAL" clId="{4D93C2C0-14E5-8A46-8720-998407F10AA1}" dt="2022-07-11T16:26:33.419" v="2692" actId="207"/>
          <ac:spMkLst>
            <pc:docMk/>
            <pc:sldMk cId="3904437956" sldId="272"/>
            <ac:spMk id="37" creationId="{536A857B-B8B3-B3EB-1E95-136BC3D249D2}"/>
          </ac:spMkLst>
        </pc:spChg>
        <pc:spChg chg="add mod">
          <ac:chgData name="Robin Bläsing" userId="3fd8de12-e4b7-485a-992a-90717dfdd471" providerId="ADAL" clId="{4D93C2C0-14E5-8A46-8720-998407F10AA1}" dt="2022-07-11T16:26:33.419" v="2692" actId="207"/>
          <ac:spMkLst>
            <pc:docMk/>
            <pc:sldMk cId="3904437956" sldId="272"/>
            <ac:spMk id="38" creationId="{E68BA7BF-5E24-8BA2-E2F7-398B11EDDE32}"/>
          </ac:spMkLst>
        </pc:spChg>
        <pc:spChg chg="add del mod">
          <ac:chgData name="Robin Bläsing" userId="3fd8de12-e4b7-485a-992a-90717dfdd471" providerId="ADAL" clId="{4D93C2C0-14E5-8A46-8720-998407F10AA1}" dt="2022-07-11T16:32:35.701" v="2957" actId="1076"/>
          <ac:spMkLst>
            <pc:docMk/>
            <pc:sldMk cId="3904437956" sldId="272"/>
            <ac:spMk id="39" creationId="{3E3BCFF3-AE65-8437-BDD1-D6005F07E782}"/>
          </ac:spMkLst>
        </pc:spChg>
        <pc:spChg chg="add del mod">
          <ac:chgData name="Robin Bläsing" userId="3fd8de12-e4b7-485a-992a-90717dfdd471" providerId="ADAL" clId="{4D93C2C0-14E5-8A46-8720-998407F10AA1}" dt="2022-07-11T16:23:21.652" v="2597"/>
          <ac:spMkLst>
            <pc:docMk/>
            <pc:sldMk cId="3904437956" sldId="272"/>
            <ac:spMk id="40" creationId="{F1236E32-7DD5-DD8B-13D7-0213DBE473F0}"/>
          </ac:spMkLst>
        </pc:spChg>
        <pc:spChg chg="add mod">
          <ac:chgData name="Robin Bläsing" userId="3fd8de12-e4b7-485a-992a-90717dfdd471" providerId="ADAL" clId="{4D93C2C0-14E5-8A46-8720-998407F10AA1}" dt="2022-07-11T16:27:00.785" v="2726" actId="20577"/>
          <ac:spMkLst>
            <pc:docMk/>
            <pc:sldMk cId="3904437956" sldId="272"/>
            <ac:spMk id="41" creationId="{ABD31E77-3DDB-CE7E-5425-2FACCF526A96}"/>
          </ac:spMkLst>
        </pc:spChg>
        <pc:spChg chg="add mod">
          <ac:chgData name="Robin Bläsing" userId="3fd8de12-e4b7-485a-992a-90717dfdd471" providerId="ADAL" clId="{4D93C2C0-14E5-8A46-8720-998407F10AA1}" dt="2022-07-11T16:28:52.608" v="2757" actId="1037"/>
          <ac:spMkLst>
            <pc:docMk/>
            <pc:sldMk cId="3904437956" sldId="272"/>
            <ac:spMk id="42" creationId="{C23C2ED8-0148-305E-3563-B81ADE2CDEBC}"/>
          </ac:spMkLst>
        </pc:spChg>
        <pc:spChg chg="add mod">
          <ac:chgData name="Robin Bläsing" userId="3fd8de12-e4b7-485a-992a-90717dfdd471" providerId="ADAL" clId="{4D93C2C0-14E5-8A46-8720-998407F10AA1}" dt="2022-07-11T16:28:41.632" v="2751" actId="1038"/>
          <ac:spMkLst>
            <pc:docMk/>
            <pc:sldMk cId="3904437956" sldId="272"/>
            <ac:spMk id="43" creationId="{A80092E2-FCF6-F707-5785-B5EBBF95C4A2}"/>
          </ac:spMkLst>
        </pc:spChg>
        <pc:spChg chg="add mod">
          <ac:chgData name="Robin Bläsing" userId="3fd8de12-e4b7-485a-992a-90717dfdd471" providerId="ADAL" clId="{4D93C2C0-14E5-8A46-8720-998407F10AA1}" dt="2022-07-11T16:32:22.789" v="2955" actId="790"/>
          <ac:spMkLst>
            <pc:docMk/>
            <pc:sldMk cId="3904437956" sldId="272"/>
            <ac:spMk id="44" creationId="{A6E58221-3A7F-9CF2-4020-8E4FD3F42762}"/>
          </ac:spMkLst>
        </pc:spChg>
        <pc:picChg chg="add mod">
          <ac:chgData name="Robin Bläsing" userId="3fd8de12-e4b7-485a-992a-90717dfdd471" providerId="ADAL" clId="{4D93C2C0-14E5-8A46-8720-998407F10AA1}" dt="2022-07-11T08:14:31.233" v="1567" actId="1076"/>
          <ac:picMkLst>
            <pc:docMk/>
            <pc:sldMk cId="3904437956" sldId="272"/>
            <ac:picMk id="5" creationId="{0F405AF1-BEE2-B896-E405-1C1FCC933DA1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6" creationId="{3A16C9B6-E224-CC83-3BBF-6521D45EC0D2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7" creationId="{097D4CFA-30A2-C8A9-CD0D-5788FB74B2C0}"/>
          </ac:picMkLst>
        </pc:picChg>
        <pc:picChg chg="add mod">
          <ac:chgData name="Robin Bläsing" userId="3fd8de12-e4b7-485a-992a-90717dfdd471" providerId="ADAL" clId="{4D93C2C0-14E5-8A46-8720-998407F10AA1}" dt="2022-07-11T08:13:23.667" v="1544"/>
          <ac:picMkLst>
            <pc:docMk/>
            <pc:sldMk cId="3904437956" sldId="272"/>
            <ac:picMk id="8" creationId="{132B54D4-D154-1D66-C9CF-BB63533CD243}"/>
          </ac:picMkLst>
        </pc:picChg>
        <pc:picChg chg="add del mod">
          <ac:chgData name="Robin Bläsing" userId="3fd8de12-e4b7-485a-992a-90717dfdd471" providerId="ADAL" clId="{4D93C2C0-14E5-8A46-8720-998407F10AA1}" dt="2022-07-11T08:13:55.865" v="1549" actId="478"/>
          <ac:picMkLst>
            <pc:docMk/>
            <pc:sldMk cId="3904437956" sldId="272"/>
            <ac:picMk id="24" creationId="{C3AA1CA2-50D8-DBDA-7D1D-FD3381B70944}"/>
          </ac:picMkLst>
        </pc:picChg>
        <pc:picChg chg="add del mod">
          <ac:chgData name="Robin Bläsing" userId="3fd8de12-e4b7-485a-992a-90717dfdd471" providerId="ADAL" clId="{4D93C2C0-14E5-8A46-8720-998407F10AA1}" dt="2022-07-11T08:14:24.100" v="1563" actId="478"/>
          <ac:picMkLst>
            <pc:docMk/>
            <pc:sldMk cId="3904437956" sldId="272"/>
            <ac:picMk id="26" creationId="{0ECEB75E-64C7-831C-B49F-837B25F912FB}"/>
          </ac:picMkLst>
        </pc:picChg>
        <pc:picChg chg="add del mod">
          <ac:chgData name="Robin Bläsing" userId="3fd8de12-e4b7-485a-992a-90717dfdd471" providerId="ADAL" clId="{4D93C2C0-14E5-8A46-8720-998407F10AA1}" dt="2022-07-11T08:14:28.858" v="1566" actId="21"/>
          <ac:picMkLst>
            <pc:docMk/>
            <pc:sldMk cId="3904437956" sldId="272"/>
            <ac:picMk id="27" creationId="{2D0DAAE5-B60A-3DA1-80AB-6039865408F0}"/>
          </ac:picMkLst>
        </pc:picChg>
        <pc:picChg chg="add mod">
          <ac:chgData name="Robin Bläsing" userId="3fd8de12-e4b7-485a-992a-90717dfdd471" providerId="ADAL" clId="{4D93C2C0-14E5-8A46-8720-998407F10AA1}" dt="2022-07-11T08:15:23.091" v="1577" actId="207"/>
          <ac:picMkLst>
            <pc:docMk/>
            <pc:sldMk cId="3904437956" sldId="272"/>
            <ac:picMk id="28" creationId="{59E1C3DA-45DF-09AE-8D5A-D9B3F8FB5B39}"/>
          </ac:picMkLst>
        </pc:pic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9" creationId="{A6BAACF9-E674-692B-F83B-61F556F78F2D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0" creationId="{A18E8CD7-D6A0-C3B5-9178-3F1DE2D7FF21}"/>
          </ac:cxnSpMkLst>
        </pc:cxnChg>
        <pc:cxnChg chg="add mod">
          <ac:chgData name="Robin Bläsing" userId="3fd8de12-e4b7-485a-992a-90717dfdd471" providerId="ADAL" clId="{4D93C2C0-14E5-8A46-8720-998407F10AA1}" dt="2022-07-11T08:13:23.667" v="1544"/>
          <ac:cxnSpMkLst>
            <pc:docMk/>
            <pc:sldMk cId="3904437956" sldId="272"/>
            <ac:cxnSpMk id="11" creationId="{3F056800-BA70-AF5A-BAAC-3BF471D2EF3A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2" creationId="{66C6C6E2-2A4D-601B-34C1-7BAD005DE9AB}"/>
          </ac:cxnSpMkLst>
        </pc:cxnChg>
        <pc:cxnChg chg="add mod">
          <ac:chgData name="Robin Bläsing" userId="3fd8de12-e4b7-485a-992a-90717dfdd471" providerId="ADAL" clId="{4D93C2C0-14E5-8A46-8720-998407F10AA1}" dt="2022-07-11T08:13:23.667" v="1544"/>
          <ac:cxnSpMkLst>
            <pc:docMk/>
            <pc:sldMk cId="3904437956" sldId="272"/>
            <ac:cxnSpMk id="13" creationId="{35398BC6-4638-3EE2-8181-90ACC3C674B6}"/>
          </ac:cxnSpMkLst>
        </pc:cxnChg>
        <pc:cxnChg chg="add mod">
          <ac:chgData name="Robin Bläsing" userId="3fd8de12-e4b7-485a-992a-90717dfdd471" providerId="ADAL" clId="{4D93C2C0-14E5-8A46-8720-998407F10AA1}" dt="2022-07-11T16:26:24.025" v="2690" actId="208"/>
          <ac:cxnSpMkLst>
            <pc:docMk/>
            <pc:sldMk cId="3904437956" sldId="272"/>
            <ac:cxnSpMk id="14" creationId="{CF51A8B6-8B57-549B-51AE-6CEF13262B9E}"/>
          </ac:cxnSpMkLst>
        </pc:cxnChg>
        <pc:cxnChg chg="add mod">
          <ac:chgData name="Robin Bläsing" userId="3fd8de12-e4b7-485a-992a-90717dfdd471" providerId="ADAL" clId="{4D93C2C0-14E5-8A46-8720-998407F10AA1}" dt="2022-07-11T16:28:27.508" v="2738" actId="1037"/>
          <ac:cxnSpMkLst>
            <pc:docMk/>
            <pc:sldMk cId="3904437956" sldId="272"/>
            <ac:cxnSpMk id="29" creationId="{916936AD-5E95-5A61-EF9F-7DD5CF31CD64}"/>
          </ac:cxnSpMkLst>
        </pc:cxnChg>
        <pc:cxnChg chg="add mod">
          <ac:chgData name="Robin Bläsing" userId="3fd8de12-e4b7-485a-992a-90717dfdd471" providerId="ADAL" clId="{4D93C2C0-14E5-8A46-8720-998407F10AA1}" dt="2022-07-11T16:28:27.508" v="2738" actId="1037"/>
          <ac:cxnSpMkLst>
            <pc:docMk/>
            <pc:sldMk cId="3904437956" sldId="272"/>
            <ac:cxnSpMk id="30" creationId="{BBE84148-6147-1D5F-A7F1-9509AC5C6D6F}"/>
          </ac:cxnSpMkLst>
        </pc:cxnChg>
      </pc:sldChg>
      <pc:sldChg chg="addSp delSp modSp add del mod ord">
        <pc:chgData name="Robin Bläsing" userId="3fd8de12-e4b7-485a-992a-90717dfdd471" providerId="ADAL" clId="{4D93C2C0-14E5-8A46-8720-998407F10AA1}" dt="2022-08-01T16:31:18.343" v="8702" actId="2696"/>
        <pc:sldMkLst>
          <pc:docMk/>
          <pc:sldMk cId="2811086730" sldId="273"/>
        </pc:sldMkLst>
        <pc:spChg chg="add mod">
          <ac:chgData name="Robin Bläsing" userId="3fd8de12-e4b7-485a-992a-90717dfdd471" providerId="ADAL" clId="{4D93C2C0-14E5-8A46-8720-998407F10AA1}" dt="2022-07-11T15:49:54.200" v="2403" actId="20577"/>
          <ac:spMkLst>
            <pc:docMk/>
            <pc:sldMk cId="2811086730" sldId="273"/>
            <ac:spMk id="25" creationId="{F6582D0D-74A1-4281-9343-CDD329219744}"/>
          </ac:spMkLst>
        </pc:spChg>
        <pc:spChg chg="add del mod">
          <ac:chgData name="Robin Bläsing" userId="3fd8de12-e4b7-485a-992a-90717dfdd471" providerId="ADAL" clId="{4D93C2C0-14E5-8A46-8720-998407F10AA1}" dt="2022-07-11T15:46:30.975" v="2313"/>
          <ac:spMkLst>
            <pc:docMk/>
            <pc:sldMk cId="2811086730" sldId="273"/>
            <ac:spMk id="29" creationId="{AEF98D3E-79E2-1590-02B4-356275B88BA9}"/>
          </ac:spMkLst>
        </pc:spChg>
        <pc:spChg chg="mod">
          <ac:chgData name="Robin Bläsing" userId="3fd8de12-e4b7-485a-992a-90717dfdd471" providerId="ADAL" clId="{4D93C2C0-14E5-8A46-8720-998407F10AA1}" dt="2022-07-11T14:33:31.464" v="1716" actId="1076"/>
          <ac:spMkLst>
            <pc:docMk/>
            <pc:sldMk cId="2811086730" sldId="273"/>
            <ac:spMk id="33" creationId="{E7EFAF89-37B8-C729-95D1-C6B4E81EB695}"/>
          </ac:spMkLst>
        </pc:spChg>
        <pc:spChg chg="mod">
          <ac:chgData name="Robin Bläsing" userId="3fd8de12-e4b7-485a-992a-90717dfdd471" providerId="ADAL" clId="{4D93C2C0-14E5-8A46-8720-998407F10AA1}" dt="2022-07-11T14:33:20.372" v="1712" actId="20577"/>
          <ac:spMkLst>
            <pc:docMk/>
            <pc:sldMk cId="2811086730" sldId="273"/>
            <ac:spMk id="34" creationId="{8DDF2305-57A6-4DC6-8F2D-AA89081193BD}"/>
          </ac:spMkLst>
        </pc:spChg>
        <pc:spChg chg="mod">
          <ac:chgData name="Robin Bläsing" userId="3fd8de12-e4b7-485a-992a-90717dfdd471" providerId="ADAL" clId="{4D93C2C0-14E5-8A46-8720-998407F10AA1}" dt="2022-07-11T14:33:01.996" v="1708" actId="20577"/>
          <ac:spMkLst>
            <pc:docMk/>
            <pc:sldMk cId="2811086730" sldId="273"/>
            <ac:spMk id="35" creationId="{24EDDC19-D4AC-65A2-6670-D9B3D7499DD2}"/>
          </ac:spMkLst>
        </pc:spChg>
        <pc:spChg chg="del">
          <ac:chgData name="Robin Bläsing" userId="3fd8de12-e4b7-485a-992a-90717dfdd471" providerId="ADAL" clId="{4D93C2C0-14E5-8A46-8720-998407F10AA1}" dt="2022-07-11T15:05:03.914" v="1821" actId="478"/>
          <ac:spMkLst>
            <pc:docMk/>
            <pc:sldMk cId="2811086730" sldId="273"/>
            <ac:spMk id="37" creationId="{0E957EB2-DF3B-9526-B3EA-8E03C463082D}"/>
          </ac:spMkLst>
        </pc:sp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2920347305" sldId="274"/>
        </pc:sldMkLst>
        <pc:spChg chg="mod">
          <ac:chgData name="Robin Bläsing" userId="3fd8de12-e4b7-485a-992a-90717dfdd471" providerId="ADAL" clId="{4D93C2C0-14E5-8A46-8720-998407F10AA1}" dt="2022-07-11T15:06:41.761" v="1906" actId="20577"/>
          <ac:spMkLst>
            <pc:docMk/>
            <pc:sldMk cId="2920347305" sldId="274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45:09.022" v="2298" actId="20577"/>
          <ac:spMkLst>
            <pc:docMk/>
            <pc:sldMk cId="2920347305" sldId="274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7-11T15:15:06.040" v="2272" actId="478"/>
          <ac:spMkLst>
            <pc:docMk/>
            <pc:sldMk cId="2920347305" sldId="274"/>
            <ac:spMk id="25" creationId="{DFB894B3-4BF4-D6C9-5287-C26C74CEF003}"/>
          </ac:spMkLst>
        </pc:spChg>
        <pc:spChg chg="add mod">
          <ac:chgData name="Robin Bläsing" userId="3fd8de12-e4b7-485a-992a-90717dfdd471" providerId="ADAL" clId="{4D93C2C0-14E5-8A46-8720-998407F10AA1}" dt="2022-07-11T15:46:51.653" v="2319" actId="1076"/>
          <ac:spMkLst>
            <pc:docMk/>
            <pc:sldMk cId="2920347305" sldId="274"/>
            <ac:spMk id="29" creationId="{9EEAC5DD-2FF5-2112-0E28-84B804BFDDFD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0" creationId="{2BFDE1D9-C562-675C-FFC4-76557C45C54A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1" creationId="{AFE8595B-5BB8-746C-4488-A5305BDDA80A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2" creationId="{743F877C-B0FE-01C7-F893-7F58CEC4AFD0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3" creationId="{E7EFAF89-37B8-C729-95D1-C6B4E81EB695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4" creationId="{8DDF2305-57A6-4DC6-8F2D-AA89081193BD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5" creationId="{24EDDC19-D4AC-65A2-6670-D9B3D7499DD2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6" creationId="{32D49BC1-C0DE-DDD8-F65E-ECDF0D9C226E}"/>
          </ac:spMkLst>
        </pc:spChg>
        <pc:spChg chg="del mod">
          <ac:chgData name="Robin Bläsing" userId="3fd8de12-e4b7-485a-992a-90717dfdd471" providerId="ADAL" clId="{4D93C2C0-14E5-8A46-8720-998407F10AA1}" dt="2022-07-11T15:05:19.594" v="1825" actId="478"/>
          <ac:spMkLst>
            <pc:docMk/>
            <pc:sldMk cId="2920347305" sldId="274"/>
            <ac:spMk id="37" creationId="{0E957EB2-DF3B-9526-B3EA-8E03C463082D}"/>
          </ac:spMkLst>
        </pc:spChg>
        <pc:spChg chg="add del mod">
          <ac:chgData name="Robin Bläsing" userId="3fd8de12-e4b7-485a-992a-90717dfdd471" providerId="ADAL" clId="{4D93C2C0-14E5-8A46-8720-998407F10AA1}" dt="2022-07-11T15:46:26.928" v="2311" actId="21"/>
          <ac:spMkLst>
            <pc:docMk/>
            <pc:sldMk cId="2920347305" sldId="274"/>
            <ac:spMk id="38" creationId="{D3AE7CCD-49B5-BCF7-AE0B-47F11A7265C0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39" creationId="{1268D619-AA15-9687-DF66-D457843F082C}"/>
          </ac:spMkLst>
        </pc:spChg>
        <pc:spChg chg="del">
          <ac:chgData name="Robin Bläsing" userId="3fd8de12-e4b7-485a-992a-90717dfdd471" providerId="ADAL" clId="{4D93C2C0-14E5-8A46-8720-998407F10AA1}" dt="2022-07-11T15:04:45.584" v="1818" actId="478"/>
          <ac:spMkLst>
            <pc:docMk/>
            <pc:sldMk cId="2920347305" sldId="274"/>
            <ac:spMk id="40" creationId="{CA6DDEBC-D225-BCFA-61EA-2A26058EFBD4}"/>
          </ac:spMkLst>
        </pc:spChg>
        <pc:spChg chg="add del mod">
          <ac:chgData name="Robin Bläsing" userId="3fd8de12-e4b7-485a-992a-90717dfdd471" providerId="ADAL" clId="{4D93C2C0-14E5-8A46-8720-998407F10AA1}" dt="2022-07-11T15:46:44.484" v="2317" actId="478"/>
          <ac:spMkLst>
            <pc:docMk/>
            <pc:sldMk cId="2920347305" sldId="274"/>
            <ac:spMk id="41" creationId="{0B60E2CC-4AD3-C0ED-4307-1720DC6D237C}"/>
          </ac:spMkLst>
        </pc:spChg>
        <pc:spChg chg="add mod">
          <ac:chgData name="Robin Bläsing" userId="3fd8de12-e4b7-485a-992a-90717dfdd471" providerId="ADAL" clId="{4D93C2C0-14E5-8A46-8720-998407F10AA1}" dt="2022-07-11T15:53:13.292" v="2569" actId="20577"/>
          <ac:spMkLst>
            <pc:docMk/>
            <pc:sldMk cId="2920347305" sldId="274"/>
            <ac:spMk id="42" creationId="{69856529-552F-839C-A20E-DED867BE0661}"/>
          </ac:spMkLst>
        </pc:sp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5" creationId="{F3743E1E-C3EB-0545-568F-8B6953737C2E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6" creationId="{717124F3-6D29-FCF3-6103-95EEAB5C1C4B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7" creationId="{29A1B041-95C9-5EA3-7115-CAD3C50790EC}"/>
          </ac:picMkLst>
        </pc:picChg>
        <pc:picChg chg="del">
          <ac:chgData name="Robin Bläsing" userId="3fd8de12-e4b7-485a-992a-90717dfdd471" providerId="ADAL" clId="{4D93C2C0-14E5-8A46-8720-998407F10AA1}" dt="2022-07-11T15:04:45.584" v="1818" actId="478"/>
          <ac:picMkLst>
            <pc:docMk/>
            <pc:sldMk cId="2920347305" sldId="274"/>
            <ac:picMk id="8" creationId="{206CB74F-3ADE-F3BE-3F97-76902E122BFD}"/>
          </ac:picMkLst>
        </pc:pic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0" creationId="{74DFFB32-F0F1-D573-B72D-D40FEB91141B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1" creationId="{8AC83A55-E263-EEC9-FFD9-51557B67ECC7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13" creationId="{BD133A7A-57D8-98C0-08C2-42F823F48027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6" creationId="{F8D24945-DA81-C5BB-6B08-E4BFBA1350B2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7" creationId="{8022B230-D71C-6884-80D3-79E280FC33B2}"/>
          </ac:cxnSpMkLst>
        </pc:cxnChg>
        <pc:cxnChg chg="del">
          <ac:chgData name="Robin Bläsing" userId="3fd8de12-e4b7-485a-992a-90717dfdd471" providerId="ADAL" clId="{4D93C2C0-14E5-8A46-8720-998407F10AA1}" dt="2022-07-11T15:04:45.584" v="1818" actId="478"/>
          <ac:cxnSpMkLst>
            <pc:docMk/>
            <pc:sldMk cId="2920347305" sldId="274"/>
            <ac:cxnSpMk id="28" creationId="{B4DC19F3-46A1-A2DF-AC93-0E62841E4D0C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957122576" sldId="275"/>
        </pc:sldMkLst>
        <pc:spChg chg="mod">
          <ac:chgData name="Robin Bläsing" userId="3fd8de12-e4b7-485a-992a-90717dfdd471" providerId="ADAL" clId="{4D93C2C0-14E5-8A46-8720-998407F10AA1}" dt="2022-07-11T15:53:09.062" v="2567"/>
          <ac:spMkLst>
            <pc:docMk/>
            <pc:sldMk cId="3957122576" sldId="275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53:58.508" v="2579" actId="20577"/>
          <ac:spMkLst>
            <pc:docMk/>
            <pc:sldMk cId="3957122576" sldId="275"/>
            <ac:spMk id="4" creationId="{552A86F5-A306-9ACE-1D92-2E60C63C69B0}"/>
          </ac:spMkLst>
        </pc:spChg>
        <pc:spChg chg="add del mod">
          <ac:chgData name="Robin Bläsing" userId="3fd8de12-e4b7-485a-992a-90717dfdd471" providerId="ADAL" clId="{4D93C2C0-14E5-8A46-8720-998407F10AA1}" dt="2022-07-11T15:46:41.477" v="2316" actId="21"/>
          <ac:spMkLst>
            <pc:docMk/>
            <pc:sldMk cId="3957122576" sldId="275"/>
            <ac:spMk id="5" creationId="{8BB56A7A-2C64-800A-EB4E-E3AEDF24426C}"/>
          </ac:spMkLst>
        </pc:spChg>
        <pc:spChg chg="add del mod">
          <ac:chgData name="Robin Bläsing" userId="3fd8de12-e4b7-485a-992a-90717dfdd471" providerId="ADAL" clId="{4D93C2C0-14E5-8A46-8720-998407F10AA1}" dt="2022-07-11T15:12:48.041" v="2131" actId="478"/>
          <ac:spMkLst>
            <pc:docMk/>
            <pc:sldMk cId="3957122576" sldId="275"/>
            <ac:spMk id="7" creationId="{4011DC8E-DCA2-D1EC-7B74-1931B62E898A}"/>
          </ac:spMkLst>
        </pc:spChg>
        <pc:spChg chg="add del mod">
          <ac:chgData name="Robin Bläsing" userId="3fd8de12-e4b7-485a-992a-90717dfdd471" providerId="ADAL" clId="{4D93C2C0-14E5-8A46-8720-998407F10AA1}" dt="2022-07-11T15:48:16.687" v="2373" actId="478"/>
          <ac:spMkLst>
            <pc:docMk/>
            <pc:sldMk cId="3957122576" sldId="275"/>
            <ac:spMk id="9" creationId="{B068E849-3FAF-CD8A-C467-2390A5B3B497}"/>
          </ac:spMkLst>
        </pc:spChg>
        <pc:spChg chg="add mod">
          <ac:chgData name="Robin Bläsing" userId="3fd8de12-e4b7-485a-992a-90717dfdd471" providerId="ADAL" clId="{4D93C2C0-14E5-8A46-8720-998407F10AA1}" dt="2022-07-11T16:23:29.632" v="2599" actId="14100"/>
          <ac:spMkLst>
            <pc:docMk/>
            <pc:sldMk cId="3957122576" sldId="275"/>
            <ac:spMk id="10" creationId="{5804A98C-4025-894D-60E8-9DF48C560604}"/>
          </ac:spMkLst>
        </pc:spChg>
        <pc:spChg chg="del">
          <ac:chgData name="Robin Bläsing" userId="3fd8de12-e4b7-485a-992a-90717dfdd471" providerId="ADAL" clId="{4D93C2C0-14E5-8A46-8720-998407F10AA1}" dt="2022-07-11T15:15:02.528" v="2271" actId="478"/>
          <ac:spMkLst>
            <pc:docMk/>
            <pc:sldMk cId="3957122576" sldId="275"/>
            <ac:spMk id="25" creationId="{DFB894B3-4BF4-D6C9-5287-C26C74CEF003}"/>
          </ac:spMkLst>
        </pc:spChg>
        <pc:spChg chg="del mod">
          <ac:chgData name="Robin Bläsing" userId="3fd8de12-e4b7-485a-992a-90717dfdd471" providerId="ADAL" clId="{4D93C2C0-14E5-8A46-8720-998407F10AA1}" dt="2022-07-11T15:10:28.087" v="2060" actId="478"/>
          <ac:spMkLst>
            <pc:docMk/>
            <pc:sldMk cId="3957122576" sldId="275"/>
            <ac:spMk id="29" creationId="{9EEAC5DD-2FF5-2112-0E28-84B804BFDDFD}"/>
          </ac:spMkLst>
        </pc:spChg>
      </pc:sldChg>
      <pc:sldChg chg="delSp modSp add del mod">
        <pc:chgData name="Robin Bläsing" userId="3fd8de12-e4b7-485a-992a-90717dfdd471" providerId="ADAL" clId="{4D93C2C0-14E5-8A46-8720-998407F10AA1}" dt="2022-07-11T16:24:26.733" v="2608" actId="2696"/>
        <pc:sldMkLst>
          <pc:docMk/>
          <pc:sldMk cId="1029537533" sldId="276"/>
        </pc:sldMkLst>
        <pc:spChg chg="mod">
          <ac:chgData name="Robin Bläsing" userId="3fd8de12-e4b7-485a-992a-90717dfdd471" providerId="ADAL" clId="{4D93C2C0-14E5-8A46-8720-998407F10AA1}" dt="2022-07-11T16:24:16.561" v="2605"/>
          <ac:spMkLst>
            <pc:docMk/>
            <pc:sldMk cId="1029537533" sldId="276"/>
            <ac:spMk id="2" creationId="{D682330C-393E-C97F-5A03-47506D89D3B5}"/>
          </ac:spMkLst>
        </pc:spChg>
        <pc:spChg chg="mod">
          <ac:chgData name="Robin Bläsing" userId="3fd8de12-e4b7-485a-992a-90717dfdd471" providerId="ADAL" clId="{4D93C2C0-14E5-8A46-8720-998407F10AA1}" dt="2022-07-11T15:54:10.973" v="2580" actId="20577"/>
          <ac:spMkLst>
            <pc:docMk/>
            <pc:sldMk cId="1029537533" sldId="276"/>
            <ac:spMk id="4" creationId="{552A86F5-A306-9ACE-1D92-2E60C63C69B0}"/>
          </ac:spMkLst>
        </pc:spChg>
        <pc:spChg chg="del mod">
          <ac:chgData name="Robin Bläsing" userId="3fd8de12-e4b7-485a-992a-90717dfdd471" providerId="ADAL" clId="{4D93C2C0-14E5-8A46-8720-998407F10AA1}" dt="2022-07-11T16:22:54.953" v="2590" actId="21"/>
          <ac:spMkLst>
            <pc:docMk/>
            <pc:sldMk cId="1029537533" sldId="276"/>
            <ac:spMk id="10" creationId="{5804A98C-4025-894D-60E8-9DF48C560604}"/>
          </ac:spMkLst>
        </pc:spChg>
      </pc:sldChg>
      <pc:sldChg chg="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1994736755" sldId="276"/>
        </pc:sldMkLst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15" creationId="{AD2E1EEF-393E-8ACA-35F8-CDCB14742379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16" creationId="{97828185-0419-0CFC-9491-C7D0BB0600CD}"/>
          </ac:spMkLst>
        </pc:spChg>
        <pc:spChg chg="del">
          <ac:chgData name="Robin Bläsing" userId="3fd8de12-e4b7-485a-992a-90717dfdd471" providerId="ADAL" clId="{4D93C2C0-14E5-8A46-8720-998407F10AA1}" dt="2022-07-11T16:36:40.751" v="3197" actId="478"/>
          <ac:spMkLst>
            <pc:docMk/>
            <pc:sldMk cId="1994736755" sldId="276"/>
            <ac:spMk id="21" creationId="{5C3A9BDF-EA15-8043-5EE7-1C50C58D9364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22" creationId="{5CDB0FF9-DDDC-D3F0-A3EA-7C74CB342E08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37" creationId="{536A857B-B8B3-B3EB-1E95-136BC3D249D2}"/>
          </ac:spMkLst>
        </pc:spChg>
        <pc:spChg chg="del">
          <ac:chgData name="Robin Bläsing" userId="3fd8de12-e4b7-485a-992a-90717dfdd471" providerId="ADAL" clId="{4D93C2C0-14E5-8A46-8720-998407F10AA1}" dt="2022-07-11T16:36:36.687" v="3196" actId="478"/>
          <ac:spMkLst>
            <pc:docMk/>
            <pc:sldMk cId="1994736755" sldId="276"/>
            <ac:spMk id="38" creationId="{E68BA7BF-5E24-8BA2-E2F7-398B11EDDE32}"/>
          </ac:spMkLst>
        </pc:spChg>
        <pc:spChg chg="del">
          <ac:chgData name="Robin Bläsing" userId="3fd8de12-e4b7-485a-992a-90717dfdd471" providerId="ADAL" clId="{4D93C2C0-14E5-8A46-8720-998407F10AA1}" dt="2022-07-11T16:35:04.859" v="3056" actId="478"/>
          <ac:spMkLst>
            <pc:docMk/>
            <pc:sldMk cId="1994736755" sldId="276"/>
            <ac:spMk id="39" creationId="{3E3BCFF3-AE65-8437-BDD1-D6005F07E782}"/>
          </ac:spMkLst>
        </pc:spChg>
        <pc:spChg chg="mod">
          <ac:chgData name="Robin Bläsing" userId="3fd8de12-e4b7-485a-992a-90717dfdd471" providerId="ADAL" clId="{4D93C2C0-14E5-8A46-8720-998407F10AA1}" dt="2022-07-11T18:52:04.100" v="3343" actId="20577"/>
          <ac:spMkLst>
            <pc:docMk/>
            <pc:sldMk cId="1994736755" sldId="276"/>
            <ac:spMk id="41" creationId="{ABD31E77-3DDB-CE7E-5425-2FACCF526A96}"/>
          </ac:spMkLst>
        </pc:spChg>
        <pc:spChg chg="del">
          <ac:chgData name="Robin Bläsing" userId="3fd8de12-e4b7-485a-992a-90717dfdd471" providerId="ADAL" clId="{4D93C2C0-14E5-8A46-8720-998407F10AA1}" dt="2022-07-11T16:35:03.174" v="3055" actId="478"/>
          <ac:spMkLst>
            <pc:docMk/>
            <pc:sldMk cId="1994736755" sldId="276"/>
            <ac:spMk id="44" creationId="{A6E58221-3A7F-9CF2-4020-8E4FD3F42762}"/>
          </ac:spMkLst>
        </pc:spChg>
        <pc:picChg chg="del">
          <ac:chgData name="Robin Bläsing" userId="3fd8de12-e4b7-485a-992a-90717dfdd471" providerId="ADAL" clId="{4D93C2C0-14E5-8A46-8720-998407F10AA1}" dt="2022-07-11T16:36:36.687" v="3196" actId="478"/>
          <ac:picMkLst>
            <pc:docMk/>
            <pc:sldMk cId="1994736755" sldId="276"/>
            <ac:picMk id="7" creationId="{097D4CFA-30A2-C8A9-CD0D-5788FB74B2C0}"/>
          </ac:picMkLst>
        </pc:picChg>
        <pc:picChg chg="del">
          <ac:chgData name="Robin Bläsing" userId="3fd8de12-e4b7-485a-992a-90717dfdd471" providerId="ADAL" clId="{4D93C2C0-14E5-8A46-8720-998407F10AA1}" dt="2022-07-11T16:36:36.687" v="3196" actId="478"/>
          <ac:picMkLst>
            <pc:docMk/>
            <pc:sldMk cId="1994736755" sldId="276"/>
            <ac:picMk id="8" creationId="{132B54D4-D154-1D66-C9CF-BB63533CD243}"/>
          </ac:picMkLst>
        </pc:pic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9" creationId="{A6BAACF9-E674-692B-F83B-61F556F78F2D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0" creationId="{A18E8CD7-D6A0-C3B5-9178-3F1DE2D7FF21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2" creationId="{66C6C6E2-2A4D-601B-34C1-7BAD005DE9AB}"/>
          </ac:cxnSpMkLst>
        </pc:cxnChg>
        <pc:cxnChg chg="del">
          <ac:chgData name="Robin Bläsing" userId="3fd8de12-e4b7-485a-992a-90717dfdd471" providerId="ADAL" clId="{4D93C2C0-14E5-8A46-8720-998407F10AA1}" dt="2022-07-11T16:36:36.687" v="3196" actId="478"/>
          <ac:cxnSpMkLst>
            <pc:docMk/>
            <pc:sldMk cId="1994736755" sldId="276"/>
            <ac:cxnSpMk id="14" creationId="{CF51A8B6-8B57-549B-51AE-6CEF13262B9E}"/>
          </ac:cxnSpMkLst>
        </pc:cxn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209321643" sldId="277"/>
        </pc:sldMkLst>
        <pc:spChg chg="mod">
          <ac:chgData name="Robin Bläsing" userId="3fd8de12-e4b7-485a-992a-90717dfdd471" providerId="ADAL" clId="{4D93C2C0-14E5-8A46-8720-998407F10AA1}" dt="2022-07-11T18:52:31.309" v="3369" actId="20577"/>
          <ac:spMkLst>
            <pc:docMk/>
            <pc:sldMk cId="3209321643" sldId="277"/>
            <ac:spMk id="2" creationId="{E84705B2-6B3D-A0CA-92C9-DDE2EF3C4B80}"/>
          </ac:spMkLst>
        </pc:spChg>
        <pc:spChg chg="mod">
          <ac:chgData name="Robin Bläsing" userId="3fd8de12-e4b7-485a-992a-90717dfdd471" providerId="ADAL" clId="{4D93C2C0-14E5-8A46-8720-998407F10AA1}" dt="2022-07-11T18:52:43.959" v="3409" actId="20577"/>
          <ac:spMkLst>
            <pc:docMk/>
            <pc:sldMk cId="3209321643" sldId="277"/>
            <ac:spMk id="3" creationId="{9B7CB6D8-6CBE-DB0F-4EAA-B5CB41394F34}"/>
          </ac:spMkLst>
        </pc:sp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198184237" sldId="278"/>
        </pc:sldMkLst>
        <pc:spChg chg="mod">
          <ac:chgData name="Robin Bläsing" userId="3fd8de12-e4b7-485a-992a-90717dfdd471" providerId="ADAL" clId="{4D93C2C0-14E5-8A46-8720-998407F10AA1}" dt="2022-07-11T18:52:57.097" v="3426" actId="20577"/>
          <ac:spMkLst>
            <pc:docMk/>
            <pc:sldMk cId="3198184237" sldId="278"/>
            <ac:spMk id="2" creationId="{0013367C-B191-CB0F-2B19-4A605B38C7DC}"/>
          </ac:spMkLst>
        </pc:spChg>
      </pc:sldChg>
      <pc:sldChg chg="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795851069" sldId="279"/>
        </pc:sldMkLst>
        <pc:spChg chg="mod">
          <ac:chgData name="Robin Bläsing" userId="3fd8de12-e4b7-485a-992a-90717dfdd471" providerId="ADAL" clId="{4D93C2C0-14E5-8A46-8720-998407F10AA1}" dt="2022-07-11T19:03:06.760" v="3921" actId="790"/>
          <ac:spMkLst>
            <pc:docMk/>
            <pc:sldMk cId="795851069" sldId="279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1T19:04:01.311" v="3944" actId="20577"/>
          <ac:spMkLst>
            <pc:docMk/>
            <pc:sldMk cId="795851069" sldId="279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4256974435" sldId="280"/>
        </pc:sldMkLst>
        <pc:spChg chg="mod">
          <ac:chgData name="Robin Bläsing" userId="3fd8de12-e4b7-485a-992a-90717dfdd471" providerId="ADAL" clId="{4D93C2C0-14E5-8A46-8720-998407F10AA1}" dt="2022-07-12T00:21:50.560" v="6614"/>
          <ac:spMkLst>
            <pc:docMk/>
            <pc:sldMk cId="4256974435" sldId="280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1T23:00:15.936" v="5363" actId="123"/>
          <ac:spMkLst>
            <pc:docMk/>
            <pc:sldMk cId="4256974435" sldId="280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1921108722" sldId="281"/>
        </pc:sldMkLst>
        <pc:spChg chg="mod">
          <ac:chgData name="Robin Bläsing" userId="3fd8de12-e4b7-485a-992a-90717dfdd471" providerId="ADAL" clId="{4D93C2C0-14E5-8A46-8720-998407F10AA1}" dt="2022-07-12T00:21:59.600" v="6619"/>
          <ac:spMkLst>
            <pc:docMk/>
            <pc:sldMk cId="1921108722" sldId="281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28:00.704" v="6812" actId="20577"/>
          <ac:spMkLst>
            <pc:docMk/>
            <pc:sldMk cId="1921108722" sldId="281"/>
            <ac:spMk id="4" creationId="{A1940B59-61FF-D646-50DB-CF8CD179DC5C}"/>
          </ac:spMkLst>
        </pc:spChg>
      </pc:sldChg>
      <pc:sldChg chg="modSp add del mod modShow">
        <pc:chgData name="Robin Bläsing" userId="3fd8de12-e4b7-485a-992a-90717dfdd471" providerId="ADAL" clId="{4D93C2C0-14E5-8A46-8720-998407F10AA1}" dt="2022-07-12T10:28:34.771" v="6813" actId="2696"/>
        <pc:sldMkLst>
          <pc:docMk/>
          <pc:sldMk cId="3237349555" sldId="282"/>
        </pc:sldMkLst>
        <pc:spChg chg="mod">
          <ac:chgData name="Robin Bläsing" userId="3fd8de12-e4b7-485a-992a-90717dfdd471" providerId="ADAL" clId="{4D93C2C0-14E5-8A46-8720-998407F10AA1}" dt="2022-07-11T23:04:04.504" v="5492"/>
          <ac:spMkLst>
            <pc:docMk/>
            <pc:sldMk cId="3237349555" sldId="282"/>
            <ac:spMk id="4" creationId="{A1940B59-61FF-D646-50DB-CF8CD179DC5C}"/>
          </ac:spMkLst>
        </pc:spChg>
      </pc:sldChg>
      <pc:sldChg chg="add del mod modShow">
        <pc:chgData name="Robin Bläsing" userId="3fd8de12-e4b7-485a-992a-90717dfdd471" providerId="ADAL" clId="{4D93C2C0-14E5-8A46-8720-998407F10AA1}" dt="2022-07-12T10:28:34.771" v="6813" actId="2696"/>
        <pc:sldMkLst>
          <pc:docMk/>
          <pc:sldMk cId="886919780" sldId="283"/>
        </pc:sldMkLst>
      </pc:sldChg>
      <pc:sldChg chg="modSp add del mod">
        <pc:chgData name="Robin Bläsing" userId="3fd8de12-e4b7-485a-992a-90717dfdd471" providerId="ADAL" clId="{4D93C2C0-14E5-8A46-8720-998407F10AA1}" dt="2022-08-01T16:31:28.780" v="8703" actId="2696"/>
        <pc:sldMkLst>
          <pc:docMk/>
          <pc:sldMk cId="3041109150" sldId="284"/>
        </pc:sldMkLst>
        <pc:spChg chg="mod">
          <ac:chgData name="Robin Bläsing" userId="3fd8de12-e4b7-485a-992a-90717dfdd471" providerId="ADAL" clId="{4D93C2C0-14E5-8A46-8720-998407F10AA1}" dt="2022-07-11T23:42:56.126" v="5813" actId="20577"/>
          <ac:spMkLst>
            <pc:docMk/>
            <pc:sldMk cId="3041109150" sldId="284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16:56.484" v="6504" actId="20577"/>
          <ac:spMkLst>
            <pc:docMk/>
            <pc:sldMk cId="3041109150" sldId="284"/>
            <ac:spMk id="4" creationId="{A1940B59-61FF-D646-50DB-CF8CD179DC5C}"/>
          </ac:spMkLst>
        </pc:spChg>
      </pc:sldChg>
      <pc:sldChg chg="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696385196" sldId="285"/>
        </pc:sldMkLst>
        <pc:spChg chg="mod">
          <ac:chgData name="Robin Bläsing" userId="3fd8de12-e4b7-485a-992a-90717dfdd471" providerId="ADAL" clId="{4D93C2C0-14E5-8A46-8720-998407F10AA1}" dt="2022-07-12T00:22:06.945" v="6620"/>
          <ac:spMkLst>
            <pc:docMk/>
            <pc:sldMk cId="696385196" sldId="285"/>
            <ac:spMk id="2" creationId="{39DCFD9B-529A-4D2E-07E8-F1290CE17A52}"/>
          </ac:spMkLst>
        </pc:spChg>
        <pc:spChg chg="mod">
          <ac:chgData name="Robin Bläsing" userId="3fd8de12-e4b7-485a-992a-90717dfdd471" providerId="ADAL" clId="{4D93C2C0-14E5-8A46-8720-998407F10AA1}" dt="2022-07-12T00:27:54.294" v="6809" actId="21"/>
          <ac:spMkLst>
            <pc:docMk/>
            <pc:sldMk cId="696385196" sldId="285"/>
            <ac:spMk id="4" creationId="{A1940B59-61FF-D646-50DB-CF8CD179DC5C}"/>
          </ac:spMkLst>
        </pc:spChg>
      </pc:sldChg>
      <pc:sldChg chg="addSp delSp modSp new del mod">
        <pc:chgData name="Robin Bläsing" userId="3fd8de12-e4b7-485a-992a-90717dfdd471" providerId="ADAL" clId="{4D93C2C0-14E5-8A46-8720-998407F10AA1}" dt="2022-08-01T10:08:59.605" v="7360" actId="2696"/>
        <pc:sldMkLst>
          <pc:docMk/>
          <pc:sldMk cId="1046677718" sldId="286"/>
        </pc:sldMkLst>
        <pc:spChg chg="mod">
          <ac:chgData name="Robin Bläsing" userId="3fd8de12-e4b7-485a-992a-90717dfdd471" providerId="ADAL" clId="{4D93C2C0-14E5-8A46-8720-998407F10AA1}" dt="2022-08-01T09:59:20.901" v="6816"/>
          <ac:spMkLst>
            <pc:docMk/>
            <pc:sldMk cId="1046677718" sldId="286"/>
            <ac:spMk id="2" creationId="{CEA26327-3217-A35D-11BB-288A98335F66}"/>
          </ac:spMkLst>
        </pc:spChg>
        <pc:spChg chg="mod">
          <ac:chgData name="Robin Bläsing" userId="3fd8de12-e4b7-485a-992a-90717dfdd471" providerId="ADAL" clId="{4D93C2C0-14E5-8A46-8720-998407F10AA1}" dt="2022-08-01T10:06:35.698" v="7211" actId="20577"/>
          <ac:spMkLst>
            <pc:docMk/>
            <pc:sldMk cId="1046677718" sldId="286"/>
            <ac:spMk id="4" creationId="{BCB70F07-7F10-C6C5-7B99-2E9926DDD752}"/>
          </ac:spMkLst>
        </pc:spChg>
        <pc:spChg chg="add mod">
          <ac:chgData name="Robin Bläsing" userId="3fd8de12-e4b7-485a-992a-90717dfdd471" providerId="ADAL" clId="{4D93C2C0-14E5-8A46-8720-998407F10AA1}" dt="2022-08-01T10:01:07.691" v="6891"/>
          <ac:spMkLst>
            <pc:docMk/>
            <pc:sldMk cId="1046677718" sldId="286"/>
            <ac:spMk id="9" creationId="{84CC6C26-5492-0F73-3F66-B9E9B7806952}"/>
          </ac:spMkLst>
        </pc:spChg>
        <pc:spChg chg="add mod">
          <ac:chgData name="Robin Bläsing" userId="3fd8de12-e4b7-485a-992a-90717dfdd471" providerId="ADAL" clId="{4D93C2C0-14E5-8A46-8720-998407F10AA1}" dt="2022-08-01T10:01:07.691" v="6891"/>
          <ac:spMkLst>
            <pc:docMk/>
            <pc:sldMk cId="1046677718" sldId="286"/>
            <ac:spMk id="10" creationId="{97629493-8F97-B516-B4E4-1445D4367373}"/>
          </ac:spMkLst>
        </pc:spChg>
        <pc:spChg chg="add del mod">
          <ac:chgData name="Robin Bläsing" userId="3fd8de12-e4b7-485a-992a-90717dfdd471" providerId="ADAL" clId="{4D93C2C0-14E5-8A46-8720-998407F10AA1}" dt="2022-08-01T10:01:23.782" v="6893" actId="478"/>
          <ac:spMkLst>
            <pc:docMk/>
            <pc:sldMk cId="1046677718" sldId="286"/>
            <ac:spMk id="11" creationId="{E81BA4AF-7433-5DC4-507E-3C6621EF88DE}"/>
          </ac:spMkLst>
        </pc:spChg>
        <pc:spChg chg="add mod">
          <ac:chgData name="Robin Bläsing" userId="3fd8de12-e4b7-485a-992a-90717dfdd471" providerId="ADAL" clId="{4D93C2C0-14E5-8A46-8720-998407F10AA1}" dt="2022-08-01T10:05:38.736" v="7122" actId="692"/>
          <ac:spMkLst>
            <pc:docMk/>
            <pc:sldMk cId="1046677718" sldId="286"/>
            <ac:spMk id="12" creationId="{954B90CD-A837-B838-1B0D-01BF86AE26D2}"/>
          </ac:spMkLst>
        </pc:spChg>
        <pc:spChg chg="add mod">
          <ac:chgData name="Robin Bläsing" userId="3fd8de12-e4b7-485a-992a-90717dfdd471" providerId="ADAL" clId="{4D93C2C0-14E5-8A46-8720-998407F10AA1}" dt="2022-08-01T10:05:47.925" v="7124" actId="1076"/>
          <ac:spMkLst>
            <pc:docMk/>
            <pc:sldMk cId="1046677718" sldId="286"/>
            <ac:spMk id="13" creationId="{932E27BB-8A7C-239A-C003-A0F726B390B3}"/>
          </ac:spMkLst>
        </pc:spChg>
        <pc:spChg chg="add mod">
          <ac:chgData name="Robin Bläsing" userId="3fd8de12-e4b7-485a-992a-90717dfdd471" providerId="ADAL" clId="{4D93C2C0-14E5-8A46-8720-998407F10AA1}" dt="2022-08-01T10:06:03.103" v="7148" actId="790"/>
          <ac:spMkLst>
            <pc:docMk/>
            <pc:sldMk cId="1046677718" sldId="286"/>
            <ac:spMk id="14" creationId="{E5E63125-BD4E-579C-513F-42E8C08F8704}"/>
          </ac:spMkLst>
        </pc:spChg>
        <pc:spChg chg="add mod">
          <ac:chgData name="Robin Bläsing" userId="3fd8de12-e4b7-485a-992a-90717dfdd471" providerId="ADAL" clId="{4D93C2C0-14E5-8A46-8720-998407F10AA1}" dt="2022-08-01T10:07:43.971" v="7349" actId="207"/>
          <ac:spMkLst>
            <pc:docMk/>
            <pc:sldMk cId="1046677718" sldId="286"/>
            <ac:spMk id="15" creationId="{0D05C5EB-10AE-015D-83AA-9FE50EC79EDC}"/>
          </ac:spMkLst>
        </pc:spChg>
        <pc:picChg chg="add mod">
          <ac:chgData name="Robin Bläsing" userId="3fd8de12-e4b7-485a-992a-90717dfdd471" providerId="ADAL" clId="{4D93C2C0-14E5-8A46-8720-998407F10AA1}" dt="2022-08-01T10:01:07.691" v="6891"/>
          <ac:picMkLst>
            <pc:docMk/>
            <pc:sldMk cId="1046677718" sldId="286"/>
            <ac:picMk id="5" creationId="{9E4DAAF1-C86D-B2FE-F07A-ED9546FEE69D}"/>
          </ac:picMkLst>
        </pc:picChg>
        <pc:picChg chg="add mod">
          <ac:chgData name="Robin Bläsing" userId="3fd8de12-e4b7-485a-992a-90717dfdd471" providerId="ADAL" clId="{4D93C2C0-14E5-8A46-8720-998407F10AA1}" dt="2022-08-01T10:01:07.691" v="6891"/>
          <ac:picMkLst>
            <pc:docMk/>
            <pc:sldMk cId="1046677718" sldId="286"/>
            <ac:picMk id="6" creationId="{797F31AC-5F45-85B1-0A3C-BFFD296BC53C}"/>
          </ac:picMkLst>
        </pc:picChg>
        <pc:cxnChg chg="add mod">
          <ac:chgData name="Robin Bläsing" userId="3fd8de12-e4b7-485a-992a-90717dfdd471" providerId="ADAL" clId="{4D93C2C0-14E5-8A46-8720-998407F10AA1}" dt="2022-08-01T10:01:07.691" v="6891"/>
          <ac:cxnSpMkLst>
            <pc:docMk/>
            <pc:sldMk cId="1046677718" sldId="286"/>
            <ac:cxnSpMk id="7" creationId="{4C9530BA-C194-2FDB-A1B1-978C3AE6065B}"/>
          </ac:cxnSpMkLst>
        </pc:cxnChg>
        <pc:cxnChg chg="add mod">
          <ac:chgData name="Robin Bläsing" userId="3fd8de12-e4b7-485a-992a-90717dfdd471" providerId="ADAL" clId="{4D93C2C0-14E5-8A46-8720-998407F10AA1}" dt="2022-08-01T10:01:07.691" v="6891"/>
          <ac:cxnSpMkLst>
            <pc:docMk/>
            <pc:sldMk cId="1046677718" sldId="286"/>
            <ac:cxnSpMk id="8" creationId="{5AFCD17A-A183-E277-5760-34AD00423D43}"/>
          </ac:cxnSpMkLst>
        </pc:cxnChg>
      </pc:sldChg>
      <pc:sldChg chg="addSp delSp modSp add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3359053475" sldId="287"/>
        </pc:sldMkLst>
        <pc:spChg chg="mod">
          <ac:chgData name="Robin Bläsing" userId="3fd8de12-e4b7-485a-992a-90717dfdd471" providerId="ADAL" clId="{4D93C2C0-14E5-8A46-8720-998407F10AA1}" dt="2022-08-01T10:09:08.881" v="7374" actId="20577"/>
          <ac:spMkLst>
            <pc:docMk/>
            <pc:sldMk cId="3359053475" sldId="287"/>
            <ac:spMk id="2" creationId="{CEA26327-3217-A35D-11BB-288A98335F66}"/>
          </ac:spMkLst>
        </pc:spChg>
        <pc:spChg chg="mod">
          <ac:chgData name="Robin Bläsing" userId="3fd8de12-e4b7-485a-992a-90717dfdd471" providerId="ADAL" clId="{4D93C2C0-14E5-8A46-8720-998407F10AA1}" dt="2022-08-01T10:46:50.633" v="7569" actId="20577"/>
          <ac:spMkLst>
            <pc:docMk/>
            <pc:sldMk cId="3359053475" sldId="287"/>
            <ac:spMk id="4" creationId="{BCB70F07-7F10-C6C5-7B99-2E9926DDD752}"/>
          </ac:spMkLst>
        </pc:spChg>
        <pc:spChg chg="mod">
          <ac:chgData name="Robin Bläsing" userId="3fd8de12-e4b7-485a-992a-90717dfdd471" providerId="ADAL" clId="{4D93C2C0-14E5-8A46-8720-998407F10AA1}" dt="2022-08-01T11:25:09.727" v="8256" actId="207"/>
          <ac:spMkLst>
            <pc:docMk/>
            <pc:sldMk cId="3359053475" sldId="287"/>
            <ac:spMk id="9" creationId="{84CC6C26-5492-0F73-3F66-B9E9B7806952}"/>
          </ac:spMkLst>
        </pc:spChg>
        <pc:spChg chg="mod">
          <ac:chgData name="Robin Bläsing" userId="3fd8de12-e4b7-485a-992a-90717dfdd471" providerId="ADAL" clId="{4D93C2C0-14E5-8A46-8720-998407F10AA1}" dt="2022-08-01T10:09:49.710" v="7378" actId="20577"/>
          <ac:spMkLst>
            <pc:docMk/>
            <pc:sldMk cId="3359053475" sldId="287"/>
            <ac:spMk id="10" creationId="{97629493-8F97-B516-B4E4-1445D4367373}"/>
          </ac:spMkLst>
        </pc:spChg>
        <pc:spChg chg="add mod">
          <ac:chgData name="Robin Bläsing" userId="3fd8de12-e4b7-485a-992a-90717dfdd471" providerId="ADAL" clId="{4D93C2C0-14E5-8A46-8720-998407F10AA1}" dt="2022-08-01T10:09:23.715" v="7377" actId="113"/>
          <ac:spMkLst>
            <pc:docMk/>
            <pc:sldMk cId="3359053475" sldId="287"/>
            <ac:spMk id="11" creationId="{C110205E-F037-C31F-F45E-D7398C1212B4}"/>
          </ac:spMkLst>
        </pc:spChg>
        <pc:spChg chg="mod">
          <ac:chgData name="Robin Bläsing" userId="3fd8de12-e4b7-485a-992a-90717dfdd471" providerId="ADAL" clId="{4D93C2C0-14E5-8A46-8720-998407F10AA1}" dt="2022-08-01T11:22:17.289" v="8200" actId="208"/>
          <ac:spMkLst>
            <pc:docMk/>
            <pc:sldMk cId="3359053475" sldId="287"/>
            <ac:spMk id="12" creationId="{954B90CD-A837-B838-1B0D-01BF86AE26D2}"/>
          </ac:spMkLst>
        </pc:spChg>
        <pc:spChg chg="mod">
          <ac:chgData name="Robin Bläsing" userId="3fd8de12-e4b7-485a-992a-90717dfdd471" providerId="ADAL" clId="{4D93C2C0-14E5-8A46-8720-998407F10AA1}" dt="2022-08-01T11:25:16.016" v="8257" actId="207"/>
          <ac:spMkLst>
            <pc:docMk/>
            <pc:sldMk cId="3359053475" sldId="287"/>
            <ac:spMk id="13" creationId="{932E27BB-8A7C-239A-C003-A0F726B390B3}"/>
          </ac:spMkLst>
        </pc:spChg>
        <pc:picChg chg="del">
          <ac:chgData name="Robin Bläsing" userId="3fd8de12-e4b7-485a-992a-90717dfdd471" providerId="ADAL" clId="{4D93C2C0-14E5-8A46-8720-998407F10AA1}" dt="2022-08-01T10:44:06.359" v="7489" actId="478"/>
          <ac:picMkLst>
            <pc:docMk/>
            <pc:sldMk cId="3359053475" sldId="287"/>
            <ac:picMk id="5" creationId="{9E4DAAF1-C86D-B2FE-F07A-ED9546FEE69D}"/>
          </ac:picMkLst>
        </pc:picChg>
        <pc:picChg chg="mod">
          <ac:chgData name="Robin Bläsing" userId="3fd8de12-e4b7-485a-992a-90717dfdd471" providerId="ADAL" clId="{4D93C2C0-14E5-8A46-8720-998407F10AA1}" dt="2022-08-01T11:22:23.242" v="8201" actId="207"/>
          <ac:picMkLst>
            <pc:docMk/>
            <pc:sldMk cId="3359053475" sldId="287"/>
            <ac:picMk id="6" creationId="{797F31AC-5F45-85B1-0A3C-BFFD296BC53C}"/>
          </ac:picMkLst>
        </pc:picChg>
        <pc:picChg chg="add del mod">
          <ac:chgData name="Robin Bläsing" userId="3fd8de12-e4b7-485a-992a-90717dfdd471" providerId="ADAL" clId="{4D93C2C0-14E5-8A46-8720-998407F10AA1}" dt="2022-08-01T11:24:44.866" v="8252" actId="478"/>
          <ac:picMkLst>
            <pc:docMk/>
            <pc:sldMk cId="3359053475" sldId="287"/>
            <ac:picMk id="15" creationId="{C3749D97-33EB-28AA-B070-27FF75B7FCA9}"/>
          </ac:picMkLst>
        </pc:picChg>
        <pc:picChg chg="add mod">
          <ac:chgData name="Robin Bläsing" userId="3fd8de12-e4b7-485a-992a-90717dfdd471" providerId="ADAL" clId="{4D93C2C0-14E5-8A46-8720-998407F10AA1}" dt="2022-08-01T11:24:45.100" v="8253"/>
          <ac:picMkLst>
            <pc:docMk/>
            <pc:sldMk cId="3359053475" sldId="287"/>
            <ac:picMk id="16" creationId="{948F03AC-3079-B786-1BDA-3BB9C8EAD3F1}"/>
          </ac:picMkLst>
        </pc:picChg>
        <pc:cxnChg chg="mod">
          <ac:chgData name="Robin Bläsing" userId="3fd8de12-e4b7-485a-992a-90717dfdd471" providerId="ADAL" clId="{4D93C2C0-14E5-8A46-8720-998407F10AA1}" dt="2022-08-01T11:24:53.649" v="8254" actId="208"/>
          <ac:cxnSpMkLst>
            <pc:docMk/>
            <pc:sldMk cId="3359053475" sldId="287"/>
            <ac:cxnSpMk id="7" creationId="{4C9530BA-C194-2FDB-A1B1-978C3AE6065B}"/>
          </ac:cxnSpMkLst>
        </pc:cxnChg>
        <pc:cxnChg chg="mod">
          <ac:chgData name="Robin Bläsing" userId="3fd8de12-e4b7-485a-992a-90717dfdd471" providerId="ADAL" clId="{4D93C2C0-14E5-8A46-8720-998407F10AA1}" dt="2022-08-01T11:25:02.332" v="8255" actId="208"/>
          <ac:cxnSpMkLst>
            <pc:docMk/>
            <pc:sldMk cId="3359053475" sldId="287"/>
            <ac:cxnSpMk id="8" creationId="{5AFCD17A-A183-E277-5760-34AD00423D43}"/>
          </ac:cxnSpMkLst>
        </pc:cxn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868634420" sldId="288"/>
        </pc:sldMkLst>
        <pc:spChg chg="mod">
          <ac:chgData name="Robin Bläsing" userId="3fd8de12-e4b7-485a-992a-90717dfdd471" providerId="ADAL" clId="{4D93C2C0-14E5-8A46-8720-998407F10AA1}" dt="2022-08-01T10:44:42.991" v="7516" actId="20577"/>
          <ac:spMkLst>
            <pc:docMk/>
            <pc:sldMk cId="868634420" sldId="288"/>
            <ac:spMk id="2" creationId="{05B04A8D-7EF7-1332-5D5F-9F9557098DEF}"/>
          </ac:spMkLst>
        </pc:spChg>
        <pc:spChg chg="del">
          <ac:chgData name="Robin Bläsing" userId="3fd8de12-e4b7-485a-992a-90717dfdd471" providerId="ADAL" clId="{4D93C2C0-14E5-8A46-8720-998407F10AA1}" dt="2022-08-01T10:41:22.435" v="7402" actId="478"/>
          <ac:spMkLst>
            <pc:docMk/>
            <pc:sldMk cId="868634420" sldId="288"/>
            <ac:spMk id="4" creationId="{6057E47C-AF67-1F5D-D923-D5EAF006C360}"/>
          </ac:spMkLst>
        </pc:spChg>
        <pc:spChg chg="add del">
          <ac:chgData name="Robin Bläsing" userId="3fd8de12-e4b7-485a-992a-90717dfdd471" providerId="ADAL" clId="{4D93C2C0-14E5-8A46-8720-998407F10AA1}" dt="2022-08-01T10:41:44.024" v="7405" actId="478"/>
          <ac:spMkLst>
            <pc:docMk/>
            <pc:sldMk cId="868634420" sldId="288"/>
            <ac:spMk id="5" creationId="{7E093D4F-A1F6-483F-96B4-79F66EE63183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6" creationId="{203BCA2B-A9E6-2027-B98E-6A60224816FC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7" creationId="{C8697265-8B69-E6D9-C11C-EFE210FDFCBB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8" creationId="{A22D7BFF-2683-AC76-C1E2-03389B09A45F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9" creationId="{BAE52936-3086-C2CB-9E06-3AC6B178158F}"/>
          </ac:spMkLst>
        </pc:spChg>
        <pc:spChg chg="add mod topLvl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0" creationId="{3219B1FE-1DE2-8819-4AC8-36806EE8AE29}"/>
          </ac:spMkLst>
        </pc:spChg>
        <pc:spChg chg="add del mod">
          <ac:chgData name="Robin Bläsing" userId="3fd8de12-e4b7-485a-992a-90717dfdd471" providerId="ADAL" clId="{4D93C2C0-14E5-8A46-8720-998407F10AA1}" dt="2022-08-01T10:50:11.818" v="7678" actId="478"/>
          <ac:spMkLst>
            <pc:docMk/>
            <pc:sldMk cId="868634420" sldId="288"/>
            <ac:spMk id="14" creationId="{D6DDD4BF-FE02-5563-7834-CD7054EFD94B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6" creationId="{96EEC193-8243-A869-7119-A7A7C00AD54A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7" creationId="{84408587-F863-33DF-EA58-9162ED7E340B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8" creationId="{732E11AA-A080-7BFA-B948-2FB53DAE2C37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19" creationId="{C985D8DE-7D2D-0DAA-733E-10C941579146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0" creationId="{532FD260-FF69-2E82-80B3-5F46E62C3B32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1" creationId="{F3BD0336-C7CB-A671-CD80-D6D6873E88D4}"/>
          </ac:spMkLst>
        </pc:spChg>
        <pc:spChg chg="add del mod">
          <ac:chgData name="Robin Bläsing" userId="3fd8de12-e4b7-485a-992a-90717dfdd471" providerId="ADAL" clId="{4D93C2C0-14E5-8A46-8720-998407F10AA1}" dt="2022-08-01T11:06:11.662" v="8014" actId="478"/>
          <ac:spMkLst>
            <pc:docMk/>
            <pc:sldMk cId="868634420" sldId="288"/>
            <ac:spMk id="23" creationId="{DFD67FD3-C5B7-5802-21A1-BD145C4A77B5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4" creationId="{75D46FDF-F4A4-4D09-C9B7-D9DF0E9593F0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5" creationId="{AF64E183-CA99-0C71-35DC-A59F857AFF94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6" creationId="{CBEAAF71-AEEC-354B-F91C-744DEA160B75}"/>
          </ac:spMkLst>
        </pc:spChg>
        <pc:spChg chg="add del mod">
          <ac:chgData name="Robin Bläsing" userId="3fd8de12-e4b7-485a-992a-90717dfdd471" providerId="ADAL" clId="{4D93C2C0-14E5-8A46-8720-998407F10AA1}" dt="2022-08-01T11:19:30.752" v="8134" actId="478"/>
          <ac:spMkLst>
            <pc:docMk/>
            <pc:sldMk cId="868634420" sldId="288"/>
            <ac:spMk id="27" creationId="{117AC8B5-6D73-7581-B3ED-DB32185916D5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8" creationId="{1DC0DCD9-3EF7-5914-7F16-15FBDB3CBE4C}"/>
          </ac:spMkLst>
        </pc:spChg>
        <pc:spChg chg="add mod">
          <ac:chgData name="Robin Bläsing" userId="3fd8de12-e4b7-485a-992a-90717dfdd471" providerId="ADAL" clId="{4D93C2C0-14E5-8A46-8720-998407F10AA1}" dt="2022-08-01T12:43:36.882" v="8542" actId="1076"/>
          <ac:spMkLst>
            <pc:docMk/>
            <pc:sldMk cId="868634420" sldId="288"/>
            <ac:spMk id="29" creationId="{7954CC93-9E19-DE68-32BC-B075EA833D9E}"/>
          </ac:spMkLst>
        </pc:spChg>
        <pc:spChg chg="add mod">
          <ac:chgData name="Robin Bläsing" userId="3fd8de12-e4b7-485a-992a-90717dfdd471" providerId="ADAL" clId="{4D93C2C0-14E5-8A46-8720-998407F10AA1}" dt="2022-08-01T12:50:25.350" v="8661" actId="404"/>
          <ac:spMkLst>
            <pc:docMk/>
            <pc:sldMk cId="868634420" sldId="288"/>
            <ac:spMk id="35" creationId="{1C1F8CE1-46AD-1D34-6802-E64DF4D39D6C}"/>
          </ac:spMkLst>
        </pc:spChg>
        <pc:grpChg chg="add del mod">
          <ac:chgData name="Robin Bläsing" userId="3fd8de12-e4b7-485a-992a-90717dfdd471" providerId="ADAL" clId="{4D93C2C0-14E5-8A46-8720-998407F10AA1}" dt="2022-08-01T10:49:41.151" v="7661" actId="165"/>
          <ac:grpSpMkLst>
            <pc:docMk/>
            <pc:sldMk cId="868634420" sldId="288"/>
            <ac:grpSpMk id="15" creationId="{C51CD6C1-945D-6CD9-87BF-DF0D53D1F9B1}"/>
          </ac:grpSpMkLst>
        </pc:grpChg>
        <pc:cxnChg chg="add mod">
          <ac:chgData name="Robin Bläsing" userId="3fd8de12-e4b7-485a-992a-90717dfdd471" providerId="ADAL" clId="{4D93C2C0-14E5-8A46-8720-998407F10AA1}" dt="2022-08-01T12:47:02.550" v="8612"/>
          <ac:cxnSpMkLst>
            <pc:docMk/>
            <pc:sldMk cId="868634420" sldId="288"/>
            <ac:cxnSpMk id="4" creationId="{226D1EF0-F822-0908-DAE1-A9876FE3A803}"/>
          </ac:cxnSpMkLst>
        </pc:cxnChg>
        <pc:cxnChg chg="add mod">
          <ac:chgData name="Robin Bläsing" userId="3fd8de12-e4b7-485a-992a-90717dfdd471" providerId="ADAL" clId="{4D93C2C0-14E5-8A46-8720-998407F10AA1}" dt="2022-08-01T12:43:36.882" v="8542" actId="1076"/>
          <ac:cxnSpMkLst>
            <pc:docMk/>
            <pc:sldMk cId="868634420" sldId="288"/>
            <ac:cxnSpMk id="12" creationId="{BB90B4D6-CDA8-471A-47CF-5E25F271F9F7}"/>
          </ac:cxnSpMkLst>
        </pc:cxnChg>
        <pc:cxnChg chg="add mod">
          <ac:chgData name="Robin Bläsing" userId="3fd8de12-e4b7-485a-992a-90717dfdd471" providerId="ADAL" clId="{4D93C2C0-14E5-8A46-8720-998407F10AA1}" dt="2022-08-01T12:50:38.993" v="8662" actId="692"/>
          <ac:cxnSpMkLst>
            <pc:docMk/>
            <pc:sldMk cId="868634420" sldId="288"/>
            <ac:cxnSpMk id="22" creationId="{DE58FD02-3D6C-C3DA-915F-1E71BB0134DC}"/>
          </ac:cxnSpMkLst>
        </pc:cxnChg>
      </pc:sldChg>
      <pc:sldChg chg="addSp modSp add del mod setBg">
        <pc:chgData name="Robin Bläsing" userId="3fd8de12-e4b7-485a-992a-90717dfdd471" providerId="ADAL" clId="{4D93C2C0-14E5-8A46-8720-998407F10AA1}" dt="2022-08-01T16:31:18.343" v="8702" actId="2696"/>
        <pc:sldMkLst>
          <pc:docMk/>
          <pc:sldMk cId="4072453017" sldId="289"/>
        </pc:sldMkLst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6" creationId="{203BCA2B-A9E6-2027-B98E-6A60224816FC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7" creationId="{C8697265-8B69-E6D9-C11C-EFE210FDFCBB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8" creationId="{A22D7BFF-2683-AC76-C1E2-03389B09A45F}"/>
          </ac:spMkLst>
        </pc:spChg>
        <pc:spChg chg="mod">
          <ac:chgData name="Robin Bläsing" userId="3fd8de12-e4b7-485a-992a-90717dfdd471" providerId="ADAL" clId="{4D93C2C0-14E5-8A46-8720-998407F10AA1}" dt="2022-08-01T12:47:31.623" v="8640" actId="692"/>
          <ac:spMkLst>
            <pc:docMk/>
            <pc:sldMk cId="4072453017" sldId="289"/>
            <ac:spMk id="9" creationId="{BAE52936-3086-C2CB-9E06-3AC6B178158F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0" creationId="{3219B1FE-1DE2-8819-4AC8-36806EE8AE29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6" creationId="{96EEC193-8243-A869-7119-A7A7C00AD54A}"/>
          </ac:spMkLst>
        </pc:spChg>
        <pc:spChg chg="mod">
          <ac:chgData name="Robin Bläsing" userId="3fd8de12-e4b7-485a-992a-90717dfdd471" providerId="ADAL" clId="{4D93C2C0-14E5-8A46-8720-998407F10AA1}" dt="2022-08-01T12:45:31.586" v="8581" actId="692"/>
          <ac:spMkLst>
            <pc:docMk/>
            <pc:sldMk cId="4072453017" sldId="289"/>
            <ac:spMk id="17" creationId="{84408587-F863-33DF-EA58-9162ED7E340B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8" creationId="{732E11AA-A080-7BFA-B948-2FB53DAE2C37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19" creationId="{C985D8DE-7D2D-0DAA-733E-10C941579146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0" creationId="{532FD260-FF69-2E82-80B3-5F46E62C3B32}"/>
          </ac:spMkLst>
        </pc:spChg>
        <pc:spChg chg="mod">
          <ac:chgData name="Robin Bläsing" userId="3fd8de12-e4b7-485a-992a-90717dfdd471" providerId="ADAL" clId="{4D93C2C0-14E5-8A46-8720-998407F10AA1}" dt="2022-08-01T12:45:52.124" v="8605" actId="692"/>
          <ac:spMkLst>
            <pc:docMk/>
            <pc:sldMk cId="4072453017" sldId="289"/>
            <ac:spMk id="21" creationId="{F3BD0336-C7CB-A671-CD80-D6D6873E88D4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4" creationId="{75D46FDF-F4A4-4D09-C9B7-D9DF0E9593F0}"/>
          </ac:spMkLst>
        </pc:spChg>
        <pc:spChg chg="mod">
          <ac:chgData name="Robin Bläsing" userId="3fd8de12-e4b7-485a-992a-90717dfdd471" providerId="ADAL" clId="{4D93C2C0-14E5-8A46-8720-998407F10AA1}" dt="2022-08-01T12:46:32.434" v="8608" actId="692"/>
          <ac:spMkLst>
            <pc:docMk/>
            <pc:sldMk cId="4072453017" sldId="289"/>
            <ac:spMk id="25" creationId="{AF64E183-CA99-0C71-35DC-A59F857AFF94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6" creationId="{CBEAAF71-AEEC-354B-F91C-744DEA160B75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8" creationId="{1DC0DCD9-3EF7-5914-7F16-15FBDB3CBE4C}"/>
          </ac:spMkLst>
        </pc:spChg>
        <pc:spChg chg="mod">
          <ac:chgData name="Robin Bläsing" userId="3fd8de12-e4b7-485a-992a-90717dfdd471" providerId="ADAL" clId="{4D93C2C0-14E5-8A46-8720-998407F10AA1}" dt="2022-08-01T12:43:25.575" v="8541" actId="1076"/>
          <ac:spMkLst>
            <pc:docMk/>
            <pc:sldMk cId="4072453017" sldId="289"/>
            <ac:spMk id="29" creationId="{7954CC93-9E19-DE68-32BC-B075EA833D9E}"/>
          </ac:spMkLst>
        </pc:spChg>
        <pc:spChg chg="mod">
          <ac:chgData name="Robin Bläsing" userId="3fd8de12-e4b7-485a-992a-90717dfdd471" providerId="ADAL" clId="{4D93C2C0-14E5-8A46-8720-998407F10AA1}" dt="2022-08-01T12:50:20.717" v="8660" actId="404"/>
          <ac:spMkLst>
            <pc:docMk/>
            <pc:sldMk cId="4072453017" sldId="289"/>
            <ac:spMk id="35" creationId="{1C1F8CE1-46AD-1D34-6802-E64DF4D39D6C}"/>
          </ac:spMkLst>
        </pc:spChg>
        <pc:cxnChg chg="add mod">
          <ac:chgData name="Robin Bläsing" userId="3fd8de12-e4b7-485a-992a-90717dfdd471" providerId="ADAL" clId="{4D93C2C0-14E5-8A46-8720-998407F10AA1}" dt="2022-08-01T12:46:54.209" v="8611" actId="1582"/>
          <ac:cxnSpMkLst>
            <pc:docMk/>
            <pc:sldMk cId="4072453017" sldId="289"/>
            <ac:cxnSpMk id="5" creationId="{F1DAB5CF-6DA2-B87B-F4F9-A361AEE64D29}"/>
          </ac:cxnSpMkLst>
        </pc:cxnChg>
        <pc:cxnChg chg="mod">
          <ac:chgData name="Robin Bläsing" userId="3fd8de12-e4b7-485a-992a-90717dfdd471" providerId="ADAL" clId="{4D93C2C0-14E5-8A46-8720-998407F10AA1}" dt="2022-08-01T12:43:25.575" v="8541" actId="1076"/>
          <ac:cxnSpMkLst>
            <pc:docMk/>
            <pc:sldMk cId="4072453017" sldId="289"/>
            <ac:cxnSpMk id="12" creationId="{BB90B4D6-CDA8-471A-47CF-5E25F271F9F7}"/>
          </ac:cxnSpMkLst>
        </pc:cxnChg>
        <pc:cxnChg chg="mod">
          <ac:chgData name="Robin Bläsing" userId="3fd8de12-e4b7-485a-992a-90717dfdd471" providerId="ADAL" clId="{4D93C2C0-14E5-8A46-8720-998407F10AA1}" dt="2022-08-01T12:49:13.108" v="8642" actId="692"/>
          <ac:cxnSpMkLst>
            <pc:docMk/>
            <pc:sldMk cId="4072453017" sldId="289"/>
            <ac:cxnSpMk id="22" creationId="{DE58FD02-3D6C-C3DA-915F-1E71BB0134DC}"/>
          </ac:cxnSpMkLst>
        </pc:cxnChg>
      </pc:sldChg>
      <pc:sldChg chg="addSp delSp modSp new del mod">
        <pc:chgData name="Robin Bläsing" userId="3fd8de12-e4b7-485a-992a-90717dfdd471" providerId="ADAL" clId="{4D93C2C0-14E5-8A46-8720-998407F10AA1}" dt="2022-08-01T16:31:18.343" v="8702" actId="2696"/>
        <pc:sldMkLst>
          <pc:docMk/>
          <pc:sldMk cId="2322992850" sldId="290"/>
        </pc:sldMkLst>
        <pc:spChg chg="mod">
          <ac:chgData name="Robin Bläsing" userId="3fd8de12-e4b7-485a-992a-90717dfdd471" providerId="ADAL" clId="{4D93C2C0-14E5-8A46-8720-998407F10AA1}" dt="2022-08-01T16:29:17.812" v="8680" actId="20577"/>
          <ac:spMkLst>
            <pc:docMk/>
            <pc:sldMk cId="2322992850" sldId="290"/>
            <ac:spMk id="2" creationId="{091B8C02-BE7A-FCBD-EDC3-C8C789BE06EC}"/>
          </ac:spMkLst>
        </pc:spChg>
        <pc:spChg chg="del">
          <ac:chgData name="Robin Bläsing" userId="3fd8de12-e4b7-485a-992a-90717dfdd471" providerId="ADAL" clId="{4D93C2C0-14E5-8A46-8720-998407F10AA1}" dt="2022-08-01T16:29:04.663" v="8664" actId="931"/>
          <ac:spMkLst>
            <pc:docMk/>
            <pc:sldMk cId="2322992850" sldId="290"/>
            <ac:spMk id="4" creationId="{A707E594-C482-5CD3-78ED-D8FAEF2E3102}"/>
          </ac:spMkLst>
        </pc:spChg>
        <pc:picChg chg="add mod">
          <ac:chgData name="Robin Bläsing" userId="3fd8de12-e4b7-485a-992a-90717dfdd471" providerId="ADAL" clId="{4D93C2C0-14E5-8A46-8720-998407F10AA1}" dt="2022-08-01T16:29:39.551" v="8688" actId="1076"/>
          <ac:picMkLst>
            <pc:docMk/>
            <pc:sldMk cId="2322992850" sldId="290"/>
            <ac:picMk id="6" creationId="{F8B6850C-3A43-9A39-BF8B-01FF1CF7C1D9}"/>
          </ac:picMkLst>
        </pc:picChg>
        <pc:picChg chg="add mod">
          <ac:chgData name="Robin Bläsing" userId="3fd8de12-e4b7-485a-992a-90717dfdd471" providerId="ADAL" clId="{4D93C2C0-14E5-8A46-8720-998407F10AA1}" dt="2022-08-01T16:29:35.397" v="8686" actId="1076"/>
          <ac:picMkLst>
            <pc:docMk/>
            <pc:sldMk cId="2322992850" sldId="290"/>
            <ac:picMk id="8" creationId="{5C47E444-3F44-50C4-BA67-74E19DD896D6}"/>
          </ac:picMkLst>
        </pc:picChg>
        <pc:picChg chg="add mod">
          <ac:chgData name="Robin Bläsing" userId="3fd8de12-e4b7-485a-992a-90717dfdd471" providerId="ADAL" clId="{4D93C2C0-14E5-8A46-8720-998407F10AA1}" dt="2022-08-01T16:30:14.864" v="8698" actId="14100"/>
          <ac:picMkLst>
            <pc:docMk/>
            <pc:sldMk cId="2322992850" sldId="290"/>
            <ac:picMk id="10" creationId="{DD10E3A3-574D-2B29-EDD5-82BF48087CE1}"/>
          </ac:picMkLst>
        </pc:picChg>
        <pc:picChg chg="add mod">
          <ac:chgData name="Robin Bläsing" userId="3fd8de12-e4b7-485a-992a-90717dfdd471" providerId="ADAL" clId="{4D93C2C0-14E5-8A46-8720-998407F10AA1}" dt="2022-08-01T16:30:23.604" v="8701" actId="1076"/>
          <ac:picMkLst>
            <pc:docMk/>
            <pc:sldMk cId="2322992850" sldId="290"/>
            <ac:picMk id="12" creationId="{5790067F-E1F8-96DE-91E2-A0A730CA327F}"/>
          </ac:picMkLst>
        </pc:picChg>
      </pc:sldChg>
    </pc:docChg>
  </pc:docChgLst>
  <pc:docChgLst>
    <pc:chgData name="Robin Bläsing" userId="3fd8de12-e4b7-485a-992a-90717dfdd471" providerId="ADAL" clId="{4DEDC22E-B934-284C-AE1C-D32746314EA0}"/>
    <pc:docChg chg="custSel addSld delSld modSld modMainMaster">
      <pc:chgData name="Robin Bläsing" userId="3fd8de12-e4b7-485a-992a-90717dfdd471" providerId="ADAL" clId="{4DEDC22E-B934-284C-AE1C-D32746314EA0}" dt="2022-08-31T07:33:38.202" v="6" actId="478"/>
      <pc:docMkLst>
        <pc:docMk/>
      </pc:docMkLst>
      <pc:sldChg chg="addSp delSp modSp mod">
        <pc:chgData name="Robin Bläsing" userId="3fd8de12-e4b7-485a-992a-90717dfdd471" providerId="ADAL" clId="{4DEDC22E-B934-284C-AE1C-D32746314EA0}" dt="2022-08-31T07:33:30.104" v="5"/>
        <pc:sldMkLst>
          <pc:docMk/>
          <pc:sldMk cId="3304156776" sldId="257"/>
        </pc:sldMkLst>
        <pc:spChg chg="add del mod">
          <ac:chgData name="Robin Bläsing" userId="3fd8de12-e4b7-485a-992a-90717dfdd471" providerId="ADAL" clId="{4DEDC22E-B934-284C-AE1C-D32746314EA0}" dt="2022-08-31T07:33:30.104" v="5"/>
          <ac:spMkLst>
            <pc:docMk/>
            <pc:sldMk cId="3304156776" sldId="257"/>
            <ac:spMk id="3" creationId="{4C5D0768-F8B2-48DA-7A69-4959C8912336}"/>
          </ac:spMkLst>
        </pc:spChg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904437956" sldId="272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2811086730" sldId="273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2920347305" sldId="274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957122576" sldId="275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1994736755" sldId="276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209321643" sldId="277"/>
        </pc:sldMkLst>
      </pc:sldChg>
      <pc:sldChg chg="add del">
        <pc:chgData name="Robin Bläsing" userId="3fd8de12-e4b7-485a-992a-90717dfdd471" providerId="ADAL" clId="{4DEDC22E-B934-284C-AE1C-D32746314EA0}" dt="2022-08-24T09:12:56.257" v="2"/>
        <pc:sldMkLst>
          <pc:docMk/>
          <pc:sldMk cId="3359053475" sldId="287"/>
        </pc:sldMkLst>
      </pc:sldChg>
      <pc:sldMasterChg chg="modSldLayout">
        <pc:chgData name="Robin Bläsing" userId="3fd8de12-e4b7-485a-992a-90717dfdd471" providerId="ADAL" clId="{4DEDC22E-B934-284C-AE1C-D32746314EA0}" dt="2022-08-31T07:33:38.202" v="6" actId="478"/>
        <pc:sldMasterMkLst>
          <pc:docMk/>
          <pc:sldMasterMk cId="3230672086" sldId="2147483899"/>
        </pc:sldMasterMkLst>
        <pc:sldLayoutChg chg="delSp mod">
          <pc:chgData name="Robin Bläsing" userId="3fd8de12-e4b7-485a-992a-90717dfdd471" providerId="ADAL" clId="{4DEDC22E-B934-284C-AE1C-D32746314EA0}" dt="2022-08-31T07:33:38.202" v="6" actId="478"/>
          <pc:sldLayoutMkLst>
            <pc:docMk/>
            <pc:sldMasterMk cId="3230672086" sldId="2147483899"/>
            <pc:sldLayoutMk cId="2829090523" sldId="2147483913"/>
          </pc:sldLayoutMkLst>
          <pc:picChg chg="del">
            <ac:chgData name="Robin Bläsing" userId="3fd8de12-e4b7-485a-992a-90717dfdd471" providerId="ADAL" clId="{4DEDC22E-B934-284C-AE1C-D32746314EA0}" dt="2022-08-31T07:33:38.202" v="6" actId="478"/>
            <ac:picMkLst>
              <pc:docMk/>
              <pc:sldMasterMk cId="3230672086" sldId="2147483899"/>
              <pc:sldLayoutMk cId="2829090523" sldId="2147483913"/>
              <ac:picMk id="7" creationId="{02A11D4C-CA3D-4839-BE75-6C78F8842FD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id="{40DC448B-32B7-B74A-B3E1-BEEEE48D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2392631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9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111473"/>
            <a:ext cx="11314671" cy="890608"/>
          </a:xfrm>
        </p:spPr>
        <p:txBody>
          <a:bodyPr anchor="ctr">
            <a:norm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7741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905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4985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36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4.sv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8.png"/><Relationship Id="rId3" Type="http://schemas.openxmlformats.org/officeDocument/2006/relationships/image" Target="../media/image4.sv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5.png"/><Relationship Id="rId5" Type="http://schemas.openxmlformats.org/officeDocument/2006/relationships/image" Target="../media/image18.svg"/><Relationship Id="rId15" Type="http://schemas.openxmlformats.org/officeDocument/2006/relationships/image" Target="../media/image50.png"/><Relationship Id="rId10" Type="http://schemas.openxmlformats.org/officeDocument/2006/relationships/image" Target="../media/image30.svg"/><Relationship Id="rId4" Type="http://schemas.openxmlformats.org/officeDocument/2006/relationships/image" Target="../media/image17.png"/><Relationship Id="rId9" Type="http://schemas.openxmlformats.org/officeDocument/2006/relationships/image" Target="../media/image29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51.png"/><Relationship Id="rId5" Type="http://schemas.openxmlformats.org/officeDocument/2006/relationships/image" Target="../media/image18.svg"/><Relationship Id="rId10" Type="http://schemas.openxmlformats.org/officeDocument/2006/relationships/image" Target="../media/image50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4.svg"/><Relationship Id="rId4" Type="http://schemas.openxmlformats.org/officeDocument/2006/relationships/image" Target="../media/image46.sv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2378-77E4-CC96-FD9B-0546A252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0081"/>
            <a:ext cx="9144000" cy="207273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Boomerang: Redundancy Improves Latency and Throughput in Payment-Channel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5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Boomerang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</p:spPr>
            <p:txBody>
              <a:bodyPr/>
              <a:lstStyle/>
              <a:p>
                <a:r>
                  <a:rPr lang="en-GB" dirty="0"/>
                  <a:t>Transfer 0.01 BTC back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upon revelation of two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  <a:blipFill>
                <a:blip r:embed="rId2"/>
                <a:stretch>
                  <a:fillRect l="-1906" t="-17460" r="-179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087636-93CF-9058-163C-0475D581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31" y="3434934"/>
            <a:ext cx="9060338" cy="2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422-4F0C-2097-F852-5C64406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0B4B-6C4C-8F01-3760-74AB1BF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F3D32-89DE-7C83-1A3C-50522263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4387868"/>
              </a:xfrm>
            </p:spPr>
            <p:txBody>
              <a:bodyPr/>
              <a:lstStyle/>
              <a:p>
                <a:r>
                  <a:rPr lang="en-US" dirty="0"/>
                  <a:t>Option 1: </a:t>
                </a:r>
              </a:p>
              <a:p>
                <a:r>
                  <a:rPr lang="en-US" dirty="0"/>
                  <a:t>New Bitcoin Opcode which allows to provide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checks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Option 2:</a:t>
                </a:r>
              </a:p>
              <a:p>
                <a:r>
                  <a:rPr lang="en-US" dirty="0"/>
                  <a:t>Using adaptor signatures.</a:t>
                </a:r>
              </a:p>
              <a:p>
                <a:endParaRPr lang="en-US" dirty="0"/>
              </a:p>
              <a:p>
                <a:r>
                  <a:rPr lang="en-US" dirty="0"/>
                  <a:t>Option 3:</a:t>
                </a:r>
              </a:p>
              <a:p>
                <a:r>
                  <a:rPr lang="en-US" dirty="0"/>
                  <a:t>Using Eltoo.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F3D32-89DE-7C83-1A3C-50522263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4387868"/>
              </a:xfrm>
              <a:blipFill>
                <a:blip r:embed="rId2"/>
                <a:stretch>
                  <a:fillRect l="-1906" t="-3170" b="-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9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422-4F0C-2097-F852-5C64406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adaptor signatures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0B4B-6C4C-8F01-3760-74AB1BF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3D32-89DE-7C83-1A3C-50522263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03907"/>
          </a:xfrm>
        </p:spPr>
        <p:txBody>
          <a:bodyPr/>
          <a:lstStyle/>
          <a:p>
            <a:r>
              <a:rPr lang="en-US" dirty="0"/>
              <a:t>The receiver creates his adaptor for the refund transaction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dirty="0"/>
              <a:t> =  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i="1" dirty="0"/>
              <a:t> </a:t>
            </a:r>
            <a:r>
              <a:rPr lang="en-US" dirty="0"/>
              <a:t>⋅ 𝐺, </a:t>
            </a:r>
            <a:r>
              <a:rPr lang="en-US" dirty="0">
                <a:solidFill>
                  <a:srgbClr val="FFFF00"/>
                </a:solidFill>
              </a:rPr>
              <a:t>𝛢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i="1" dirty="0"/>
              <a:t> </a:t>
            </a:r>
            <a:r>
              <a:rPr lang="en-US" dirty="0"/>
              <a:t>⋅ 𝐺)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</a:t>
            </a:r>
            <a:r>
              <a:rPr lang="en-US" dirty="0"/>
              <a:t> := 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baseline="-25000" dirty="0"/>
              <a:t> </a:t>
            </a:r>
            <a:r>
              <a:rPr lang="en-US" dirty="0">
                <a:highlight>
                  <a:srgbClr val="808080"/>
                </a:highlight>
              </a:rPr>
              <a:t>+ 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𝛢</a:t>
            </a:r>
            <a:r>
              <a:rPr lang="en-US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R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:= (</a:t>
            </a:r>
            <a:r>
              <a:rPr lang="en-US" dirty="0">
                <a:solidFill>
                  <a:srgbClr val="FFC000"/>
                </a:solidFill>
              </a:rPr>
              <a:t>𝑘</a:t>
            </a:r>
            <a:r>
              <a:rPr lang="en-US" baseline="-25000" dirty="0">
                <a:solidFill>
                  <a:srgbClr val="FFC000"/>
                </a:solidFill>
              </a:rPr>
              <a:t>R</a:t>
            </a:r>
            <a:r>
              <a:rPr lang="en-US" dirty="0"/>
              <a:t> </a:t>
            </a:r>
            <a:r>
              <a:rPr lang="en-US" strike="sngStrike" dirty="0">
                <a:solidFill>
                  <a:schemeClr val="accent2"/>
                </a:solidFill>
              </a:rPr>
              <a:t>+ 𝛼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</a:t>
            </a:r>
            <a:r>
              <a:rPr lang="en-US" dirty="0"/>
              <a:t>)</a:t>
            </a:r>
          </a:p>
          <a:p>
            <a:r>
              <a:rPr lang="en-US" dirty="0"/>
              <a:t>The receiver’s adaptor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is </a:t>
            </a:r>
            <a:r>
              <a:rPr lang="en-US" u="sng" dirty="0"/>
              <a:t>not a valid signature</a:t>
            </a:r>
            <a:r>
              <a:rPr lang="en-US" dirty="0"/>
              <a:t> according to BIP340:</a:t>
            </a:r>
          </a:p>
          <a:p>
            <a:pPr algn="ctr"/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dirty="0"/>
              <a:t> ⋅ 𝐺 ≟  </a:t>
            </a:r>
            <a:r>
              <a:rPr lang="en-US" dirty="0">
                <a:solidFill>
                  <a:srgbClr val="FFFF00"/>
                </a:solidFill>
              </a:rPr>
              <a:t>𝑋</a:t>
            </a:r>
            <a:r>
              <a:rPr lang="en-US" dirty="0"/>
              <a:t> + H(    </a:t>
            </a:r>
            <a:r>
              <a:rPr lang="en-US" dirty="0">
                <a:solidFill>
                  <a:srgbClr val="FFFF00"/>
                </a:solidFill>
              </a:rPr>
              <a:t>𝑋    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 𝑌 </a:t>
            </a:r>
            <a:r>
              <a:rPr lang="en-US" dirty="0"/>
              <a:t> ∥  </a:t>
            </a:r>
            <a:r>
              <a:rPr lang="en-US" dirty="0">
                <a:solidFill>
                  <a:srgbClr val="00B050"/>
                </a:solidFill>
              </a:rPr>
              <a:t>𝑚 </a:t>
            </a:r>
            <a:r>
              <a:rPr lang="en-US" dirty="0"/>
              <a:t>) 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endParaRPr lang="en-US" dirty="0"/>
          </a:p>
          <a:p>
            <a:r>
              <a:rPr lang="en-US" dirty="0"/>
              <a:t>She gives her adaptor to the sender: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𝛢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sender learns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/>
              <a:t>, he can claim the refund by </a:t>
            </a:r>
          </a:p>
          <a:p>
            <a:r>
              <a:rPr lang="en-US" dirty="0"/>
              <a:t> (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R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𝛼</a:t>
            </a:r>
            <a:r>
              <a:rPr lang="en-US" baseline="-25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) ⋅ 𝐺 ≟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R</a:t>
            </a:r>
            <a:r>
              <a:rPr lang="en-US" baseline="-25000" dirty="0"/>
              <a:t> </a:t>
            </a:r>
            <a:r>
              <a:rPr lang="en-US" dirty="0">
                <a:highlight>
                  <a:srgbClr val="808080"/>
                </a:highlight>
              </a:rPr>
              <a:t>+ </a:t>
            </a:r>
            <a:r>
              <a:rPr lang="en-US" dirty="0">
                <a:solidFill>
                  <a:srgbClr val="FFFF00"/>
                </a:solidFill>
                <a:highlight>
                  <a:srgbClr val="808080"/>
                </a:highlight>
              </a:rPr>
              <a:t>𝛢</a:t>
            </a:r>
            <a:r>
              <a:rPr lang="en-US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92D050"/>
                </a:solidFill>
              </a:rPr>
              <a:t>𝑒</a:t>
            </a:r>
            <a:r>
              <a:rPr lang="en-US" baseline="-25000" dirty="0">
                <a:solidFill>
                  <a:srgbClr val="92D050"/>
                </a:solidFill>
              </a:rPr>
              <a:t>R </a:t>
            </a:r>
            <a:r>
              <a:rPr lang="en-US" dirty="0"/>
              <a:t>⋅ </a:t>
            </a:r>
            <a:r>
              <a:rPr lang="en-US" dirty="0">
                <a:solidFill>
                  <a:srgbClr val="00B0F0"/>
                </a:solidFill>
              </a:rPr>
              <a:t>𝑌</a:t>
            </a:r>
            <a:r>
              <a:rPr lang="en-US" baseline="-25000" dirty="0">
                <a:solidFill>
                  <a:srgbClr val="00B0F0"/>
                </a:solidFill>
              </a:rPr>
              <a:t>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673E-925F-372C-BD43-3CFB4EF6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of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428FF-E7CA-BF9D-77B0-54F3AFB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6B7A-02CD-1121-4804-D07118CF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E842F-4292-12CA-E402-FFA5EDEE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59" y="2544979"/>
            <a:ext cx="7431482" cy="2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05B2-6B3D-A0CA-92C9-DDE2EF3C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B6D8-6CBE-DB0F-4EAA-B5CB41394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Boomerang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trustless</a:t>
            </a:r>
            <a:r>
              <a:rPr lang="de-DE" dirty="0"/>
              <a:t> </a:t>
            </a:r>
            <a:r>
              <a:rPr lang="de-DE" dirty="0" err="1"/>
              <a:t>auctions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DD79-D92F-5E8C-C64A-781766E1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2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usage for auctions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</p:spPr>
            <p:txBody>
              <a:bodyPr/>
              <a:lstStyle/>
              <a:p>
                <a:r>
                  <a:rPr lang="en-US" dirty="0"/>
                  <a:t>If seller overdraws (reveals more than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the bidders can cooperate to refund their bid.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775597"/>
              </a:xfrm>
              <a:blipFill>
                <a:blip r:embed="rId2"/>
                <a:stretch>
                  <a:fillRect l="-1940" t="-19531"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F3743E1E-C3EB-0545-568F-8B695373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4083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717124F3-6D29-FCF3-6103-95EEAB5C1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29A1B041-95C9-5EA3-7115-CAD3C5079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9508" y="3801655"/>
            <a:ext cx="1021704" cy="1021704"/>
          </a:xfrm>
          <a:prstGeom prst="rect">
            <a:avLst/>
          </a:prstGeom>
        </p:spPr>
      </p:pic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06CB74F-3ADE-F3BE-3F97-76902E122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208" y="2112687"/>
            <a:ext cx="1021704" cy="10217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DFFB32-F0F1-D573-B72D-D40FEB91141B}"/>
              </a:ext>
            </a:extLst>
          </p:cNvPr>
          <p:cNvCxnSpPr/>
          <p:nvPr/>
        </p:nvCxnSpPr>
        <p:spPr>
          <a:xfrm flipV="1">
            <a:off x="3750427" y="2847528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C83A55-E263-EEC9-FFD9-51557B67ECC7}"/>
              </a:ext>
            </a:extLst>
          </p:cNvPr>
          <p:cNvCxnSpPr>
            <a:cxnSpLocks/>
          </p:cNvCxnSpPr>
          <p:nvPr/>
        </p:nvCxnSpPr>
        <p:spPr>
          <a:xfrm flipV="1">
            <a:off x="3831486" y="4451643"/>
            <a:ext cx="3272898" cy="19455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33A7A-57D8-98C0-08C2-42F823F48027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D24945-DA81-C5BB-6B08-E4BFBA1350B2}"/>
              </a:ext>
            </a:extLst>
          </p:cNvPr>
          <p:cNvCxnSpPr>
            <a:cxnSpLocks/>
          </p:cNvCxnSpPr>
          <p:nvPr/>
        </p:nvCxnSpPr>
        <p:spPr>
          <a:xfrm flipH="1">
            <a:off x="3669048" y="2496158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22B230-D71C-6884-80D3-79E280FC33B2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DC19F3-46A1-A2DF-AC93-0E62841E4D0C}"/>
              </a:ext>
            </a:extLst>
          </p:cNvPr>
          <p:cNvCxnSpPr>
            <a:cxnSpLocks/>
          </p:cNvCxnSpPr>
          <p:nvPr/>
        </p:nvCxnSpPr>
        <p:spPr>
          <a:xfrm flipV="1">
            <a:off x="3831486" y="4086556"/>
            <a:ext cx="3272898" cy="19455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FDE1D9-C562-675C-FFC4-76557C45C54A}"/>
                  </a:ext>
                </a:extLst>
              </p:cNvPr>
              <p:cNvSpPr/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FDE1D9-C562-675C-FFC4-76557C45C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FE8595B-5BB8-746C-4488-A5305BDDA80A}"/>
                  </a:ext>
                </a:extLst>
              </p:cNvPr>
              <p:cNvSpPr/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FE8595B-5BB8-746C-4488-A5305BDDA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F877C-B0FE-01C7-F893-7F58CEC4AFD0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F877C-B0FE-01C7-F893-7F58CEC4A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EFAF89-37B8-C729-95D1-C6B4E81EB695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EFAF89-37B8-C729-95D1-C6B4E81E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DF2305-57A6-4DC6-8F2D-AA89081193BD}"/>
                  </a:ext>
                </a:extLst>
              </p:cNvPr>
              <p:cNvSpPr/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DF2305-57A6-4DC6-8F2D-AA8908119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4EDDC19-D4AC-65A2-6670-D9B3D7499DD2}"/>
                  </a:ext>
                </a:extLst>
              </p:cNvPr>
              <p:cNvSpPr/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4EDDC19-D4AC-65A2-6670-D9B3D749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2D49BC1-C0DE-DDD8-F65E-ECDF0D9C226E}"/>
              </a:ext>
            </a:extLst>
          </p:cNvPr>
          <p:cNvSpPr txBox="1"/>
          <p:nvPr/>
        </p:nvSpPr>
        <p:spPr>
          <a:xfrm>
            <a:off x="361843" y="5778015"/>
            <a:ext cx="409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An additional punishment could be put in place if the seller has something at stake in the channels with the bidders. 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268D619-AA15-9687-DF66-D457843F082C}"/>
              </a:ext>
            </a:extLst>
          </p:cNvPr>
          <p:cNvSpPr/>
          <p:nvPr/>
        </p:nvSpPr>
        <p:spPr>
          <a:xfrm>
            <a:off x="7898482" y="4819492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A6DDEBC-D225-BCFA-61EA-2A26058EFBD4}"/>
              </a:ext>
            </a:extLst>
          </p:cNvPr>
          <p:cNvSpPr/>
          <p:nvPr/>
        </p:nvSpPr>
        <p:spPr>
          <a:xfrm flipV="1">
            <a:off x="7898482" y="2576864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82D0D-74A1-4281-9343-CDD329219744}"/>
                  </a:ext>
                </a:extLst>
              </p:cNvPr>
              <p:cNvSpPr/>
              <p:nvPr/>
            </p:nvSpPr>
            <p:spPr>
              <a:xfrm>
                <a:off x="8920186" y="2496158"/>
                <a:ext cx="3014780" cy="37856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Requires communication between bidders:</a:t>
                </a:r>
              </a:p>
              <a:p>
                <a:pPr marL="457200" indent="-457200" algn="ctr">
                  <a:buAutoNum type="arabicPeriod"/>
                </a:pPr>
                <a:r>
                  <a:rPr lang="en-US" sz="2400" dirty="0"/>
                  <a:t>Pre-bid: </a:t>
                </a:r>
                <a:br>
                  <a:rPr lang="en-US" sz="2400" dirty="0"/>
                </a:br>
                <a:r>
                  <a:rPr lang="en-US" sz="2400" dirty="0"/>
                  <a:t>They all need to get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 algn="ctr">
                  <a:buAutoNum type="arabicPeriod"/>
                </a:pPr>
                <a:r>
                  <a:rPr lang="en-US" sz="2400" dirty="0"/>
                  <a:t>Post-bid: </a:t>
                </a:r>
                <a:br>
                  <a:rPr lang="en-US" sz="2400" dirty="0"/>
                </a:br>
                <a:r>
                  <a:rPr lang="en-US" sz="2400" dirty="0"/>
                  <a:t>They all need to check if anyone got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582D0D-74A1-4281-9343-CDD329219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6" y="2496158"/>
                <a:ext cx="3014780" cy="3785652"/>
              </a:xfrm>
              <a:prstGeom prst="rect">
                <a:avLst/>
              </a:prstGeom>
              <a:blipFill>
                <a:blip r:embed="rId13"/>
                <a:stretch>
                  <a:fillRect t="-1127" r="-2424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8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1935915"/>
              </a:xfrm>
            </p:spPr>
            <p:txBody>
              <a:bodyPr/>
              <a:lstStyle/>
              <a:p>
                <a:r>
                  <a:rPr lang="en-US" dirty="0"/>
                  <a:t>There must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bidder. </a:t>
                </a:r>
              </a:p>
              <a:p>
                <a:endParaRPr lang="en-US" dirty="0"/>
              </a:p>
              <a:p>
                <a:r>
                  <a:rPr lang="en-US" dirty="0"/>
                  <a:t>Only one bid shall be accepted. </a:t>
                </a:r>
              </a:p>
              <a:p>
                <a:r>
                  <a:rPr lang="en-US" dirty="0"/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needed.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1935915"/>
              </a:xfrm>
              <a:blipFill>
                <a:blip r:embed="rId2"/>
                <a:stretch>
                  <a:fillRect l="-1940" t="-7862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EAC5DD-2FF5-2112-0E28-84B804BFDDFD}"/>
                  </a:ext>
                </a:extLst>
              </p:cNvPr>
              <p:cNvSpPr txBox="1"/>
              <p:nvPr/>
            </p:nvSpPr>
            <p:spPr>
              <a:xfrm>
                <a:off x="1952153" y="3945454"/>
                <a:ext cx="2711255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...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EAC5DD-2FF5-2112-0E28-84B804BF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53" y="3945454"/>
                <a:ext cx="2711255" cy="2215991"/>
              </a:xfrm>
              <a:prstGeom prst="rect">
                <a:avLst/>
              </a:prstGeom>
              <a:blipFill>
                <a:blip r:embed="rId3"/>
                <a:stretch>
                  <a:fillRect l="-6742" t="-3846" r="-134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856529-552F-839C-A20E-DED867BE0661}"/>
                  </a:ext>
                </a:extLst>
              </p:cNvPr>
              <p:cNvSpPr/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Pre-bid </a:t>
                </a:r>
                <a:r>
                  <a:rPr lang="en-US" sz="2800" dirty="0">
                    <a:cs typeface="Calibri" panose="020F0502020204030204" pitchFamily="34" charset="0"/>
                  </a:rPr>
                  <a:t>challenge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Non of the bidders should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like another bidder!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856529-552F-839C-A20E-DED867BE0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blipFill>
                <a:blip r:embed="rId4"/>
                <a:stretch>
                  <a:fillRect l="-2957" t="-4802" r="-5913" b="-7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330C-393E-C97F-5A03-47506D8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CB558-A4ED-2B02-1884-F1C10B6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6878595" cy="4519186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The seller commits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Any bidder can draw a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calculate their own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When forwarding the payment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bidder must reveal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the seller as well.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2A86F5-A306-9ACE-1D92-2E60C63C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6878595" cy="4519186"/>
              </a:xfrm>
              <a:blipFill>
                <a:blip r:embed="rId2"/>
                <a:stretch>
                  <a:fillRect l="-3191" r="-230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04A98C-4025-894D-60E8-9DF48C560604}"/>
                  </a:ext>
                </a:extLst>
              </p:cNvPr>
              <p:cNvSpPr/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cs typeface="Calibri" panose="020F0502020204030204" pitchFamily="34" charset="0"/>
                  </a:rPr>
                  <a:t>Pre-bid challenge:</a:t>
                </a:r>
                <a:endParaRPr lang="en-US" sz="2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Non of the bidders should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like another bidder!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04A98C-4025-894D-60E8-9DF48C560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23" y="3006430"/>
                <a:ext cx="3504177" cy="2159566"/>
              </a:xfrm>
              <a:prstGeom prst="rect">
                <a:avLst/>
              </a:prstGeom>
              <a:blipFill>
                <a:blip r:embed="rId3"/>
                <a:stretch>
                  <a:fillRect l="-2957" t="-4802" r="-5913" b="-7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2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6C-995C-53C5-F668-DDBCFC39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Post-bid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C1A2F-5872-3A81-233B-EEEDCA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0F405AF1-BEE2-B896-E405-1C1FCC93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24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3A16C9B6-E224-CC83-3BBF-6521D45E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097D4CFA-30A2-C8A9-CD0D-5788FB74B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9508" y="3801655"/>
            <a:ext cx="1021704" cy="1021704"/>
          </a:xfrm>
          <a:prstGeom prst="rect">
            <a:avLst/>
          </a:prstGeom>
        </p:spPr>
      </p:pic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132B54D4-D154-1D66-C9CF-BB63533CD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2112687"/>
            <a:ext cx="1021704" cy="10217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AACF9-E674-692B-F83B-61F556F78F2D}"/>
              </a:ext>
            </a:extLst>
          </p:cNvPr>
          <p:cNvCxnSpPr/>
          <p:nvPr/>
        </p:nvCxnSpPr>
        <p:spPr>
          <a:xfrm flipV="1">
            <a:off x="3750427" y="2847528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E8CD7-D6A0-C3B5-9178-3F1DE2D7FF21}"/>
              </a:ext>
            </a:extLst>
          </p:cNvPr>
          <p:cNvCxnSpPr>
            <a:cxnSpLocks/>
          </p:cNvCxnSpPr>
          <p:nvPr/>
        </p:nvCxnSpPr>
        <p:spPr>
          <a:xfrm flipV="1">
            <a:off x="3831486" y="4451643"/>
            <a:ext cx="3272898" cy="19455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56800-BA70-AF5A-BAAC-3BF471D2EF3A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6C6E2-2A4D-601B-34C1-7BAD005DE9AB}"/>
              </a:ext>
            </a:extLst>
          </p:cNvPr>
          <p:cNvCxnSpPr>
            <a:cxnSpLocks/>
          </p:cNvCxnSpPr>
          <p:nvPr/>
        </p:nvCxnSpPr>
        <p:spPr>
          <a:xfrm flipH="1">
            <a:off x="3669048" y="2496158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398BC6-4638-3EE2-8181-90ACC3C674B6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51A8B6-8B57-549B-51AE-6CEF13262B9E}"/>
              </a:ext>
            </a:extLst>
          </p:cNvPr>
          <p:cNvCxnSpPr>
            <a:cxnSpLocks/>
          </p:cNvCxnSpPr>
          <p:nvPr/>
        </p:nvCxnSpPr>
        <p:spPr>
          <a:xfrm flipV="1">
            <a:off x="3831486" y="4086556"/>
            <a:ext cx="3272898" cy="19455"/>
          </a:xfrm>
          <a:prstGeom prst="straightConnector1">
            <a:avLst/>
          </a:prstGeom>
          <a:ln w="88900" cap="flat" cmpd="dbl">
            <a:solidFill>
              <a:schemeClr val="accent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2E1EEF-393E-8ACA-35F8-CDCB14742379}"/>
                  </a:ext>
                </a:extLst>
              </p:cNvPr>
              <p:cNvSpPr/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2E1EEF-393E-8ACA-35F8-CDCB14742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09" y="3118701"/>
                <a:ext cx="8391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28185-0419-0CFC-9491-C7D0BB0600CD}"/>
                  </a:ext>
                </a:extLst>
              </p:cNvPr>
              <p:cNvSpPr/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28185-0419-0CFC-9491-C7D0BB060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30" y="4259941"/>
                <a:ext cx="84446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5C3A9BDF-EA15-8043-5EE7-1C50C58D9364}"/>
              </a:ext>
            </a:extLst>
          </p:cNvPr>
          <p:cNvSpPr/>
          <p:nvPr/>
        </p:nvSpPr>
        <p:spPr>
          <a:xfrm>
            <a:off x="7898482" y="4819492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CDB0FF9-DDDC-D3F0-A3EA-7C74CB342E08}"/>
              </a:ext>
            </a:extLst>
          </p:cNvPr>
          <p:cNvSpPr/>
          <p:nvPr/>
        </p:nvSpPr>
        <p:spPr>
          <a:xfrm flipV="1">
            <a:off x="7898482" y="2576864"/>
            <a:ext cx="845460" cy="1363961"/>
          </a:xfrm>
          <a:custGeom>
            <a:avLst/>
            <a:gdLst>
              <a:gd name="connsiteX0" fmla="*/ 0 w 845460"/>
              <a:gd name="connsiteY0" fmla="*/ 1636968 h 1636968"/>
              <a:gd name="connsiteX1" fmla="*/ 837667 w 845460"/>
              <a:gd name="connsiteY1" fmla="*/ 952766 h 1636968"/>
              <a:gd name="connsiteX2" fmla="*/ 422031 w 845460"/>
              <a:gd name="connsiteY2" fmla="*/ 0 h 16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460" h="1636968">
                <a:moveTo>
                  <a:pt x="0" y="1636968"/>
                </a:moveTo>
                <a:cubicBezTo>
                  <a:pt x="383664" y="1431281"/>
                  <a:pt x="767329" y="1225594"/>
                  <a:pt x="837667" y="952766"/>
                </a:cubicBezTo>
                <a:cubicBezTo>
                  <a:pt x="908006" y="679938"/>
                  <a:pt x="480646" y="159860"/>
                  <a:pt x="422031" y="0"/>
                </a:cubicBezTo>
              </a:path>
            </a:pathLst>
          </a:custGeom>
          <a:noFill/>
          <a:ln w="25400">
            <a:solidFill>
              <a:schemeClr val="accent5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Judge male with solid fill">
            <a:extLst>
              <a:ext uri="{FF2B5EF4-FFF2-40B4-BE49-F238E27FC236}">
                <a16:creationId xmlns:a16="http://schemas.microsoft.com/office/drawing/2014/main" id="{59E1C3DA-45DF-09AE-8D5A-D9B3F8FB5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4083" y="3792179"/>
            <a:ext cx="1021704" cy="102170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936AD-5E95-5A61-EF9F-7DD5CF31CD64}"/>
              </a:ext>
            </a:extLst>
          </p:cNvPr>
          <p:cNvCxnSpPr>
            <a:cxnSpLocks/>
          </p:cNvCxnSpPr>
          <p:nvPr/>
        </p:nvCxnSpPr>
        <p:spPr>
          <a:xfrm flipV="1">
            <a:off x="1415589" y="4544351"/>
            <a:ext cx="1152000" cy="23536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84148-6147-1D5F-A7F1-9509AC5C6D6F}"/>
              </a:ext>
            </a:extLst>
          </p:cNvPr>
          <p:cNvCxnSpPr>
            <a:cxnSpLocks/>
          </p:cNvCxnSpPr>
          <p:nvPr/>
        </p:nvCxnSpPr>
        <p:spPr>
          <a:xfrm>
            <a:off x="1419469" y="4202800"/>
            <a:ext cx="1161655" cy="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A04B5B-5D59-5098-0D61-B3A34EDABC68}"/>
              </a:ext>
            </a:extLst>
          </p:cNvPr>
          <p:cNvSpPr txBox="1"/>
          <p:nvPr/>
        </p:nvSpPr>
        <p:spPr>
          <a:xfrm>
            <a:off x="2503993" y="47094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auctioneer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A857B-B8B3-B3EB-1E95-136BC3D249D2}"/>
                  </a:ext>
                </a:extLst>
              </p:cNvPr>
              <p:cNvSpPr/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6A857B-B8B3-B3EB-1E95-136BC3D2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29" y="3896338"/>
                <a:ext cx="171226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8BA7BF-5E24-8BA2-E2F7-398B11EDDE32}"/>
                  </a:ext>
                </a:extLst>
              </p:cNvPr>
              <p:cNvSpPr/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8BA7BF-5E24-8BA2-E2F7-398B11EDD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91" y="2830595"/>
                <a:ext cx="1712264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3BCFF3-AE65-8437-BDD1-D6005F07E782}"/>
                  </a:ext>
                </a:extLst>
              </p:cNvPr>
              <p:cNvSpPr/>
              <p:nvPr/>
            </p:nvSpPr>
            <p:spPr>
              <a:xfrm>
                <a:off x="8988678" y="2663181"/>
                <a:ext cx="2762597" cy="332296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Post-bid </a:t>
                </a:r>
                <a:r>
                  <a:rPr lang="en-US" sz="2800" dirty="0">
                    <a:cs typeface="Calibri" panose="020F0502020204030204" pitchFamily="34" charset="0"/>
                  </a:rPr>
                  <a:t>challenge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Every bidder who </a:t>
                </a:r>
                <a:r>
                  <a:rPr lang="en-US" sz="2800" dirty="0">
                    <a:cs typeface="Calibri" panose="020F0502020204030204" pitchFamily="34" charset="0"/>
                  </a:rPr>
                  <a:t>paid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revealed) needs to know i</a:t>
                </a:r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f seller revealed any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3BCFF3-AE65-8437-BDD1-D6005F07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78" y="2663181"/>
                <a:ext cx="2762597" cy="3322961"/>
              </a:xfrm>
              <a:prstGeom prst="rect">
                <a:avLst/>
              </a:prstGeom>
              <a:blipFill>
                <a:blip r:embed="rId14"/>
                <a:stretch>
                  <a:fillRect l="-3974" t="-3303" r="-7947" b="-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ABD31E77-3DDB-CE7E-5425-2FACCF52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6878595" cy="775597"/>
          </a:xfrm>
        </p:spPr>
        <p:txBody>
          <a:bodyPr/>
          <a:lstStyle/>
          <a:p>
            <a:r>
              <a:rPr lang="en-US" dirty="0"/>
              <a:t>An auctioneer channels the transactions and frees overbid channels to bidders.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/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blipFill>
                <a:blip r:embed="rId15"/>
                <a:stretch>
                  <a:fillRect r="-10744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/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blipFill>
                <a:blip r:embed="rId16"/>
                <a:stretch>
                  <a:fillRect r="-9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6E58221-3A7F-9CF2-4020-8E4FD3F42762}"/>
              </a:ext>
            </a:extLst>
          </p:cNvPr>
          <p:cNvSpPr txBox="1"/>
          <p:nvPr/>
        </p:nvSpPr>
        <p:spPr>
          <a:xfrm>
            <a:off x="103909" y="5521146"/>
            <a:ext cx="364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Auctioneer reduces possibility of communication (if he is trusted). If he is not honest, communication between bidders is last resort.</a:t>
            </a:r>
          </a:p>
        </p:txBody>
      </p:sp>
    </p:spTree>
    <p:extLst>
      <p:ext uri="{BB962C8B-B14F-4D97-AF65-F5344CB8AC3E}">
        <p14:creationId xmlns:p14="http://schemas.microsoft.com/office/powerpoint/2010/main" val="390443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6C-995C-53C5-F668-DDBCFC39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Post-bid </a:t>
            </a:r>
            <a:r>
              <a:rPr lang="en-US" dirty="0">
                <a:cs typeface="Calibri" panose="020F0502020204030204" pitchFamily="34" charset="0"/>
              </a:rPr>
              <a:t>challenge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C1A2F-5872-3A81-233B-EEEDCA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5" descr="Office worker male outline">
            <a:extLst>
              <a:ext uri="{FF2B5EF4-FFF2-40B4-BE49-F238E27FC236}">
                <a16:creationId xmlns:a16="http://schemas.microsoft.com/office/drawing/2014/main" id="{0F405AF1-BEE2-B896-E405-1C1FCC93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24" y="3801655"/>
            <a:ext cx="1021704" cy="1021704"/>
          </a:xfrm>
          <a:prstGeom prst="rect">
            <a:avLst/>
          </a:prstGeom>
        </p:spPr>
      </p:pic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3A16C9B6-E224-CC83-3BBF-6521D45EC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56800-BA70-AF5A-BAAC-3BF471D2EF3A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398BC6-4638-3EE2-8181-90ACC3C674B6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7D3A73-13E3-BF6E-67C2-18A0B8C2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4446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phic 27" descr="Judge male with solid fill">
            <a:extLst>
              <a:ext uri="{FF2B5EF4-FFF2-40B4-BE49-F238E27FC236}">
                <a16:creationId xmlns:a16="http://schemas.microsoft.com/office/drawing/2014/main" id="{59E1C3DA-45DF-09AE-8D5A-D9B3F8FB5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4083" y="3792179"/>
            <a:ext cx="1021704" cy="102170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6936AD-5E95-5A61-EF9F-7DD5CF31CD64}"/>
              </a:ext>
            </a:extLst>
          </p:cNvPr>
          <p:cNvCxnSpPr>
            <a:cxnSpLocks/>
          </p:cNvCxnSpPr>
          <p:nvPr/>
        </p:nvCxnSpPr>
        <p:spPr>
          <a:xfrm flipV="1">
            <a:off x="1415589" y="4544351"/>
            <a:ext cx="1152000" cy="23536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E84148-6147-1D5F-A7F1-9509AC5C6D6F}"/>
              </a:ext>
            </a:extLst>
          </p:cNvPr>
          <p:cNvCxnSpPr>
            <a:cxnSpLocks/>
          </p:cNvCxnSpPr>
          <p:nvPr/>
        </p:nvCxnSpPr>
        <p:spPr>
          <a:xfrm>
            <a:off x="1419469" y="4202800"/>
            <a:ext cx="1161655" cy="0"/>
          </a:xfrm>
          <a:prstGeom prst="straightConnector1">
            <a:avLst/>
          </a:prstGeom>
          <a:ln w="88900" cap="flat" cmpd="dbl">
            <a:solidFill>
              <a:schemeClr val="bg2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A04B5B-5D59-5098-0D61-B3A34EDABC68}"/>
              </a:ext>
            </a:extLst>
          </p:cNvPr>
          <p:cNvSpPr txBox="1"/>
          <p:nvPr/>
        </p:nvSpPr>
        <p:spPr>
          <a:xfrm>
            <a:off x="2503993" y="47094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auctioneer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BB630B-1198-4DDB-5B7B-0B32B8BE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ABD31E77-3DDB-CE7E-5425-2FACCF52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0" cy="1807674"/>
          </a:xfrm>
        </p:spPr>
        <p:txBody>
          <a:bodyPr/>
          <a:lstStyle/>
          <a:p>
            <a:r>
              <a:rPr lang="en-US" dirty="0"/>
              <a:t>The process ends up like a simple payment with a preimage from the highest bidder which the seller has the option to resolve. It has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timeout if the seller does not react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preimage which serves as a payment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/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3C2ED8-0148-305E-3563-B81ADE2CD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31" y="3386805"/>
                <a:ext cx="733190" cy="923330"/>
              </a:xfrm>
              <a:prstGeom prst="rect">
                <a:avLst/>
              </a:prstGeom>
              <a:blipFill>
                <a:blip r:embed="rId10"/>
                <a:stretch>
                  <a:fillRect r="-10744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/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0092E2-FCF6-F707-5785-B5EBBF95C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63" y="4404880"/>
                <a:ext cx="730844" cy="369332"/>
              </a:xfrm>
              <a:prstGeom prst="rect">
                <a:avLst/>
              </a:prstGeom>
              <a:blipFill>
                <a:blip r:embed="rId11"/>
                <a:stretch>
                  <a:fillRect r="-91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24BA-CB80-A620-B901-9CBD374A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5972A-458B-9754-C171-D5702B5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4488F-19AA-4314-7BD5-8B4148FD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387798"/>
          </a:xfrm>
        </p:spPr>
        <p:txBody>
          <a:bodyPr/>
          <a:lstStyle/>
          <a:p>
            <a:r>
              <a:rPr lang="en-GB" dirty="0"/>
              <a:t>arXiv:1910.01834v2 [</a:t>
            </a:r>
            <a:r>
              <a:rPr lang="en-GB" dirty="0" err="1"/>
              <a:t>cs.CR</a:t>
            </a:r>
            <a:r>
              <a:rPr lang="en-GB" dirty="0"/>
              <a:t>] 29 Mar 2020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854FA-35A9-2E2A-2500-9A2B2BBF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90" y="1982479"/>
            <a:ext cx="9639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6327-3217-A35D-11BB-288A983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transfer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5E2AB-0BB1-1A7E-BC24-05EF3B1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B70F07-7F10-C6C5-7B99-2E9926DDD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58541" cy="2323713"/>
              </a:xfrm>
            </p:spPr>
            <p:txBody>
              <a:bodyPr/>
              <a:lstStyle/>
              <a:p>
                <a:r>
                  <a:rPr lang="en-US" dirty="0"/>
                  <a:t>Using asset transfers on the blockchain (Taro tree possible, too)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Bidder reveals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sends it to auctioneer (= seller)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Auctioneer creates asset transfer transaction (ATT, which allows the bidder to claim the asset) 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sends it to bidder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If auctioneer claims payment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bidder can claim asset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B70F07-7F10-C6C5-7B99-2E9926DDD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58541" cy="2323713"/>
              </a:xfrm>
              <a:blipFill>
                <a:blip r:embed="rId2"/>
                <a:stretch>
                  <a:fillRect l="-1932" t="-6545" r="-1288" b="-8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Office worker female outline">
            <a:extLst>
              <a:ext uri="{FF2B5EF4-FFF2-40B4-BE49-F238E27FC236}">
                <a16:creationId xmlns:a16="http://schemas.microsoft.com/office/drawing/2014/main" id="{797F31AC-5F45-85B1-0A3C-BFFD296B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8208" y="5490623"/>
            <a:ext cx="1021704" cy="1021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9530BA-C194-2FDB-A1B1-978C3AE6065B}"/>
              </a:ext>
            </a:extLst>
          </p:cNvPr>
          <p:cNvCxnSpPr>
            <a:cxnSpLocks/>
          </p:cNvCxnSpPr>
          <p:nvPr/>
        </p:nvCxnSpPr>
        <p:spPr>
          <a:xfrm>
            <a:off x="3723231" y="4819493"/>
            <a:ext cx="2970266" cy="1012590"/>
          </a:xfrm>
          <a:prstGeom prst="straightConnector1">
            <a:avLst/>
          </a:prstGeom>
          <a:ln w="88900" cap="flat" cmpd="dbl">
            <a:solidFill>
              <a:schemeClr val="accent5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CD17A-A183-E277-5760-34AD00423D43}"/>
              </a:ext>
            </a:extLst>
          </p:cNvPr>
          <p:cNvCxnSpPr>
            <a:cxnSpLocks/>
          </p:cNvCxnSpPr>
          <p:nvPr/>
        </p:nvCxnSpPr>
        <p:spPr>
          <a:xfrm>
            <a:off x="3614976" y="5170863"/>
            <a:ext cx="2970266" cy="1012590"/>
          </a:xfrm>
          <a:prstGeom prst="straightConnector1">
            <a:avLst/>
          </a:prstGeom>
          <a:ln w="88900" cap="flat" cmpd="dbl">
            <a:solidFill>
              <a:srgbClr val="FFC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CC6C26-5492-0F73-3F66-B9E9B7806952}"/>
                  </a:ext>
                </a:extLst>
              </p:cNvPr>
              <p:cNvSpPr/>
              <p:nvPr/>
            </p:nvSpPr>
            <p:spPr>
              <a:xfrm>
                <a:off x="4623473" y="5467318"/>
                <a:ext cx="811761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CC6C26-5492-0F73-3F66-B9E9B7806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73" y="5467318"/>
                <a:ext cx="81176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629493-8F97-B516-B4E4-1445D4367373}"/>
                  </a:ext>
                </a:extLst>
              </p:cNvPr>
              <p:cNvSpPr/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629493-8F97-B516-B4E4-1445D4367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47" y="5116307"/>
                <a:ext cx="171226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954B90CD-A837-B838-1B0D-01BF86AE26D2}"/>
              </a:ext>
            </a:extLst>
          </p:cNvPr>
          <p:cNvSpPr/>
          <p:nvPr/>
        </p:nvSpPr>
        <p:spPr>
          <a:xfrm rot="19800000">
            <a:off x="3529919" y="4093321"/>
            <a:ext cx="3356891" cy="3356891"/>
          </a:xfrm>
          <a:prstGeom prst="arc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E27BB-8A7C-239A-C003-A0F726B390B3}"/>
                  </a:ext>
                </a:extLst>
              </p:cNvPr>
              <p:cNvSpPr/>
              <p:nvPr/>
            </p:nvSpPr>
            <p:spPr>
              <a:xfrm>
                <a:off x="5208364" y="3985971"/>
                <a:ext cx="811761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E27BB-8A7C-239A-C003-A0F726B39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64" y="3985971"/>
                <a:ext cx="811761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5E63125-BD4E-579C-513F-42E8C08F8704}"/>
              </a:ext>
            </a:extLst>
          </p:cNvPr>
          <p:cNvSpPr txBox="1"/>
          <p:nvPr/>
        </p:nvSpPr>
        <p:spPr>
          <a:xfrm>
            <a:off x="6517401" y="4108942"/>
            <a:ext cx="293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(Taro) asset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10205E-F037-C31F-F45E-D7398C1212B4}"/>
                  </a:ext>
                </a:extLst>
              </p:cNvPr>
              <p:cNvSpPr/>
              <p:nvPr/>
            </p:nvSpPr>
            <p:spPr>
              <a:xfrm>
                <a:off x="195329" y="5090259"/>
                <a:ext cx="3228738" cy="16312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This also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solves post-bid challenge</a:t>
                </a:r>
                <a:r>
                  <a:rPr lang="en-US" sz="2000" dirty="0">
                    <a:solidFill>
                      <a:schemeClr val="tx1"/>
                    </a:solidFill>
                  </a:rPr>
                  <a:t> because all other bidder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case of asset transfer and can claim their bid.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10205E-F037-C31F-F45E-D7398C121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" y="5090259"/>
                <a:ext cx="3228738" cy="1631216"/>
              </a:xfrm>
              <a:prstGeom prst="rect">
                <a:avLst/>
              </a:prstGeom>
              <a:blipFill>
                <a:blip r:embed="rId8"/>
                <a:stretch>
                  <a:fillRect l="-1887" t="-1493" r="-113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5" descr="Office worker male outline">
            <a:extLst>
              <a:ext uri="{FF2B5EF4-FFF2-40B4-BE49-F238E27FC236}">
                <a16:creationId xmlns:a16="http://schemas.microsoft.com/office/drawing/2014/main" id="{948F03AC-3079-B786-1BDA-3BB9C8EAD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4083" y="3801655"/>
            <a:ext cx="1021704" cy="10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8CED-1B6B-4FE5-7828-4594AB7A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Trustless overpaying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CF69B-03E3-A38E-976B-DDB145A7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Office worker male outline">
            <a:extLst>
              <a:ext uri="{FF2B5EF4-FFF2-40B4-BE49-F238E27FC236}">
                <a16:creationId xmlns:a16="http://schemas.microsoft.com/office/drawing/2014/main" id="{24E34D15-45E2-091D-36A2-B7E492C5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6141" y="3379493"/>
            <a:ext cx="1440000" cy="1440000"/>
          </a:xfrm>
        </p:spPr>
      </p:pic>
      <p:pic>
        <p:nvPicPr>
          <p:cNvPr id="25" name="Graphic 24" descr="Line arrow: Clockwise curve outline">
            <a:extLst>
              <a:ext uri="{FF2B5EF4-FFF2-40B4-BE49-F238E27FC236}">
                <a16:creationId xmlns:a16="http://schemas.microsoft.com/office/drawing/2014/main" id="{3505550D-6A44-BEBB-AFAE-80E2A7D1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594408" y="1639779"/>
            <a:ext cx="1440000" cy="1440000"/>
          </a:xfrm>
          <a:prstGeom prst="rect">
            <a:avLst/>
          </a:prstGeom>
        </p:spPr>
      </p:pic>
      <p:pic>
        <p:nvPicPr>
          <p:cNvPr id="26" name="Graphic 25" descr="Line arrow: Clockwise curve outline">
            <a:extLst>
              <a:ext uri="{FF2B5EF4-FFF2-40B4-BE49-F238E27FC236}">
                <a16:creationId xmlns:a16="http://schemas.microsoft.com/office/drawing/2014/main" id="{28F692C6-0479-6744-E978-72BA8B67D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V="1">
            <a:off x="3594408" y="5197864"/>
            <a:ext cx="1440000" cy="144000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0DD22393-B974-822E-CC46-8ACEB3FF1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594408" y="3418821"/>
            <a:ext cx="1440000" cy="1440000"/>
          </a:xfrm>
          <a:prstGeom prst="rect">
            <a:avLst/>
          </a:prstGeom>
        </p:spPr>
      </p:pic>
      <p:pic>
        <p:nvPicPr>
          <p:cNvPr id="29" name="Graphic 28" descr="Line arrow: Slight curve outline">
            <a:extLst>
              <a:ext uri="{FF2B5EF4-FFF2-40B4-BE49-F238E27FC236}">
                <a16:creationId xmlns:a16="http://schemas.microsoft.com/office/drawing/2014/main" id="{BF6552E3-7A6A-D6CA-5C10-4AD0E96CB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4408" y="4415544"/>
            <a:ext cx="1440000" cy="1440000"/>
          </a:xfrm>
          <a:prstGeom prst="rect">
            <a:avLst/>
          </a:prstGeom>
        </p:spPr>
      </p:pic>
      <p:pic>
        <p:nvPicPr>
          <p:cNvPr id="30" name="Graphic 29" descr="Line arrow: Slight curve outline">
            <a:extLst>
              <a:ext uri="{FF2B5EF4-FFF2-40B4-BE49-F238E27FC236}">
                <a16:creationId xmlns:a16="http://schemas.microsoft.com/office/drawing/2014/main" id="{86C5593F-D1D1-1A0E-E1FC-594010D234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3594408" y="2409485"/>
            <a:ext cx="1440000" cy="1440000"/>
          </a:xfrm>
          <a:prstGeom prst="rect">
            <a:avLst/>
          </a:prstGeom>
        </p:spPr>
      </p:pic>
      <p:pic>
        <p:nvPicPr>
          <p:cNvPr id="31" name="Graphic 30" descr="Line arrow: Clockwise curve outline">
            <a:extLst>
              <a:ext uri="{FF2B5EF4-FFF2-40B4-BE49-F238E27FC236}">
                <a16:creationId xmlns:a16="http://schemas.microsoft.com/office/drawing/2014/main" id="{6060C972-0E80-FB4D-F82A-F3237028B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000000">
            <a:off x="7390416" y="1677616"/>
            <a:ext cx="1440000" cy="1440000"/>
          </a:xfrm>
          <a:prstGeom prst="rect">
            <a:avLst/>
          </a:prstGeom>
        </p:spPr>
      </p:pic>
      <p:pic>
        <p:nvPicPr>
          <p:cNvPr id="32" name="Graphic 31" descr="Line arrow: Clockwise curve outline">
            <a:extLst>
              <a:ext uri="{FF2B5EF4-FFF2-40B4-BE49-F238E27FC236}">
                <a16:creationId xmlns:a16="http://schemas.microsoft.com/office/drawing/2014/main" id="{474A56CB-E33F-9FBE-C4C9-59AFC1D67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600000" flipV="1">
            <a:off x="7478701" y="5154461"/>
            <a:ext cx="1440000" cy="1440000"/>
          </a:xfrm>
          <a:prstGeom prst="rect">
            <a:avLst/>
          </a:prstGeom>
        </p:spPr>
      </p:pic>
      <p:pic>
        <p:nvPicPr>
          <p:cNvPr id="33" name="Graphic 32" descr="Arrow Down outline">
            <a:extLst>
              <a:ext uri="{FF2B5EF4-FFF2-40B4-BE49-F238E27FC236}">
                <a16:creationId xmlns:a16="http://schemas.microsoft.com/office/drawing/2014/main" id="{8B9C5372-5E2E-6566-071D-A81BC0953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396724" y="3393596"/>
            <a:ext cx="1440000" cy="1440000"/>
          </a:xfrm>
          <a:prstGeom prst="rect">
            <a:avLst/>
          </a:prstGeom>
        </p:spPr>
      </p:pic>
      <p:pic>
        <p:nvPicPr>
          <p:cNvPr id="34" name="Graphic 33" descr="Line arrow: Slight curve outline">
            <a:extLst>
              <a:ext uri="{FF2B5EF4-FFF2-40B4-BE49-F238E27FC236}">
                <a16:creationId xmlns:a16="http://schemas.microsoft.com/office/drawing/2014/main" id="{3BBE686A-12A1-EA78-E10B-B0FAFB3FE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800000">
            <a:off x="7396724" y="4238974"/>
            <a:ext cx="1440000" cy="1440000"/>
          </a:xfrm>
          <a:prstGeom prst="rect">
            <a:avLst/>
          </a:prstGeom>
        </p:spPr>
      </p:pic>
      <p:pic>
        <p:nvPicPr>
          <p:cNvPr id="35" name="Graphic 34" descr="Line arrow: Slight curve outline">
            <a:extLst>
              <a:ext uri="{FF2B5EF4-FFF2-40B4-BE49-F238E27FC236}">
                <a16:creationId xmlns:a16="http://schemas.microsoft.com/office/drawing/2014/main" id="{3EB9F834-CEE7-D8C0-70EB-FE663A66F4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0000" flipV="1">
            <a:off x="7396724" y="2548218"/>
            <a:ext cx="1440000" cy="14400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087B8D-74E9-A98C-C21C-E16B5A187156}"/>
              </a:ext>
            </a:extLst>
          </p:cNvPr>
          <p:cNvCxnSpPr>
            <a:cxnSpLocks/>
          </p:cNvCxnSpPr>
          <p:nvPr/>
        </p:nvCxnSpPr>
        <p:spPr>
          <a:xfrm>
            <a:off x="5097465" y="2124330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644C5-0309-87F0-1928-A92BE082C88D}"/>
              </a:ext>
            </a:extLst>
          </p:cNvPr>
          <p:cNvCxnSpPr>
            <a:cxnSpLocks/>
          </p:cNvCxnSpPr>
          <p:nvPr/>
        </p:nvCxnSpPr>
        <p:spPr>
          <a:xfrm>
            <a:off x="5097465" y="3127074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C439A-DC30-7A92-E8FE-DEB5CEFF327D}"/>
              </a:ext>
            </a:extLst>
          </p:cNvPr>
          <p:cNvCxnSpPr>
            <a:cxnSpLocks/>
          </p:cNvCxnSpPr>
          <p:nvPr/>
        </p:nvCxnSpPr>
        <p:spPr>
          <a:xfrm>
            <a:off x="5097465" y="4129818"/>
            <a:ext cx="16200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2CE487-9233-772A-EC2D-86F7CDC28276}"/>
              </a:ext>
            </a:extLst>
          </p:cNvPr>
          <p:cNvCxnSpPr>
            <a:cxnSpLocks/>
          </p:cNvCxnSpPr>
          <p:nvPr/>
        </p:nvCxnSpPr>
        <p:spPr>
          <a:xfrm>
            <a:off x="5097465" y="5132562"/>
            <a:ext cx="1620000" cy="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FB8791-E3AB-350D-6CD6-AA93B57A60E7}"/>
              </a:ext>
            </a:extLst>
          </p:cNvPr>
          <p:cNvCxnSpPr>
            <a:cxnSpLocks/>
          </p:cNvCxnSpPr>
          <p:nvPr/>
        </p:nvCxnSpPr>
        <p:spPr>
          <a:xfrm>
            <a:off x="5097465" y="6135306"/>
            <a:ext cx="1620000" cy="0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97E058-EFEE-9EE8-F1C7-AC666D55340A}"/>
              </a:ext>
            </a:extLst>
          </p:cNvPr>
          <p:cNvSpPr txBox="1"/>
          <p:nvPr/>
        </p:nvSpPr>
        <p:spPr>
          <a:xfrm>
            <a:off x="4970557" y="361919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B468E-B753-A5D0-F56E-1034B49A94C1}"/>
              </a:ext>
            </a:extLst>
          </p:cNvPr>
          <p:cNvSpPr txBox="1"/>
          <p:nvPr/>
        </p:nvSpPr>
        <p:spPr>
          <a:xfrm>
            <a:off x="4970557" y="265949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26834-3A9B-D3D6-1B03-485DE8CF9496}"/>
              </a:ext>
            </a:extLst>
          </p:cNvPr>
          <p:cNvSpPr txBox="1"/>
          <p:nvPr/>
        </p:nvSpPr>
        <p:spPr>
          <a:xfrm>
            <a:off x="4970557" y="164799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0.01 BTC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E2AC01-1B22-B9E5-2A16-8E15C1320FE3}"/>
              </a:ext>
            </a:extLst>
          </p:cNvPr>
          <p:cNvSpPr txBox="1"/>
          <p:nvPr/>
        </p:nvSpPr>
        <p:spPr>
          <a:xfrm>
            <a:off x="4970557" y="467365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</a:rPr>
              <a:t>0.01 BTC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E25B27-073A-EADB-72E0-FB151773F48B}"/>
              </a:ext>
            </a:extLst>
          </p:cNvPr>
          <p:cNvSpPr txBox="1"/>
          <p:nvPr/>
        </p:nvSpPr>
        <p:spPr>
          <a:xfrm>
            <a:off x="4970557" y="566180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</a:rPr>
              <a:t>0.01 BTC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09122-0498-E5C4-1A22-4F6201CB966C}"/>
              </a:ext>
            </a:extLst>
          </p:cNvPr>
          <p:cNvSpPr txBox="1"/>
          <p:nvPr/>
        </p:nvSpPr>
        <p:spPr>
          <a:xfrm>
            <a:off x="440724" y="1414832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E.g. payment of 0.03 BTC</a:t>
            </a:r>
          </a:p>
        </p:txBody>
      </p:sp>
      <p:pic>
        <p:nvPicPr>
          <p:cNvPr id="69" name="Graphic 68" descr="Male profile outline">
            <a:extLst>
              <a:ext uri="{FF2B5EF4-FFF2-40B4-BE49-F238E27FC236}">
                <a16:creationId xmlns:a16="http://schemas.microsoft.com/office/drawing/2014/main" id="{344F2E89-266D-8315-7327-74A398570C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6312" y="4750204"/>
            <a:ext cx="720000" cy="720000"/>
          </a:xfrm>
          <a:prstGeom prst="rect">
            <a:avLst/>
          </a:prstGeom>
        </p:spPr>
      </p:pic>
      <p:pic>
        <p:nvPicPr>
          <p:cNvPr id="70" name="Graphic 69" descr="Male profile outline">
            <a:extLst>
              <a:ext uri="{FF2B5EF4-FFF2-40B4-BE49-F238E27FC236}">
                <a16:creationId xmlns:a16="http://schemas.microsoft.com/office/drawing/2014/main" id="{75EF12CA-E168-4DE9-36A0-AE4397F42E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6312" y="2742103"/>
            <a:ext cx="720000" cy="720000"/>
          </a:xfrm>
          <a:prstGeom prst="rect">
            <a:avLst/>
          </a:prstGeom>
        </p:spPr>
      </p:pic>
      <p:pic>
        <p:nvPicPr>
          <p:cNvPr id="73" name="Graphic 72" descr="Office worker female outline">
            <a:extLst>
              <a:ext uri="{FF2B5EF4-FFF2-40B4-BE49-F238E27FC236}">
                <a16:creationId xmlns:a16="http://schemas.microsoft.com/office/drawing/2014/main" id="{3A665B73-A2E4-8E48-F428-5330B85CB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2369" y="3354319"/>
            <a:ext cx="1440000" cy="1440000"/>
          </a:xfrm>
          <a:prstGeom prst="rect">
            <a:avLst/>
          </a:prstGeom>
        </p:spPr>
      </p:pic>
      <p:pic>
        <p:nvPicPr>
          <p:cNvPr id="74" name="Graphic 73" descr="Female Profile outline">
            <a:extLst>
              <a:ext uri="{FF2B5EF4-FFF2-40B4-BE49-F238E27FC236}">
                <a16:creationId xmlns:a16="http://schemas.microsoft.com/office/drawing/2014/main" id="{48674870-26EE-0670-B15E-E1A88C2D84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6312" y="1758109"/>
            <a:ext cx="720000" cy="720000"/>
          </a:xfrm>
          <a:prstGeom prst="rect">
            <a:avLst/>
          </a:prstGeom>
        </p:spPr>
      </p:pic>
      <p:pic>
        <p:nvPicPr>
          <p:cNvPr id="76" name="Graphic 75" descr="Female Profile outline">
            <a:extLst>
              <a:ext uri="{FF2B5EF4-FFF2-40B4-BE49-F238E27FC236}">
                <a16:creationId xmlns:a16="http://schemas.microsoft.com/office/drawing/2014/main" id="{76054512-B509-AA8E-D509-5BF3EE0873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1346" y="3756974"/>
            <a:ext cx="720000" cy="720000"/>
          </a:xfrm>
          <a:prstGeom prst="rect">
            <a:avLst/>
          </a:prstGeom>
        </p:spPr>
      </p:pic>
      <p:pic>
        <p:nvPicPr>
          <p:cNvPr id="78" name="Graphic 77" descr="Female Profile outline">
            <a:extLst>
              <a:ext uri="{FF2B5EF4-FFF2-40B4-BE49-F238E27FC236}">
                <a16:creationId xmlns:a16="http://schemas.microsoft.com/office/drawing/2014/main" id="{8101C9D2-B920-D584-CDD8-711A7C2852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09238" y="578815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A388-C293-CDD6-894D-338EE1A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Trustless overpaying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1BDA5-401C-14BE-FBE9-5A052B27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C7EC-F7C9-DC95-F5CA-45820A44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2879141"/>
            <a:ext cx="11314671" cy="1935915"/>
          </a:xfrm>
          <a:solidFill>
            <a:schemeClr val="bg2"/>
          </a:solidFill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recipient can claim </a:t>
            </a:r>
            <a:r>
              <a:rPr lang="en-US" b="1" dirty="0">
                <a:solidFill>
                  <a:schemeClr val="tx1"/>
                </a:solidFill>
              </a:rPr>
              <a:t>up to the exact payment amount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if she claims more, the sender will receive a </a:t>
            </a:r>
            <a:r>
              <a:rPr lang="en-US" b="1" dirty="0">
                <a:solidFill>
                  <a:schemeClr val="tx1"/>
                </a:solidFill>
              </a:rPr>
              <a:t>full refund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8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40B0-B618-51D2-438D-F330F1E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FA313-4FED-FEB9-BD0F-666EE0A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F97E32-B6A0-4C27-B354-D7126F4A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1696875"/>
              </a:xfrm>
            </p:spPr>
            <p:txBody>
              <a:bodyPr/>
              <a:lstStyle/>
              <a:p>
                <a:r>
                  <a:rPr lang="en-US" dirty="0"/>
                  <a:t>Send equality weighted payment increments</a:t>
                </a:r>
              </a:p>
              <a:p>
                <a:pPr marL="1143000" lvl="1" indent="-457200">
                  <a:buFont typeface="Wingdings" pitchFamily="2" charset="2"/>
                  <a:buChar char="Ø"/>
                </a:pPr>
                <a:r>
                  <a:rPr lang="en-US" dirty="0"/>
                  <a:t>Claiming of payment increments follows special payment preimage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Establish a refund transaction for each payment increment</a:t>
                </a:r>
              </a:p>
              <a:p>
                <a:pPr marL="1143000" lvl="1" indent="-457200">
                  <a:buFont typeface="Wingdings" pitchFamily="2" charset="2"/>
                  <a:buChar char="Ø"/>
                </a:pPr>
                <a:r>
                  <a:rPr lang="en-US" dirty="0"/>
                  <a:t>Claiming of refund follows special payment preimage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F97E32-B6A0-4C27-B354-D7126F4A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1696875"/>
              </a:xfrm>
              <a:blipFill>
                <a:blip r:embed="rId2"/>
                <a:stretch>
                  <a:fillRect l="-1906" t="-8148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C56C9D-56A2-2378-19B7-1F030776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31" y="3434934"/>
            <a:ext cx="9060338" cy="29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  <a:blipFill>
                <a:blip r:embed="rId2"/>
                <a:stretch>
                  <a:fillRect l="-1906" t="-34375" b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82375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823752" cy="1846659"/>
              </a:xfrm>
              <a:prstGeom prst="rect">
                <a:avLst/>
              </a:prstGeom>
              <a:blipFill>
                <a:blip r:embed="rId3"/>
                <a:stretch>
                  <a:fillRect l="-18182" t="-2055" r="-6061" b="-7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387798"/>
              </a:xfrm>
              <a:blipFill>
                <a:blip r:embed="rId2"/>
                <a:stretch>
                  <a:fillRect l="-1906" t="-34375" b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B23D352-DD27-A119-A3CC-73E722BFD3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05" y="1422407"/>
                <a:ext cx="11314671" cy="4516108"/>
              </a:xfrm>
              <a:prstGeom prst="rect">
                <a:avLst/>
              </a:prstGeom>
            </p:spPr>
            <p:txBody>
              <a:bodyPr vert="horz" lIns="0" tIns="0" rIns="0" bIns="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payments are supposed to go through. 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redundant payments. </a:t>
                </a:r>
              </a:p>
              <a:p>
                <a:r>
                  <a:rPr lang="en-US" dirty="0"/>
                  <a:t>The equations must contain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+1=4</m:t>
                    </m:r>
                  </m:oMath>
                </a14:m>
                <a:r>
                  <a:rPr lang="en-US" dirty="0"/>
                  <a:t>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B23D352-DD27-A119-A3CC-73E722BF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5" y="1422407"/>
                <a:ext cx="11314671" cy="4516108"/>
              </a:xfrm>
              <a:prstGeom prst="rect">
                <a:avLst/>
              </a:prstGeom>
              <a:blipFill>
                <a:blip r:embed="rId4"/>
                <a:stretch>
                  <a:fillRect l="-1906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1381-E494-DFD7-0F94-BB20741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preimages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5DC6B-FB07-C08F-E111-A1E861E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605" y="1422407"/>
                <a:ext cx="11314671" cy="5451172"/>
              </a:xfrm>
            </p:spPr>
            <p:txBody>
              <a:bodyPr/>
              <a:lstStyle/>
              <a:p>
                <a:r>
                  <a:rPr lang="en-US" dirty="0"/>
                  <a:t>Receiver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preimages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based on 5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payments are supposed to go through. 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redundant payments. </a:t>
                </a:r>
              </a:p>
              <a:p>
                <a:r>
                  <a:rPr lang="en-US" dirty="0"/>
                  <a:t>The equations must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+1=4</m:t>
                    </m:r>
                  </m:oMath>
                </a14:m>
                <a:r>
                  <a:rPr lang="en-US" dirty="0"/>
                  <a:t>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receiver commits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by providing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the sender.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8FCAAB-F95E-05CD-A5F2-2340B34F3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605" y="1422407"/>
                <a:ext cx="11314671" cy="5451172"/>
              </a:xfrm>
              <a:blipFill>
                <a:blip r:embed="rId2"/>
                <a:stretch>
                  <a:fillRect l="-1906" t="-2552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/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14350" indent="-514350" algn="l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  1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8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9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27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64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3B1F8-82CC-00AC-8095-AD6B077E2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80" y="1966400"/>
                <a:ext cx="5081519" cy="2279470"/>
              </a:xfrm>
              <a:prstGeom prst="rect">
                <a:avLst/>
              </a:prstGeom>
              <a:blipFill>
                <a:blip r:embed="rId3"/>
                <a:stretch>
                  <a:fillRect l="-2993" t="-1667" r="-24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25531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2GreyRedGreenV2">
  <a:themeElements>
    <a:clrScheme name="Donex Grey Red Green 2022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6E6E6E"/>
      </a:accent2>
      <a:accent3>
        <a:srgbClr val="969696"/>
      </a:accent3>
      <a:accent4>
        <a:srgbClr val="BEBEBE"/>
      </a:accent4>
      <a:accent5>
        <a:srgbClr val="EE524F"/>
      </a:accent5>
      <a:accent6>
        <a:srgbClr val="26A69A"/>
      </a:accent6>
      <a:hlink>
        <a:srgbClr val="828282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2GreyRedGreenV2" id="{4C548504-6A72-6347-A5BC-615BDFF28CB9}" vid="{C0D9414D-ED3C-4B4A-A8EE-18CC89C8E6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4c029d-26fd-45c8-95ca-031b01e8980d" xsi:nil="true"/>
    <lcf76f155ced4ddcb4097134ff3c332f xmlns="af37ebc2-654b-4c36-8260-1de8f44a075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42A618-8BDE-43AE-8A21-D5E2A16A166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af37ebc2-654b-4c36-8260-1de8f44a0758"/>
    <ds:schemaRef ds:uri="http://purl.org/dc/elements/1.1/"/>
    <ds:schemaRef ds:uri="e64c029d-26fd-45c8-95ca-031b01e8980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BB72A6-4AFD-4BB9-839A-344322982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ebc2-654b-4c36-8260-1de8f44a0758"/>
    <ds:schemaRef ds:uri="e64c029d-26fd-45c8-95ca-031b01e89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B4F7F3-A3AD-4584-BCBA-24423029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Donex2022GreyRedGreenV2</Template>
  <TotalTime>6081</TotalTime>
  <Words>1294</Words>
  <Application>Microsoft Macintosh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Arial</vt:lpstr>
      <vt:lpstr>Wingdings</vt:lpstr>
      <vt:lpstr>Donex2022GreyRedGreenV2</vt:lpstr>
      <vt:lpstr>Boomerang: Redundancy Improves Latency and Throughput in Payment-Channel Networks</vt:lpstr>
      <vt:lpstr>Paper</vt:lpstr>
      <vt:lpstr>Idea: Trustless overpaying</vt:lpstr>
      <vt:lpstr>Idea: Trustless overpaying</vt:lpstr>
      <vt:lpstr>Building blocks</vt:lpstr>
      <vt:lpstr>Building preimages</vt:lpstr>
      <vt:lpstr>Building preimages</vt:lpstr>
      <vt:lpstr>Building preimages</vt:lpstr>
      <vt:lpstr>Building preimages</vt:lpstr>
      <vt:lpstr>The Boomerang contract</vt:lpstr>
      <vt:lpstr>Requirements for implementation</vt:lpstr>
      <vt:lpstr>Implementation with adaptor signatures</vt:lpstr>
      <vt:lpstr>Routing of preimages</vt:lpstr>
      <vt:lpstr>Auction scheme</vt:lpstr>
      <vt:lpstr>Possible usage for auctions</vt:lpstr>
      <vt:lpstr>The equation system</vt:lpstr>
      <vt:lpstr>1. Pre-bid challenge</vt:lpstr>
      <vt:lpstr>2. Post-bid challenge</vt:lpstr>
      <vt:lpstr>2. Post-bid challenge</vt:lpstr>
      <vt:lpstr>Asset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Boomerang: Redundancy Improves Latency and Throughput in Payment-Channel Networks</dc:title>
  <dc:creator>Robin Bläsing</dc:creator>
  <cp:lastModifiedBy>Robin Bläsing</cp:lastModifiedBy>
  <cp:revision>1</cp:revision>
  <dcterms:created xsi:type="dcterms:W3CDTF">2022-06-20T16:28:15Z</dcterms:created>
  <dcterms:modified xsi:type="dcterms:W3CDTF">2022-08-31T07:33:41Z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  <property fmtid="{D5CDD505-2E9C-101B-9397-08002B2CF9AE}" pid="3" name="MediaServiceImageTags">
    <vt:lpwstr/>
  </property>
</Properties>
</file>