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171" r:id="rId1"/>
  </p:sldMasterIdLst>
  <p:sldIdLst>
    <p:sldId id="256" r:id="rId2"/>
    <p:sldId id="257" r:id="rId3"/>
    <p:sldId id="258" r:id="rId4"/>
    <p:sldId id="259" r:id="rId5"/>
    <p:sldId id="260"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05AACB-2729-9E43-B73F-9A10EEC03A60}" v="10" dt="2022-07-27T14:01:56.9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124" d="100"/>
          <a:sy n="124" d="100"/>
        </p:scale>
        <p:origin x="54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 Id="rId14"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588E20-C120-40A4-A328-0954A05B97C8}"/>
              </a:ext>
            </a:extLst>
          </p:cNvPr>
          <p:cNvSpPr>
            <a:spLocks noGrp="1"/>
          </p:cNvSpPr>
          <p:nvPr>
            <p:ph type="ctrTitle"/>
          </p:nvPr>
        </p:nvSpPr>
        <p:spPr>
          <a:xfrm>
            <a:off x="1524000" y="4338078"/>
            <a:ext cx="9144000" cy="2072739"/>
          </a:xfrm>
        </p:spPr>
        <p:txBody>
          <a:bodyPr anchor="ctr">
            <a:normAutofit/>
          </a:bodyPr>
          <a:lstStyle>
            <a:lvl1pPr algn="ctr">
              <a:defRPr sz="5400"/>
            </a:lvl1pPr>
          </a:lstStyle>
          <a:p>
            <a:r>
              <a:rPr lang="en-GB"/>
              <a:t>Click to edit Master title style</a:t>
            </a:r>
            <a:endParaRPr lang="de-DE"/>
          </a:p>
        </p:txBody>
      </p:sp>
      <p:pic>
        <p:nvPicPr>
          <p:cNvPr id="4" name="Grafik 6">
            <a:extLst>
              <a:ext uri="{FF2B5EF4-FFF2-40B4-BE49-F238E27FC236}">
                <a16:creationId xmlns:a16="http://schemas.microsoft.com/office/drawing/2014/main" id="{40DC448B-32B7-B74A-B3E1-BEEEE48D6015}"/>
              </a:ext>
            </a:extLst>
          </p:cNvPr>
          <p:cNvPicPr>
            <a:picLocks noChangeAspect="1"/>
          </p:cNvPicPr>
          <p:nvPr/>
        </p:nvPicPr>
        <p:blipFill>
          <a:blip r:embed="rId2">
            <a:alphaModFix/>
            <a:extLst>
              <a:ext uri="{BEBA8EAE-BF5A-486C-A8C5-ECC9F3942E4B}">
                <a14:imgProps xmlns:a14="http://schemas.microsoft.com/office/drawing/2010/main">
                  <a14:imgLayer r:embed="rId3">
                    <a14:imgEffect>
                      <a14:saturation sat="400000"/>
                    </a14:imgEffect>
                    <a14:imgEffect>
                      <a14:brightnessContrast bright="100000"/>
                    </a14:imgEffect>
                  </a14:imgLayer>
                </a14:imgProps>
              </a:ext>
            </a:extLst>
          </a:blip>
          <a:stretch>
            <a:fillRect/>
          </a:stretch>
        </p:blipFill>
        <p:spPr>
          <a:xfrm>
            <a:off x="5059631" y="2392631"/>
            <a:ext cx="2072738" cy="2072738"/>
          </a:xfrm>
          <a:prstGeom prst="rect">
            <a:avLst/>
          </a:prstGeom>
        </p:spPr>
      </p:pic>
    </p:spTree>
    <p:extLst>
      <p:ext uri="{BB962C8B-B14F-4D97-AF65-F5344CB8AC3E}">
        <p14:creationId xmlns:p14="http://schemas.microsoft.com/office/powerpoint/2010/main" val="55635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EAAE9D7-930D-4CC5-A820-EBB17084D6A9}"/>
              </a:ext>
            </a:extLst>
          </p:cNvPr>
          <p:cNvSpPr>
            <a:spLocks noGrp="1"/>
          </p:cNvSpPr>
          <p:nvPr>
            <p:ph type="dt" sz="half" idx="10"/>
          </p:nvPr>
        </p:nvSpPr>
        <p:spPr/>
        <p:txBody>
          <a:bodyPr/>
          <a:lstStyle/>
          <a:p>
            <a:endParaRPr lang="en-US" dirty="0"/>
          </a:p>
        </p:txBody>
      </p:sp>
      <p:sp>
        <p:nvSpPr>
          <p:cNvPr id="4" name="Fußzeilenplatzhalter 3">
            <a:extLst>
              <a:ext uri="{FF2B5EF4-FFF2-40B4-BE49-F238E27FC236}">
                <a16:creationId xmlns:a16="http://schemas.microsoft.com/office/drawing/2014/main" id="{FD8C7997-8752-422D-BABC-85EEC12841F7}"/>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20EA74B7-8A30-4A2A-B941-1BC9026ABA23}"/>
              </a:ext>
            </a:extLst>
          </p:cNvPr>
          <p:cNvSpPr>
            <a:spLocks noGrp="1"/>
          </p:cNvSpPr>
          <p:nvPr>
            <p:ph type="sldNum" sz="quarter" idx="12"/>
          </p:nvPr>
        </p:nvSpPr>
        <p:spPr/>
        <p:txBody>
          <a:bodyPr/>
          <a:lstStyle/>
          <a:p>
            <a:fld id="{FC40A2A1-650E-4FC6-B74F-825C414AC4F8}" type="slidenum">
              <a:rPr lang="en-US" smtClean="0"/>
              <a:pPr/>
              <a:t>‹#›</a:t>
            </a:fld>
            <a:endParaRPr lang="en-US"/>
          </a:p>
        </p:txBody>
      </p:sp>
      <p:cxnSp>
        <p:nvCxnSpPr>
          <p:cNvPr id="6" name="Gerade Verbindung 7">
            <a:extLst>
              <a:ext uri="{FF2B5EF4-FFF2-40B4-BE49-F238E27FC236}">
                <a16:creationId xmlns:a16="http://schemas.microsoft.com/office/drawing/2014/main" id="{955BCC3F-2C3B-4328-96EE-33CA0C92A497}"/>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Gerade Verbindung 7">
            <a:extLst>
              <a:ext uri="{FF2B5EF4-FFF2-40B4-BE49-F238E27FC236}">
                <a16:creationId xmlns:a16="http://schemas.microsoft.com/office/drawing/2014/main" id="{D7B6ABC9-83D9-EF43-93EC-7A2A86BA8729}"/>
              </a:ext>
            </a:extLst>
          </p:cNvPr>
          <p:cNvCxnSpPr/>
          <p:nvPr/>
        </p:nvCxnSpPr>
        <p:spPr>
          <a:xfrm>
            <a:off x="436605" y="1134835"/>
            <a:ext cx="1131879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Inhaltsplatzhalter 2">
            <a:extLst>
              <a:ext uri="{FF2B5EF4-FFF2-40B4-BE49-F238E27FC236}">
                <a16:creationId xmlns:a16="http://schemas.microsoft.com/office/drawing/2014/main" id="{7DA3BD80-6779-2247-9261-ABE5B4457EDE}"/>
              </a:ext>
            </a:extLst>
          </p:cNvPr>
          <p:cNvSpPr>
            <a:spLocks noGrp="1"/>
          </p:cNvSpPr>
          <p:nvPr>
            <p:ph idx="1" hasCustomPrompt="1"/>
          </p:nvPr>
        </p:nvSpPr>
        <p:spPr>
          <a:xfrm>
            <a:off x="436605" y="1422407"/>
            <a:ext cx="11314671" cy="387798"/>
          </a:xfrm>
        </p:spPr>
        <p:txBody>
          <a:bodyPr lIns="0" tIns="0" rIns="0" bIns="0">
            <a:spAutoFit/>
          </a:bodyPr>
          <a:lstStyle>
            <a:lvl1pPr marL="0" indent="0">
              <a:buNone/>
              <a:defRPr sz="2800"/>
            </a:lvl1pPr>
          </a:lstStyle>
          <a:p>
            <a:pPr lvl="0"/>
            <a:r>
              <a:rPr lang="en-GB" dirty="0"/>
              <a:t>Text</a:t>
            </a:r>
          </a:p>
        </p:txBody>
      </p:sp>
      <p:sp>
        <p:nvSpPr>
          <p:cNvPr id="9" name="Titel 1">
            <a:extLst>
              <a:ext uri="{FF2B5EF4-FFF2-40B4-BE49-F238E27FC236}">
                <a16:creationId xmlns:a16="http://schemas.microsoft.com/office/drawing/2014/main" id="{51D24F0F-9E51-9D4B-2EE5-A2770A531EEA}"/>
              </a:ext>
            </a:extLst>
          </p:cNvPr>
          <p:cNvSpPr>
            <a:spLocks noGrp="1"/>
          </p:cNvSpPr>
          <p:nvPr>
            <p:ph type="title"/>
          </p:nvPr>
        </p:nvSpPr>
        <p:spPr>
          <a:xfrm>
            <a:off x="440724" y="365126"/>
            <a:ext cx="11314671" cy="498598"/>
          </a:xfrm>
        </p:spPr>
        <p:txBody>
          <a:bodyPr anchor="ctr"/>
          <a:lstStyle/>
          <a:p>
            <a:r>
              <a:rPr lang="en-GB"/>
              <a:t>Click to edit Master title style</a:t>
            </a:r>
            <a:endParaRPr lang="de-DE" dirty="0"/>
          </a:p>
        </p:txBody>
      </p:sp>
    </p:spTree>
    <p:extLst>
      <p:ext uri="{BB962C8B-B14F-4D97-AF65-F5344CB8AC3E}">
        <p14:creationId xmlns:p14="http://schemas.microsoft.com/office/powerpoint/2010/main" val="16356075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88F457-7321-4DDC-ACEF-94E05A593D8E}"/>
              </a:ext>
            </a:extLst>
          </p:cNvPr>
          <p:cNvSpPr>
            <a:spLocks noGrp="1"/>
          </p:cNvSpPr>
          <p:nvPr>
            <p:ph type="title"/>
          </p:nvPr>
        </p:nvSpPr>
        <p:spPr/>
        <p:txBody>
          <a:bodyPr anchor="ctr"/>
          <a:lstStyle/>
          <a:p>
            <a:r>
              <a:rPr lang="en-GB"/>
              <a:t>Click to edit Master title style</a:t>
            </a:r>
            <a:endParaRPr lang="de-DE" dirty="0"/>
          </a:p>
        </p:txBody>
      </p:sp>
      <p:sp>
        <p:nvSpPr>
          <p:cNvPr id="3" name="Datumsplatzhalter 2">
            <a:extLst>
              <a:ext uri="{FF2B5EF4-FFF2-40B4-BE49-F238E27FC236}">
                <a16:creationId xmlns:a16="http://schemas.microsoft.com/office/drawing/2014/main" id="{7EAAE9D7-930D-4CC5-A820-EBB17084D6A9}"/>
              </a:ext>
            </a:extLst>
          </p:cNvPr>
          <p:cNvSpPr>
            <a:spLocks noGrp="1"/>
          </p:cNvSpPr>
          <p:nvPr>
            <p:ph type="dt" sz="half" idx="10"/>
          </p:nvPr>
        </p:nvSpPr>
        <p:spPr/>
        <p:txBody>
          <a:bodyPr/>
          <a:lstStyle/>
          <a:p>
            <a:endParaRPr lang="en-US" dirty="0"/>
          </a:p>
        </p:txBody>
      </p:sp>
      <p:sp>
        <p:nvSpPr>
          <p:cNvPr id="4" name="Fußzeilenplatzhalter 3">
            <a:extLst>
              <a:ext uri="{FF2B5EF4-FFF2-40B4-BE49-F238E27FC236}">
                <a16:creationId xmlns:a16="http://schemas.microsoft.com/office/drawing/2014/main" id="{FD8C7997-8752-422D-BABC-85EEC12841F7}"/>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20EA74B7-8A30-4A2A-B941-1BC9026ABA23}"/>
              </a:ext>
            </a:extLst>
          </p:cNvPr>
          <p:cNvSpPr>
            <a:spLocks noGrp="1"/>
          </p:cNvSpPr>
          <p:nvPr>
            <p:ph type="sldNum" sz="quarter" idx="12"/>
          </p:nvPr>
        </p:nvSpPr>
        <p:spPr/>
        <p:txBody>
          <a:bodyPr/>
          <a:lstStyle/>
          <a:p>
            <a:fld id="{FC40A2A1-650E-4FC6-B74F-825C414AC4F8}" type="slidenum">
              <a:rPr lang="en-US" smtClean="0"/>
              <a:pPr/>
              <a:t>‹#›</a:t>
            </a:fld>
            <a:endParaRPr lang="en-US"/>
          </a:p>
        </p:txBody>
      </p:sp>
      <p:cxnSp>
        <p:nvCxnSpPr>
          <p:cNvPr id="6" name="Gerade Verbindung 7">
            <a:extLst>
              <a:ext uri="{FF2B5EF4-FFF2-40B4-BE49-F238E27FC236}">
                <a16:creationId xmlns:a16="http://schemas.microsoft.com/office/drawing/2014/main" id="{955BCC3F-2C3B-4328-96EE-33CA0C92A497}"/>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Gerade Verbindung 7">
            <a:extLst>
              <a:ext uri="{FF2B5EF4-FFF2-40B4-BE49-F238E27FC236}">
                <a16:creationId xmlns:a16="http://schemas.microsoft.com/office/drawing/2014/main" id="{D7B6ABC9-83D9-EF43-93EC-7A2A86BA8729}"/>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66110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B78C3B-7F9B-4850-8A3D-1F93A93E68F3}"/>
              </a:ext>
            </a:extLst>
          </p:cNvPr>
          <p:cNvSpPr>
            <a:spLocks noGrp="1"/>
          </p:cNvSpPr>
          <p:nvPr>
            <p:ph type="title"/>
          </p:nvPr>
        </p:nvSpPr>
        <p:spPr>
          <a:xfrm>
            <a:off x="436605" y="1709738"/>
            <a:ext cx="11314669" cy="2852737"/>
          </a:xfrm>
        </p:spPr>
        <p:txBody>
          <a:bodyPr anchor="b"/>
          <a:lstStyle>
            <a:lvl1pPr>
              <a:defRPr sz="6000"/>
            </a:lvl1pPr>
          </a:lstStyle>
          <a:p>
            <a:r>
              <a:rPr lang="en-GB"/>
              <a:t>Click to edit Master title style</a:t>
            </a:r>
            <a:endParaRPr lang="de-DE"/>
          </a:p>
        </p:txBody>
      </p:sp>
      <p:sp>
        <p:nvSpPr>
          <p:cNvPr id="3" name="Textplatzhalter 2">
            <a:extLst>
              <a:ext uri="{FF2B5EF4-FFF2-40B4-BE49-F238E27FC236}">
                <a16:creationId xmlns:a16="http://schemas.microsoft.com/office/drawing/2014/main" id="{B4222CBC-E8A4-4C25-AB98-64242BEA541E}"/>
              </a:ext>
            </a:extLst>
          </p:cNvPr>
          <p:cNvSpPr>
            <a:spLocks noGrp="1"/>
          </p:cNvSpPr>
          <p:nvPr>
            <p:ph type="body" idx="1"/>
          </p:nvPr>
        </p:nvSpPr>
        <p:spPr>
          <a:xfrm>
            <a:off x="436605" y="4951307"/>
            <a:ext cx="11314669" cy="1138343"/>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umsplatzhalter 3">
            <a:extLst>
              <a:ext uri="{FF2B5EF4-FFF2-40B4-BE49-F238E27FC236}">
                <a16:creationId xmlns:a16="http://schemas.microsoft.com/office/drawing/2014/main" id="{D20D55A0-F804-483C-A2F9-15065389BC1C}"/>
              </a:ext>
            </a:extLst>
          </p:cNvPr>
          <p:cNvSpPr>
            <a:spLocks noGrp="1"/>
          </p:cNvSpPr>
          <p:nvPr>
            <p:ph type="dt" sz="half" idx="10"/>
          </p:nvPr>
        </p:nvSpPr>
        <p:spPr/>
        <p:txBody>
          <a:bodyPr/>
          <a:lstStyle/>
          <a:p>
            <a:endParaRPr lang="de-DE"/>
          </a:p>
        </p:txBody>
      </p:sp>
      <p:sp>
        <p:nvSpPr>
          <p:cNvPr id="5" name="Fußzeilenplatzhalter 4">
            <a:extLst>
              <a:ext uri="{FF2B5EF4-FFF2-40B4-BE49-F238E27FC236}">
                <a16:creationId xmlns:a16="http://schemas.microsoft.com/office/drawing/2014/main" id="{695FD63B-84F3-42CE-BF26-14255922D69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7D477F4-A585-4240-9E31-274DE1A99067}"/>
              </a:ext>
            </a:extLst>
          </p:cNvPr>
          <p:cNvSpPr>
            <a:spLocks noGrp="1"/>
          </p:cNvSpPr>
          <p:nvPr>
            <p:ph type="sldNum" sz="quarter" idx="12"/>
          </p:nvPr>
        </p:nvSpPr>
        <p:spPr/>
        <p:txBody>
          <a:bodyPr/>
          <a:lstStyle/>
          <a:p>
            <a:fld id="{FC40A2A1-650E-4FC6-B74F-825C414AC4F8}" type="slidenum">
              <a:rPr lang="de-DE" smtClean="0"/>
              <a:t>‹#›</a:t>
            </a:fld>
            <a:endParaRPr lang="de-DE"/>
          </a:p>
        </p:txBody>
      </p:sp>
      <p:cxnSp>
        <p:nvCxnSpPr>
          <p:cNvPr id="7" name="Gerade Verbindung 7">
            <a:extLst>
              <a:ext uri="{FF2B5EF4-FFF2-40B4-BE49-F238E27FC236}">
                <a16:creationId xmlns:a16="http://schemas.microsoft.com/office/drawing/2014/main" id="{A194D359-F442-4AEE-9FE6-B224CEB9F901}"/>
              </a:ext>
            </a:extLst>
          </p:cNvPr>
          <p:cNvCxnSpPr/>
          <p:nvPr/>
        </p:nvCxnSpPr>
        <p:spPr>
          <a:xfrm>
            <a:off x="436605" y="4738233"/>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Gerade Verbindung 7">
            <a:extLst>
              <a:ext uri="{FF2B5EF4-FFF2-40B4-BE49-F238E27FC236}">
                <a16:creationId xmlns:a16="http://schemas.microsoft.com/office/drawing/2014/main" id="{E5B0BDEC-0060-994F-8625-334FC82BE52C}"/>
              </a:ext>
            </a:extLst>
          </p:cNvPr>
          <p:cNvCxnSpPr/>
          <p:nvPr/>
        </p:nvCxnSpPr>
        <p:spPr>
          <a:xfrm>
            <a:off x="436605" y="4738233"/>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276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E1EAE9-D619-4A93-AD7D-2C0AA96AD479}"/>
              </a:ext>
            </a:extLst>
          </p:cNvPr>
          <p:cNvSpPr>
            <a:spLocks noGrp="1"/>
          </p:cNvSpPr>
          <p:nvPr>
            <p:ph type="title"/>
          </p:nvPr>
        </p:nvSpPr>
        <p:spPr/>
        <p:txBody>
          <a:bodyPr/>
          <a:lstStyle/>
          <a:p>
            <a:r>
              <a:rPr lang="en-GB"/>
              <a:t>Click to edit Master title style</a:t>
            </a:r>
            <a:endParaRPr lang="de-DE"/>
          </a:p>
        </p:txBody>
      </p:sp>
      <p:sp>
        <p:nvSpPr>
          <p:cNvPr id="3" name="Inhaltsplatzhalter 2">
            <a:extLst>
              <a:ext uri="{FF2B5EF4-FFF2-40B4-BE49-F238E27FC236}">
                <a16:creationId xmlns:a16="http://schemas.microsoft.com/office/drawing/2014/main" id="{7D561E21-B804-4F4A-9C6B-A79237C42793}"/>
              </a:ext>
            </a:extLst>
          </p:cNvPr>
          <p:cNvSpPr>
            <a:spLocks noGrp="1"/>
          </p:cNvSpPr>
          <p:nvPr>
            <p:ph idx="1"/>
          </p:nvPr>
        </p:nvSpPr>
        <p:spPr/>
        <p:txBody>
          <a:bodyPr>
            <a:normAutofit/>
          </a:bodyPr>
          <a:lstStyle>
            <a:lvl1pPr>
              <a:defRPr sz="2800">
                <a:solidFill>
                  <a:schemeClr val="bg1"/>
                </a:solidFill>
              </a:defRPr>
            </a:lvl1pPr>
            <a:lvl2pPr>
              <a:defRPr sz="2800">
                <a:solidFill>
                  <a:schemeClr val="bg1"/>
                </a:solidFill>
              </a:defRPr>
            </a:lvl2pPr>
            <a:lvl3pPr>
              <a:defRPr sz="2800">
                <a:solidFill>
                  <a:schemeClr val="bg1"/>
                </a:solidFill>
              </a:defRPr>
            </a:lvl3pPr>
            <a:lvl4pPr>
              <a:defRPr sz="2800">
                <a:solidFill>
                  <a:schemeClr val="bg1"/>
                </a:solidFill>
              </a:defRPr>
            </a:lvl4pPr>
            <a:lvl5pPr>
              <a:defRPr sz="2800">
                <a:solidFill>
                  <a:schemeClr val="bg1"/>
                </a:solidFill>
              </a:defRPr>
            </a:lvl5pPr>
            <a:lvl6pPr>
              <a:defRPr sz="2800">
                <a:solidFill>
                  <a:schemeClr val="bg1"/>
                </a:solidFill>
              </a:defRPr>
            </a:lvl6pPr>
            <a:lvl7pPr>
              <a:defRPr sz="2800">
                <a:solidFill>
                  <a:schemeClr val="bg1"/>
                </a:solidFill>
              </a:defRPr>
            </a:lvl7pPr>
            <a:lvl8pPr>
              <a:defRPr sz="2800">
                <a:solidFill>
                  <a:schemeClr val="bg1"/>
                </a:solidFill>
              </a:defRPr>
            </a:lvl8pPr>
            <a:lvl9pPr marL="3657600" indent="0">
              <a:buNone/>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umsplatzhalter 3">
            <a:extLst>
              <a:ext uri="{FF2B5EF4-FFF2-40B4-BE49-F238E27FC236}">
                <a16:creationId xmlns:a16="http://schemas.microsoft.com/office/drawing/2014/main" id="{5FF5EBA8-4FEA-4F83-A4CF-2C841D0FD487}"/>
              </a:ext>
            </a:extLst>
          </p:cNvPr>
          <p:cNvSpPr>
            <a:spLocks noGrp="1"/>
          </p:cNvSpPr>
          <p:nvPr>
            <p:ph type="dt" sz="half" idx="10"/>
          </p:nvPr>
        </p:nvSpPr>
        <p:spPr/>
        <p:txBody>
          <a:bodyPr/>
          <a:lstStyle/>
          <a:p>
            <a:endParaRPr lang="de-DE"/>
          </a:p>
        </p:txBody>
      </p:sp>
      <p:sp>
        <p:nvSpPr>
          <p:cNvPr id="5" name="Fußzeilenplatzhalter 4">
            <a:extLst>
              <a:ext uri="{FF2B5EF4-FFF2-40B4-BE49-F238E27FC236}">
                <a16:creationId xmlns:a16="http://schemas.microsoft.com/office/drawing/2014/main" id="{1F2E4A8C-DD73-4BF3-A00B-241600CC2A5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AF775E0-FE9F-436E-BD3F-DC924EA59F3E}"/>
              </a:ext>
            </a:extLst>
          </p:cNvPr>
          <p:cNvSpPr>
            <a:spLocks noGrp="1"/>
          </p:cNvSpPr>
          <p:nvPr>
            <p:ph type="sldNum" sz="quarter" idx="12"/>
          </p:nvPr>
        </p:nvSpPr>
        <p:spPr/>
        <p:txBody>
          <a:bodyPr/>
          <a:lstStyle/>
          <a:p>
            <a:fld id="{FC40A2A1-650E-4FC6-B74F-825C414AC4F8}" type="slidenum">
              <a:rPr lang="de-DE" smtClean="0"/>
              <a:t>‹#›</a:t>
            </a:fld>
            <a:endParaRPr lang="de-DE"/>
          </a:p>
        </p:txBody>
      </p:sp>
      <p:cxnSp>
        <p:nvCxnSpPr>
          <p:cNvPr id="7" name="Gerade Verbindung 7">
            <a:extLst>
              <a:ext uri="{FF2B5EF4-FFF2-40B4-BE49-F238E27FC236}">
                <a16:creationId xmlns:a16="http://schemas.microsoft.com/office/drawing/2014/main" id="{63F9B8B4-BD5F-4144-9F82-2AA0D49A6658}"/>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Gerade Verbindung 7">
            <a:extLst>
              <a:ext uri="{FF2B5EF4-FFF2-40B4-BE49-F238E27FC236}">
                <a16:creationId xmlns:a16="http://schemas.microsoft.com/office/drawing/2014/main" id="{55645CE8-729A-EB4F-A5B6-D51027C99B6F}"/>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34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409DEE2-8186-43E7-A05E-E3C1728A7A0B}"/>
              </a:ext>
            </a:extLst>
          </p:cNvPr>
          <p:cNvSpPr>
            <a:spLocks noGrp="1"/>
          </p:cNvSpPr>
          <p:nvPr>
            <p:ph type="dt" sz="half" idx="10"/>
          </p:nvPr>
        </p:nvSpPr>
        <p:spPr/>
        <p:txBody>
          <a:bodyPr/>
          <a:lstStyle/>
          <a:p>
            <a:endParaRPr lang="de-DE"/>
          </a:p>
        </p:txBody>
      </p:sp>
      <p:sp>
        <p:nvSpPr>
          <p:cNvPr id="3" name="Fußzeilenplatzhalter 2">
            <a:extLst>
              <a:ext uri="{FF2B5EF4-FFF2-40B4-BE49-F238E27FC236}">
                <a16:creationId xmlns:a16="http://schemas.microsoft.com/office/drawing/2014/main" id="{864739FE-4D64-4BE4-8DC0-10BFEE35020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433788A-2920-4055-88F3-9EDDB7B71BB4}"/>
              </a:ext>
            </a:extLst>
          </p:cNvPr>
          <p:cNvSpPr>
            <a:spLocks noGrp="1"/>
          </p:cNvSpPr>
          <p:nvPr>
            <p:ph type="sldNum" sz="quarter" idx="12"/>
          </p:nvPr>
        </p:nvSpPr>
        <p:spPr/>
        <p:txBody>
          <a:bodyPr/>
          <a:lstStyle/>
          <a:p>
            <a:fld id="{FC40A2A1-650E-4FC6-B74F-825C414AC4F8}" type="slidenum">
              <a:rPr lang="de-DE" smtClean="0"/>
              <a:t>‹#›</a:t>
            </a:fld>
            <a:endParaRPr lang="de-DE"/>
          </a:p>
        </p:txBody>
      </p:sp>
    </p:spTree>
    <p:extLst>
      <p:ext uri="{BB962C8B-B14F-4D97-AF65-F5344CB8AC3E}">
        <p14:creationId xmlns:p14="http://schemas.microsoft.com/office/powerpoint/2010/main" val="1017200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3998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588E20-C120-40A4-A328-0954A05B97C8}"/>
              </a:ext>
            </a:extLst>
          </p:cNvPr>
          <p:cNvSpPr>
            <a:spLocks noGrp="1"/>
          </p:cNvSpPr>
          <p:nvPr>
            <p:ph type="ctrTitle"/>
          </p:nvPr>
        </p:nvSpPr>
        <p:spPr>
          <a:xfrm>
            <a:off x="1524000" y="4338078"/>
            <a:ext cx="9144000" cy="2072739"/>
          </a:xfrm>
        </p:spPr>
        <p:txBody>
          <a:bodyPr anchor="ctr">
            <a:normAutofit/>
          </a:bodyPr>
          <a:lstStyle>
            <a:lvl1pPr algn="ctr">
              <a:defRPr sz="5400"/>
            </a:lvl1pPr>
          </a:lstStyle>
          <a:p>
            <a:r>
              <a:rPr lang="en-GB"/>
              <a:t>Click to edit Master title style</a:t>
            </a:r>
            <a:endParaRPr lang="de-DE"/>
          </a:p>
        </p:txBody>
      </p:sp>
      <p:pic>
        <p:nvPicPr>
          <p:cNvPr id="7" name="Grafik 6">
            <a:extLst>
              <a:ext uri="{FF2B5EF4-FFF2-40B4-BE49-F238E27FC236}">
                <a16:creationId xmlns:a16="http://schemas.microsoft.com/office/drawing/2014/main" id="{02A11D4C-CA3D-4839-BE75-6C78F8842FD6}"/>
              </a:ext>
            </a:extLst>
          </p:cNvPr>
          <p:cNvPicPr>
            <a:picLocks noChangeAspect="1"/>
          </p:cNvPicPr>
          <p:nvPr/>
        </p:nvPicPr>
        <p:blipFill>
          <a:blip r:embed="rId2">
            <a:alphaModFix/>
            <a:extLst>
              <a:ext uri="{BEBA8EAE-BF5A-486C-A8C5-ECC9F3942E4B}">
                <a14:imgProps xmlns:a14="http://schemas.microsoft.com/office/drawing/2010/main">
                  <a14:imgLayer r:embed="rId3">
                    <a14:imgEffect>
                      <a14:saturation sat="400000"/>
                    </a14:imgEffect>
                    <a14:imgEffect>
                      <a14:brightnessContrast bright="100000"/>
                    </a14:imgEffect>
                  </a14:imgLayer>
                </a14:imgProps>
              </a:ext>
            </a:extLst>
          </a:blip>
          <a:stretch>
            <a:fillRect/>
          </a:stretch>
        </p:blipFill>
        <p:spPr>
          <a:xfrm>
            <a:off x="5059631" y="1216640"/>
            <a:ext cx="2072738" cy="2072738"/>
          </a:xfrm>
          <a:prstGeom prst="rect">
            <a:avLst/>
          </a:prstGeom>
        </p:spPr>
      </p:pic>
    </p:spTree>
    <p:extLst>
      <p:ext uri="{BB962C8B-B14F-4D97-AF65-F5344CB8AC3E}">
        <p14:creationId xmlns:p14="http://schemas.microsoft.com/office/powerpoint/2010/main" val="2581562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F56EA66-E53E-4298-BF76-47BDCDF7F731}"/>
              </a:ext>
            </a:extLst>
          </p:cNvPr>
          <p:cNvSpPr>
            <a:spLocks noGrp="1"/>
          </p:cNvSpPr>
          <p:nvPr>
            <p:ph type="title"/>
          </p:nvPr>
        </p:nvSpPr>
        <p:spPr>
          <a:xfrm>
            <a:off x="440724" y="365126"/>
            <a:ext cx="11314671" cy="498598"/>
          </a:xfrm>
          <a:prstGeom prst="rect">
            <a:avLst/>
          </a:prstGeom>
        </p:spPr>
        <p:txBody>
          <a:bodyPr vert="horz" lIns="0" tIns="0" rIns="0" bIns="0" rtlCol="0" anchor="ctr">
            <a:normAutofit/>
          </a:bodyPr>
          <a:lstStyle/>
          <a:p>
            <a:r>
              <a:rPr lang="en-US" noProof="0"/>
              <a:t>Mastertitelformat bearbeiten</a:t>
            </a:r>
          </a:p>
        </p:txBody>
      </p:sp>
      <p:sp>
        <p:nvSpPr>
          <p:cNvPr id="3" name="Textplatzhalter 2">
            <a:extLst>
              <a:ext uri="{FF2B5EF4-FFF2-40B4-BE49-F238E27FC236}">
                <a16:creationId xmlns:a16="http://schemas.microsoft.com/office/drawing/2014/main" id="{6D39A477-497C-49CF-862A-7EA5B070CB3C}"/>
              </a:ext>
            </a:extLst>
          </p:cNvPr>
          <p:cNvSpPr>
            <a:spLocks noGrp="1"/>
          </p:cNvSpPr>
          <p:nvPr>
            <p:ph type="body" idx="1"/>
          </p:nvPr>
        </p:nvSpPr>
        <p:spPr>
          <a:xfrm>
            <a:off x="436605" y="1422407"/>
            <a:ext cx="11314671" cy="4754556"/>
          </a:xfrm>
          <a:prstGeom prst="rect">
            <a:avLst/>
          </a:prstGeom>
        </p:spPr>
        <p:txBody>
          <a:bodyPr vert="horz" lIns="91440" tIns="45720" rIns="91440" bIns="45720" rtlCol="0">
            <a:norm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Ebene</a:t>
            </a:r>
          </a:p>
          <a:p>
            <a:pPr lvl="2"/>
            <a:r>
              <a:rPr lang="en-US" noProof="0" dirty="0" err="1"/>
              <a:t>Dritte</a:t>
            </a:r>
            <a:r>
              <a:rPr lang="en-US" noProof="0" dirty="0"/>
              <a:t> Ebene</a:t>
            </a:r>
          </a:p>
          <a:p>
            <a:pPr lvl="3"/>
            <a:r>
              <a:rPr lang="en-US" noProof="0" dirty="0" err="1"/>
              <a:t>Vierte</a:t>
            </a:r>
            <a:r>
              <a:rPr lang="en-US" noProof="0" dirty="0"/>
              <a:t> Ebene</a:t>
            </a:r>
          </a:p>
          <a:p>
            <a:pPr lvl="4"/>
            <a:r>
              <a:rPr lang="en-US" noProof="0" dirty="0" err="1"/>
              <a:t>Fünfte</a:t>
            </a:r>
            <a:r>
              <a:rPr lang="en-US" noProof="0" dirty="0"/>
              <a:t> Ebene</a:t>
            </a:r>
          </a:p>
          <a:p>
            <a:pPr lvl="5"/>
            <a:r>
              <a:rPr lang="en-US" noProof="0" dirty="0" err="1"/>
              <a:t>Sechste</a:t>
            </a:r>
            <a:r>
              <a:rPr lang="en-US" noProof="0" dirty="0"/>
              <a:t> Ebene</a:t>
            </a:r>
          </a:p>
          <a:p>
            <a:pPr lvl="6"/>
            <a:r>
              <a:rPr lang="en-US" noProof="0" dirty="0" err="1"/>
              <a:t>Siebte</a:t>
            </a:r>
            <a:r>
              <a:rPr lang="en-US" noProof="0" dirty="0"/>
              <a:t> Ebene</a:t>
            </a:r>
          </a:p>
          <a:p>
            <a:pPr lvl="7"/>
            <a:r>
              <a:rPr lang="en-US" noProof="0" dirty="0" err="1"/>
              <a:t>Achte</a:t>
            </a:r>
            <a:r>
              <a:rPr lang="en-US" noProof="0" dirty="0"/>
              <a:t> Ebene</a:t>
            </a:r>
          </a:p>
        </p:txBody>
      </p:sp>
      <p:sp>
        <p:nvSpPr>
          <p:cNvPr id="4" name="Datumsplatzhalter 3">
            <a:extLst>
              <a:ext uri="{FF2B5EF4-FFF2-40B4-BE49-F238E27FC236}">
                <a16:creationId xmlns:a16="http://schemas.microsoft.com/office/drawing/2014/main" id="{533813A6-85AD-4BD8-A002-50582A8685C4}"/>
              </a:ext>
            </a:extLst>
          </p:cNvPr>
          <p:cNvSpPr>
            <a:spLocks noGrp="1"/>
          </p:cNvSpPr>
          <p:nvPr>
            <p:ph type="dt" sz="half" idx="2"/>
          </p:nvPr>
        </p:nvSpPr>
        <p:spPr>
          <a:xfrm>
            <a:off x="436606" y="6356350"/>
            <a:ext cx="979022"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endParaRPr lang="en-US" dirty="0"/>
          </a:p>
        </p:txBody>
      </p:sp>
      <p:sp>
        <p:nvSpPr>
          <p:cNvPr id="5" name="Fußzeilenplatzhalter 4">
            <a:extLst>
              <a:ext uri="{FF2B5EF4-FFF2-40B4-BE49-F238E27FC236}">
                <a16:creationId xmlns:a16="http://schemas.microsoft.com/office/drawing/2014/main" id="{6E6462A4-3FDF-4B39-B6F4-0A8BA5BA5B15}"/>
              </a:ext>
            </a:extLst>
          </p:cNvPr>
          <p:cNvSpPr>
            <a:spLocks noGrp="1"/>
          </p:cNvSpPr>
          <p:nvPr>
            <p:ph type="ftr" sz="quarter" idx="3"/>
          </p:nvPr>
        </p:nvSpPr>
        <p:spPr>
          <a:xfrm>
            <a:off x="1537547" y="6356350"/>
            <a:ext cx="9116905"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endParaRPr lang="en-US" dirty="0"/>
          </a:p>
        </p:txBody>
      </p:sp>
      <p:sp>
        <p:nvSpPr>
          <p:cNvPr id="6" name="Foliennummernplatzhalter 5">
            <a:extLst>
              <a:ext uri="{FF2B5EF4-FFF2-40B4-BE49-F238E27FC236}">
                <a16:creationId xmlns:a16="http://schemas.microsoft.com/office/drawing/2014/main" id="{D8205457-C66B-4313-9984-1126BD830E28}"/>
              </a:ext>
            </a:extLst>
          </p:cNvPr>
          <p:cNvSpPr>
            <a:spLocks noGrp="1"/>
          </p:cNvSpPr>
          <p:nvPr>
            <p:ph type="sldNum" sz="quarter" idx="4"/>
          </p:nvPr>
        </p:nvSpPr>
        <p:spPr>
          <a:xfrm>
            <a:off x="10776372" y="6356350"/>
            <a:ext cx="974903"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FC40A2A1-650E-4FC6-B74F-825C414AC4F8}" type="slidenum">
              <a:rPr lang="en-US" smtClean="0"/>
              <a:pPr/>
              <a:t>‹#›</a:t>
            </a:fld>
            <a:endParaRPr lang="en-US"/>
          </a:p>
        </p:txBody>
      </p:sp>
    </p:spTree>
    <p:extLst>
      <p:ext uri="{BB962C8B-B14F-4D97-AF65-F5344CB8AC3E}">
        <p14:creationId xmlns:p14="http://schemas.microsoft.com/office/powerpoint/2010/main" val="614264394"/>
      </p:ext>
    </p:extLst>
  </p:cSld>
  <p:clrMap bg1="lt1" tx1="dk1" bg2="lt2" tx2="dk2" accent1="accent1" accent2="accent2" accent3="accent3" accent4="accent4" accent5="accent5" accent6="accent6" hlink="hlink" folHlink="folHlink"/>
  <p:sldLayoutIdLst>
    <p:sldLayoutId id="2147484172" r:id="rId1"/>
    <p:sldLayoutId id="2147484173" r:id="rId2"/>
    <p:sldLayoutId id="2147484174" r:id="rId3"/>
    <p:sldLayoutId id="2147484175" r:id="rId4"/>
    <p:sldLayoutId id="2147484176" r:id="rId5"/>
    <p:sldLayoutId id="2147484177" r:id="rId6"/>
    <p:sldLayoutId id="2147484178" r:id="rId7"/>
    <p:sldLayoutId id="2147484185" r:id="rId8"/>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800" kern="1200">
          <a:solidFill>
            <a:schemeClr val="bg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lists.linuxfoundation.org/pipermail/lightning-dev/2021-November/003336.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lists.linuxfoundation.org/pipermail/lightning-dev/2019-June/002029.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976C-4808-BB8B-7B2A-AC075BAE0D79}"/>
              </a:ext>
            </a:extLst>
          </p:cNvPr>
          <p:cNvSpPr>
            <a:spLocks noGrp="1"/>
          </p:cNvSpPr>
          <p:nvPr>
            <p:ph type="ctrTitle"/>
          </p:nvPr>
        </p:nvSpPr>
        <p:spPr/>
        <p:txBody>
          <a:bodyPr/>
          <a:lstStyle/>
          <a:p>
            <a:r>
              <a:rPr lang="de-DE" dirty="0" err="1"/>
              <a:t>Stuckless</a:t>
            </a:r>
            <a:r>
              <a:rPr lang="de-DE" dirty="0"/>
              <a:t> </a:t>
            </a:r>
            <a:r>
              <a:rPr lang="de-DE" dirty="0" err="1"/>
              <a:t>payments</a:t>
            </a:r>
            <a:endParaRPr lang="de-DE" dirty="0"/>
          </a:p>
        </p:txBody>
      </p:sp>
    </p:spTree>
    <p:extLst>
      <p:ext uri="{BB962C8B-B14F-4D97-AF65-F5344CB8AC3E}">
        <p14:creationId xmlns:p14="http://schemas.microsoft.com/office/powerpoint/2010/main" val="2671178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25BAAF-8825-7F39-A5BB-9D94EF6B8505}"/>
              </a:ext>
            </a:extLst>
          </p:cNvPr>
          <p:cNvSpPr>
            <a:spLocks noGrp="1"/>
          </p:cNvSpPr>
          <p:nvPr>
            <p:ph type="sldNum" sz="quarter" idx="12"/>
          </p:nvPr>
        </p:nvSpPr>
        <p:spPr/>
        <p:txBody>
          <a:bodyPr/>
          <a:lstStyle/>
          <a:p>
            <a:fld id="{FC40A2A1-650E-4FC6-B74F-825C414AC4F8}" type="slidenum">
              <a:rPr lang="en-US" smtClean="0"/>
              <a:pPr/>
              <a:t>2</a:t>
            </a:fld>
            <a:endParaRPr lang="en-US"/>
          </a:p>
        </p:txBody>
      </p:sp>
      <p:sp>
        <p:nvSpPr>
          <p:cNvPr id="3" name="Content Placeholder 2">
            <a:extLst>
              <a:ext uri="{FF2B5EF4-FFF2-40B4-BE49-F238E27FC236}">
                <a16:creationId xmlns:a16="http://schemas.microsoft.com/office/drawing/2014/main" id="{555B4100-755F-7A2A-116F-4D48B9D40D81}"/>
              </a:ext>
            </a:extLst>
          </p:cNvPr>
          <p:cNvSpPr>
            <a:spLocks noGrp="1"/>
          </p:cNvSpPr>
          <p:nvPr>
            <p:ph idx="1"/>
          </p:nvPr>
        </p:nvSpPr>
        <p:spPr>
          <a:xfrm>
            <a:off x="436605" y="1422407"/>
            <a:ext cx="11314671" cy="4484305"/>
          </a:xfrm>
        </p:spPr>
        <p:txBody>
          <a:bodyPr/>
          <a:lstStyle/>
          <a:p>
            <a:r>
              <a:rPr lang="en-GB" dirty="0"/>
              <a:t>“Related to the PTLC conversation is if we want to (from the start) incorporate some of the techniques that allows safe payment retry on the network layer by enforcing a sort of 2-phase settlement protocol where the sender doesn't allow redundant/repeated payments to be fulfilled. The original </a:t>
            </a:r>
            <a:r>
              <a:rPr lang="en-GB" i="1" dirty="0"/>
              <a:t>Boomerang</a:t>
            </a:r>
            <a:r>
              <a:rPr lang="en-GB" dirty="0"/>
              <a:t> scheme was based on a VSS (verifiable secret sharing protocol) to enforce a penalty if the remote party </a:t>
            </a:r>
            <a:r>
              <a:rPr lang="en-GB" dirty="0" err="1"/>
              <a:t>fulls</a:t>
            </a:r>
            <a:r>
              <a:rPr lang="en-GB" dirty="0"/>
              <a:t> too many shards. </a:t>
            </a:r>
            <a:r>
              <a:rPr lang="en-GB" i="1" dirty="0" err="1"/>
              <a:t>Stuckless</a:t>
            </a:r>
            <a:r>
              <a:rPr lang="en-GB" dirty="0"/>
              <a:t> in comparison adds another round of iteration and ends up being slightly simpler.”</a:t>
            </a:r>
          </a:p>
          <a:p>
            <a:endParaRPr lang="de-DE" sz="2400" dirty="0">
              <a:hlinkClick r:id="rId2"/>
            </a:endParaRPr>
          </a:p>
          <a:p>
            <a:endParaRPr lang="de-DE" sz="2400" dirty="0">
              <a:hlinkClick r:id="rId2"/>
            </a:endParaRPr>
          </a:p>
          <a:p>
            <a:r>
              <a:rPr lang="de-DE" sz="2400" dirty="0">
                <a:hlinkClick r:id="rId2"/>
              </a:rPr>
              <a:t>https://lists.linuxfoundation.org/pipermail/lightning-dev/2021-November/003336.html</a:t>
            </a:r>
            <a:endParaRPr lang="de-DE" sz="2400" dirty="0"/>
          </a:p>
        </p:txBody>
      </p:sp>
      <p:sp>
        <p:nvSpPr>
          <p:cNvPr id="4" name="Title 3">
            <a:extLst>
              <a:ext uri="{FF2B5EF4-FFF2-40B4-BE49-F238E27FC236}">
                <a16:creationId xmlns:a16="http://schemas.microsoft.com/office/drawing/2014/main" id="{30DE7EA6-C447-EB4E-D26C-D864A713A28B}"/>
              </a:ext>
            </a:extLst>
          </p:cNvPr>
          <p:cNvSpPr>
            <a:spLocks noGrp="1"/>
          </p:cNvSpPr>
          <p:nvPr>
            <p:ph type="title"/>
          </p:nvPr>
        </p:nvSpPr>
        <p:spPr/>
        <p:txBody>
          <a:bodyPr/>
          <a:lstStyle/>
          <a:p>
            <a:r>
              <a:rPr lang="de-DE" dirty="0"/>
              <a:t>Boomerang vs. </a:t>
            </a:r>
            <a:r>
              <a:rPr lang="de-DE" dirty="0" err="1"/>
              <a:t>Stuckless</a:t>
            </a:r>
            <a:r>
              <a:rPr lang="de-DE" dirty="0"/>
              <a:t> Payment</a:t>
            </a:r>
          </a:p>
        </p:txBody>
      </p:sp>
    </p:spTree>
    <p:extLst>
      <p:ext uri="{BB962C8B-B14F-4D97-AF65-F5344CB8AC3E}">
        <p14:creationId xmlns:p14="http://schemas.microsoft.com/office/powerpoint/2010/main" val="2847328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646EB2-B429-39EE-3A02-1A82B3EA17D6}"/>
              </a:ext>
            </a:extLst>
          </p:cNvPr>
          <p:cNvSpPr>
            <a:spLocks noGrp="1"/>
          </p:cNvSpPr>
          <p:nvPr>
            <p:ph type="sldNum" sz="quarter" idx="12"/>
          </p:nvPr>
        </p:nvSpPr>
        <p:spPr/>
        <p:txBody>
          <a:bodyPr/>
          <a:lstStyle/>
          <a:p>
            <a:fld id="{FC40A2A1-650E-4FC6-B74F-825C414AC4F8}" type="slidenum">
              <a:rPr lang="en-US" smtClean="0"/>
              <a:pPr/>
              <a:t>3</a:t>
            </a:fld>
            <a:endParaRPr lang="en-US"/>
          </a:p>
        </p:txBody>
      </p:sp>
      <p:sp>
        <p:nvSpPr>
          <p:cNvPr id="3" name="Content Placeholder 2">
            <a:extLst>
              <a:ext uri="{FF2B5EF4-FFF2-40B4-BE49-F238E27FC236}">
                <a16:creationId xmlns:a16="http://schemas.microsoft.com/office/drawing/2014/main" id="{35CD3EE1-E67C-2DE6-5D27-7611A3324346}"/>
              </a:ext>
            </a:extLst>
          </p:cNvPr>
          <p:cNvSpPr>
            <a:spLocks noGrp="1"/>
          </p:cNvSpPr>
          <p:nvPr>
            <p:ph idx="1"/>
          </p:nvPr>
        </p:nvSpPr>
        <p:spPr>
          <a:xfrm>
            <a:off x="436605" y="1422407"/>
            <a:ext cx="11314671" cy="3043910"/>
          </a:xfrm>
        </p:spPr>
        <p:txBody>
          <a:bodyPr/>
          <a:lstStyle/>
          <a:p>
            <a:r>
              <a:rPr lang="en-GB" dirty="0"/>
              <a:t>“The following proposal is intended to reduce payments getting stuck. Both the payee and the payer provide keys to settle the payment, so it is possible to safely retry in each phase that composes one payment. Also, the involvement of the intermediate nodes can be eliminated.”</a:t>
            </a:r>
          </a:p>
          <a:p>
            <a:endParaRPr lang="de-DE" dirty="0"/>
          </a:p>
          <a:p>
            <a:endParaRPr lang="de-DE" dirty="0"/>
          </a:p>
          <a:p>
            <a:r>
              <a:rPr lang="de-DE" sz="2400" dirty="0">
                <a:hlinkClick r:id="rId2"/>
              </a:rPr>
              <a:t>https://lists.linuxfoundation.org/pipermail/lightning-dev/2019-June/002029.html</a:t>
            </a:r>
            <a:endParaRPr lang="de-DE" sz="2400" dirty="0"/>
          </a:p>
        </p:txBody>
      </p:sp>
      <p:sp>
        <p:nvSpPr>
          <p:cNvPr id="4" name="Title 3">
            <a:extLst>
              <a:ext uri="{FF2B5EF4-FFF2-40B4-BE49-F238E27FC236}">
                <a16:creationId xmlns:a16="http://schemas.microsoft.com/office/drawing/2014/main" id="{EB8DB644-8422-3287-FCA9-EECFF0F87FC2}"/>
              </a:ext>
            </a:extLst>
          </p:cNvPr>
          <p:cNvSpPr>
            <a:spLocks noGrp="1"/>
          </p:cNvSpPr>
          <p:nvPr>
            <p:ph type="title"/>
          </p:nvPr>
        </p:nvSpPr>
        <p:spPr/>
        <p:txBody>
          <a:bodyPr/>
          <a:lstStyle/>
          <a:p>
            <a:r>
              <a:rPr lang="de-DE" dirty="0" err="1"/>
              <a:t>Stuckless</a:t>
            </a:r>
            <a:r>
              <a:rPr lang="de-DE" dirty="0"/>
              <a:t> Payments</a:t>
            </a:r>
          </a:p>
        </p:txBody>
      </p:sp>
    </p:spTree>
    <p:extLst>
      <p:ext uri="{BB962C8B-B14F-4D97-AF65-F5344CB8AC3E}">
        <p14:creationId xmlns:p14="http://schemas.microsoft.com/office/powerpoint/2010/main" val="2219558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29AE6D-4EC6-D76A-C7A5-D6ED892F7545}"/>
              </a:ext>
            </a:extLst>
          </p:cNvPr>
          <p:cNvSpPr>
            <a:spLocks noGrp="1"/>
          </p:cNvSpPr>
          <p:nvPr>
            <p:ph type="sldNum" sz="quarter" idx="12"/>
          </p:nvPr>
        </p:nvSpPr>
        <p:spPr/>
        <p:txBody>
          <a:bodyPr/>
          <a:lstStyle/>
          <a:p>
            <a:fld id="{FC40A2A1-650E-4FC6-B74F-825C414AC4F8}" type="slidenum">
              <a:rPr lang="en-US" smtClean="0"/>
              <a:pPr/>
              <a:t>4</a:t>
            </a:fld>
            <a:endParaRPr lang="en-US"/>
          </a:p>
        </p:txBody>
      </p:sp>
      <p:sp>
        <p:nvSpPr>
          <p:cNvPr id="3" name="Content Placeholder 2">
            <a:extLst>
              <a:ext uri="{FF2B5EF4-FFF2-40B4-BE49-F238E27FC236}">
                <a16:creationId xmlns:a16="http://schemas.microsoft.com/office/drawing/2014/main" id="{6365C6F0-799A-DBE2-8544-9B7FD640E877}"/>
              </a:ext>
            </a:extLst>
          </p:cNvPr>
          <p:cNvSpPr>
            <a:spLocks noGrp="1"/>
          </p:cNvSpPr>
          <p:nvPr>
            <p:ph idx="1"/>
          </p:nvPr>
        </p:nvSpPr>
        <p:spPr>
          <a:xfrm>
            <a:off x="436605" y="1422407"/>
            <a:ext cx="11314671" cy="4778744"/>
          </a:xfrm>
        </p:spPr>
        <p:txBody>
          <a:bodyPr/>
          <a:lstStyle/>
          <a:p>
            <a:r>
              <a:rPr lang="en-US" dirty="0"/>
              <a:t>Like for atomic multi-path payments (and </a:t>
            </a:r>
            <a:r>
              <a:rPr lang="en-US" dirty="0" err="1"/>
              <a:t>keysend</a:t>
            </a:r>
            <a:r>
              <a:rPr lang="en-US" dirty="0"/>
              <a:t>), the sender of the payment (payer) can send the preimage herself, so that the receiver of the payment (payee) can only unlock the payment if he received the HTLC. </a:t>
            </a:r>
          </a:p>
          <a:p>
            <a:endParaRPr lang="en-US" dirty="0"/>
          </a:p>
          <a:p>
            <a:r>
              <a:rPr lang="en-US" dirty="0"/>
              <a:t>Even better: If the payee receives the HTLC first and then actively asks for the payer’s preimage (PP), there is a clear indication that the payment got routed successfully to the payee.</a:t>
            </a:r>
          </a:p>
          <a:p>
            <a:endParaRPr lang="en-US" dirty="0"/>
          </a:p>
          <a:p>
            <a:r>
              <a:rPr lang="en-US" dirty="0"/>
              <a:t>Note that the payee also needs to provide a proof of payment (</a:t>
            </a:r>
            <a:r>
              <a:rPr lang="en-US" dirty="0" err="1"/>
              <a:t>PoP</a:t>
            </a:r>
            <a:r>
              <a:rPr lang="en-US" dirty="0"/>
              <a:t>) which must be included in the final preimage.</a:t>
            </a:r>
          </a:p>
        </p:txBody>
      </p:sp>
      <p:sp>
        <p:nvSpPr>
          <p:cNvPr id="4" name="Title 3">
            <a:extLst>
              <a:ext uri="{FF2B5EF4-FFF2-40B4-BE49-F238E27FC236}">
                <a16:creationId xmlns:a16="http://schemas.microsoft.com/office/drawing/2014/main" id="{80F02C03-3501-A28B-2347-F42B80EE2C51}"/>
              </a:ext>
            </a:extLst>
          </p:cNvPr>
          <p:cNvSpPr>
            <a:spLocks noGrp="1"/>
          </p:cNvSpPr>
          <p:nvPr>
            <p:ph type="title"/>
          </p:nvPr>
        </p:nvSpPr>
        <p:spPr/>
        <p:txBody>
          <a:bodyPr/>
          <a:lstStyle/>
          <a:p>
            <a:r>
              <a:rPr lang="de-DE" dirty="0" err="1"/>
              <a:t>Idea</a:t>
            </a:r>
            <a:endParaRPr lang="de-DE" dirty="0"/>
          </a:p>
        </p:txBody>
      </p:sp>
    </p:spTree>
    <p:extLst>
      <p:ext uri="{BB962C8B-B14F-4D97-AF65-F5344CB8AC3E}">
        <p14:creationId xmlns:p14="http://schemas.microsoft.com/office/powerpoint/2010/main" val="509970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973FB6-039E-3871-F144-DCFAB504B118}"/>
              </a:ext>
            </a:extLst>
          </p:cNvPr>
          <p:cNvSpPr>
            <a:spLocks noGrp="1"/>
          </p:cNvSpPr>
          <p:nvPr>
            <p:ph type="sldNum" sz="quarter" idx="12"/>
          </p:nvPr>
        </p:nvSpPr>
        <p:spPr/>
        <p:txBody>
          <a:bodyPr/>
          <a:lstStyle/>
          <a:p>
            <a:fld id="{FC40A2A1-650E-4FC6-B74F-825C414AC4F8}" type="slidenum">
              <a:rPr lang="en-US" smtClean="0"/>
              <a:pPr/>
              <a:t>5</a:t>
            </a:fld>
            <a:endParaRPr lang="en-US"/>
          </a:p>
        </p:txBody>
      </p:sp>
      <p:sp>
        <p:nvSpPr>
          <p:cNvPr id="3" name="Content Placeholder 2">
            <a:extLst>
              <a:ext uri="{FF2B5EF4-FFF2-40B4-BE49-F238E27FC236}">
                <a16:creationId xmlns:a16="http://schemas.microsoft.com/office/drawing/2014/main" id="{0BAF65F5-32F1-7955-8A5D-0EB5C6034C10}"/>
              </a:ext>
            </a:extLst>
          </p:cNvPr>
          <p:cNvSpPr>
            <a:spLocks noGrp="1"/>
          </p:cNvSpPr>
          <p:nvPr>
            <p:ph idx="1"/>
          </p:nvPr>
        </p:nvSpPr>
        <p:spPr>
          <a:xfrm>
            <a:off x="436605" y="1422407"/>
            <a:ext cx="11314671" cy="3099310"/>
          </a:xfrm>
        </p:spPr>
        <p:txBody>
          <a:bodyPr/>
          <a:lstStyle/>
          <a:p>
            <a:r>
              <a:rPr lang="en-US" dirty="0"/>
              <a:t>The scheme is (almost) applied fully in PTLCs where a </a:t>
            </a:r>
            <a:r>
              <a:rPr lang="en-US" dirty="0" err="1"/>
              <a:t>PoP</a:t>
            </a:r>
            <a:r>
              <a:rPr lang="en-US" dirty="0"/>
              <a:t> ‘z’ is sent from the payee to the payer and a PP ‘y0+y1+y2’ is send from the payer to the payee</a:t>
            </a:r>
            <a:r>
              <a:rPr lang="en-US" dirty="0">
                <a:sym typeface="Wingdings" pitchFamily="2" charset="2"/>
              </a:rPr>
              <a:t>.</a:t>
            </a:r>
          </a:p>
          <a:p>
            <a:endParaRPr lang="en-US" dirty="0">
              <a:sym typeface="Wingdings" pitchFamily="2" charset="2"/>
            </a:endParaRPr>
          </a:p>
          <a:p>
            <a:endParaRPr lang="en-US" dirty="0">
              <a:sym typeface="Wingdings" pitchFamily="2" charset="2"/>
            </a:endParaRPr>
          </a:p>
          <a:p>
            <a:pPr algn="ctr"/>
            <a:r>
              <a:rPr lang="en-US" dirty="0">
                <a:sym typeface="Wingdings" pitchFamily="2" charset="2"/>
              </a:rPr>
              <a:t>It is only a matter of communication sequences to completely implement ‘</a:t>
            </a:r>
            <a:r>
              <a:rPr lang="en-US" dirty="0" err="1">
                <a:sym typeface="Wingdings" pitchFamily="2" charset="2"/>
              </a:rPr>
              <a:t>Stuckless</a:t>
            </a:r>
            <a:r>
              <a:rPr lang="en-US" dirty="0">
                <a:sym typeface="Wingdings" pitchFamily="2" charset="2"/>
              </a:rPr>
              <a:t> Payment’s in Lightning with PTLCs.</a:t>
            </a:r>
          </a:p>
        </p:txBody>
      </p:sp>
      <p:sp>
        <p:nvSpPr>
          <p:cNvPr id="4" name="Title 3">
            <a:extLst>
              <a:ext uri="{FF2B5EF4-FFF2-40B4-BE49-F238E27FC236}">
                <a16:creationId xmlns:a16="http://schemas.microsoft.com/office/drawing/2014/main" id="{2B7ED7C9-3972-4529-B6B1-EFC38646F006}"/>
              </a:ext>
            </a:extLst>
          </p:cNvPr>
          <p:cNvSpPr>
            <a:spLocks noGrp="1"/>
          </p:cNvSpPr>
          <p:nvPr>
            <p:ph type="title"/>
          </p:nvPr>
        </p:nvSpPr>
        <p:spPr/>
        <p:txBody>
          <a:bodyPr/>
          <a:lstStyle/>
          <a:p>
            <a:r>
              <a:rPr lang="de-DE" dirty="0" err="1"/>
              <a:t>Application</a:t>
            </a:r>
            <a:r>
              <a:rPr lang="de-DE" dirty="0"/>
              <a:t> </a:t>
            </a:r>
            <a:r>
              <a:rPr lang="de-DE" dirty="0" err="1"/>
              <a:t>with</a:t>
            </a:r>
            <a:r>
              <a:rPr lang="de-DE" dirty="0"/>
              <a:t> PTLCs</a:t>
            </a:r>
          </a:p>
        </p:txBody>
      </p:sp>
    </p:spTree>
    <p:extLst>
      <p:ext uri="{BB962C8B-B14F-4D97-AF65-F5344CB8AC3E}">
        <p14:creationId xmlns:p14="http://schemas.microsoft.com/office/powerpoint/2010/main" val="2961933426"/>
      </p:ext>
    </p:extLst>
  </p:cSld>
  <p:clrMapOvr>
    <a:masterClrMapping/>
  </p:clrMapOvr>
</p:sld>
</file>

<file path=ppt/theme/theme1.xml><?xml version="1.0" encoding="utf-8"?>
<a:theme xmlns:a="http://schemas.openxmlformats.org/drawingml/2006/main" name="Donex2022_4Colors_v1">
  <a:themeElements>
    <a:clrScheme name="Blue - Green - Yellow - Red">
      <a:dk1>
        <a:srgbClr val="000000"/>
      </a:dk1>
      <a:lt1>
        <a:srgbClr val="FFFFFF"/>
      </a:lt1>
      <a:dk2>
        <a:srgbClr val="1A1A1A"/>
      </a:dk2>
      <a:lt2>
        <a:srgbClr val="ECECEC"/>
      </a:lt2>
      <a:accent1>
        <a:srgbClr val="464646"/>
      </a:accent1>
      <a:accent2>
        <a:srgbClr val="BABABA"/>
      </a:accent2>
      <a:accent3>
        <a:srgbClr val="00599A"/>
      </a:accent3>
      <a:accent4>
        <a:srgbClr val="26A69A"/>
      </a:accent4>
      <a:accent5>
        <a:srgbClr val="FFAE4F"/>
      </a:accent5>
      <a:accent6>
        <a:srgbClr val="EE514F"/>
      </a:accent6>
      <a:hlink>
        <a:srgbClr val="9D9D9D"/>
      </a:hlink>
      <a:folHlink>
        <a:srgbClr val="808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2400" dirty="0" err="1" smtClean="0">
            <a:solidFill>
              <a:schemeClr val="bg1"/>
            </a:solidFill>
          </a:defRPr>
        </a:defPPr>
      </a:lstStyle>
    </a:txDef>
  </a:objectDefaults>
  <a:extraClrSchemeLst/>
  <a:extLst>
    <a:ext uri="{05A4C25C-085E-4340-85A3-A5531E510DB2}">
      <thm15:themeFamily xmlns:thm15="http://schemas.microsoft.com/office/thememl/2012/main" name="Donex2022_4Colors_v1" id="{44E6CC38-A04A-B540-8D3B-1F95734E1376}" vid="{2E94C1CD-FF4E-8A41-92D6-F954DA94001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B64DEDFAEEA142BE693148193C5734" ma:contentTypeVersion="10" ma:contentTypeDescription="Create a new document." ma:contentTypeScope="" ma:versionID="6898b16890a8e10caa2f8e6471edb41f">
  <xsd:schema xmlns:xsd="http://www.w3.org/2001/XMLSchema" xmlns:xs="http://www.w3.org/2001/XMLSchema" xmlns:p="http://schemas.microsoft.com/office/2006/metadata/properties" xmlns:ns2="af37ebc2-654b-4c36-8260-1de8f44a0758" xmlns:ns3="e64c029d-26fd-45c8-95ca-031b01e8980d" targetNamespace="http://schemas.microsoft.com/office/2006/metadata/properties" ma:root="true" ma:fieldsID="50af3d2585be42cbdb7637b24e89b722" ns2:_="" ns3:_="">
    <xsd:import namespace="af37ebc2-654b-4c36-8260-1de8f44a0758"/>
    <xsd:import namespace="e64c029d-26fd-45c8-95ca-031b01e8980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37ebc2-654b-4c36-8260-1de8f44a07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0d9667c8-95fb-4079-8d7a-c2d25170419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64c029d-26fd-45c8-95ca-031b01e8980d"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479cecd3-18e0-47e8-b982-f9dc07bce61b}" ma:internalName="TaxCatchAll" ma:showField="CatchAllData" ma:web="e64c029d-26fd-45c8-95ca-031b01e8980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64c029d-26fd-45c8-95ca-031b01e8980d" xsi:nil="true"/>
    <lcf76f155ced4ddcb4097134ff3c332f xmlns="af37ebc2-654b-4c36-8260-1de8f44a075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0882D2C-4DBD-40B8-8863-D2930F75BED7}"/>
</file>

<file path=customXml/itemProps2.xml><?xml version="1.0" encoding="utf-8"?>
<ds:datastoreItem xmlns:ds="http://schemas.openxmlformats.org/officeDocument/2006/customXml" ds:itemID="{F2F797A5-5D13-4317-97E3-E407AED2E424}"/>
</file>

<file path=customXml/itemProps3.xml><?xml version="1.0" encoding="utf-8"?>
<ds:datastoreItem xmlns:ds="http://schemas.openxmlformats.org/officeDocument/2006/customXml" ds:itemID="{AE7C7132-E80A-4B96-B7E3-12178CAF38B5}"/>
</file>

<file path=docProps/app.xml><?xml version="1.0" encoding="utf-8"?>
<Properties xmlns="http://schemas.openxmlformats.org/officeDocument/2006/extended-properties" xmlns:vt="http://schemas.openxmlformats.org/officeDocument/2006/docPropsVTypes">
  <Template>Donex2022_4Colors_v1</Template>
  <TotalTime>47</TotalTime>
  <Words>363</Words>
  <Application>Microsoft Macintosh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Donex2022_4Colors_v1</vt:lpstr>
      <vt:lpstr>Stuckless payments</vt:lpstr>
      <vt:lpstr>Boomerang vs. Stuckless Payment</vt:lpstr>
      <vt:lpstr>Stuckless Payments</vt:lpstr>
      <vt:lpstr>Idea</vt:lpstr>
      <vt:lpstr>Application with PTLCs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Stuckless payments</dc:title>
  <dc:creator>Robin Bläsing</dc:creator>
  <cp:lastModifiedBy>Robin Bläsing</cp:lastModifiedBy>
  <cp:revision>1</cp:revision>
  <dcterms:created xsi:type="dcterms:W3CDTF">2022-07-27T13:57:34Z</dcterms:created>
  <dcterms:modified xsi:type="dcterms:W3CDTF">2022-07-27T14:45:29Z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0x0101000BB64DEDFAEEA142BE693148193C5734</vt:lpwstr>
  </property>
</Properties>
</file>