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4"/>
  </p:sldMasterIdLst>
  <p:sldIdLst>
    <p:sldId id="256" r:id="rId5"/>
    <p:sldId id="257" r:id="rId6"/>
    <p:sldId id="259" r:id="rId7"/>
    <p:sldId id="258" r:id="rId8"/>
    <p:sldId id="265" r:id="rId9"/>
    <p:sldId id="267" r:id="rId10"/>
    <p:sldId id="266" r:id="rId11"/>
    <p:sldId id="268" r:id="rId12"/>
    <p:sldId id="264" r:id="rId13"/>
    <p:sldId id="262" r:id="rId14"/>
    <p:sldId id="261" r:id="rId15"/>
    <p:sldId id="263" r:id="rId16"/>
    <p:sldId id="260" r:id="rId17"/>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4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9A238-8AAE-6944-9FAF-9EFE9BC034EF}" v="2" dt="2022-08-23T09:00:41.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5853"/>
  </p:normalViewPr>
  <p:slideViewPr>
    <p:cSldViewPr snapToGrid="0" snapToObjects="1">
      <p:cViewPr varScale="1">
        <p:scale>
          <a:sx n="108" d="100"/>
          <a:sy n="108" d="100"/>
        </p:scale>
        <p:origin x="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Bläsing" userId="3fd8de12-e4b7-485a-992a-90717dfdd471" providerId="ADAL" clId="{B3FA1BCE-388A-284E-AB85-C2261B32E8E2}"/>
    <pc:docChg chg="undo redo custSel addSld delSld modSld sldOrd modMainMaster">
      <pc:chgData name="Robin Bläsing" userId="3fd8de12-e4b7-485a-992a-90717dfdd471" providerId="ADAL" clId="{B3FA1BCE-388A-284E-AB85-C2261B32E8E2}" dt="2021-11-09T08:31:38.771" v="1847" actId="20577"/>
      <pc:docMkLst>
        <pc:docMk/>
      </pc:docMkLst>
      <pc:sldChg chg="modSp mod">
        <pc:chgData name="Robin Bläsing" userId="3fd8de12-e4b7-485a-992a-90717dfdd471" providerId="ADAL" clId="{B3FA1BCE-388A-284E-AB85-C2261B32E8E2}" dt="2021-11-09T08:31:38.771" v="1847" actId="20577"/>
        <pc:sldMkLst>
          <pc:docMk/>
          <pc:sldMk cId="2822153734" sldId="256"/>
        </pc:sldMkLst>
        <pc:spChg chg="mod">
          <ac:chgData name="Robin Bläsing" userId="3fd8de12-e4b7-485a-992a-90717dfdd471" providerId="ADAL" clId="{B3FA1BCE-388A-284E-AB85-C2261B32E8E2}" dt="2021-11-09T08:31:38.771" v="1847" actId="20577"/>
          <ac:spMkLst>
            <pc:docMk/>
            <pc:sldMk cId="2822153734" sldId="256"/>
            <ac:spMk id="2" creationId="{5D25AF2E-A30E-8941-A70F-D860247B91E9}"/>
          </ac:spMkLst>
        </pc:spChg>
      </pc:sldChg>
      <pc:sldChg chg="modSp mod">
        <pc:chgData name="Robin Bläsing" userId="3fd8de12-e4b7-485a-992a-90717dfdd471" providerId="ADAL" clId="{B3FA1BCE-388A-284E-AB85-C2261B32E8E2}" dt="2021-11-08T20:39:58.902" v="1846" actId="6549"/>
        <pc:sldMkLst>
          <pc:docMk/>
          <pc:sldMk cId="445909521" sldId="257"/>
        </pc:sldMkLst>
        <pc:spChg chg="mod">
          <ac:chgData name="Robin Bläsing" userId="3fd8de12-e4b7-485a-992a-90717dfdd471" providerId="ADAL" clId="{B3FA1BCE-388A-284E-AB85-C2261B32E8E2}" dt="2021-11-08T20:39:58.902" v="1846" actId="6549"/>
          <ac:spMkLst>
            <pc:docMk/>
            <pc:sldMk cId="445909521" sldId="257"/>
            <ac:spMk id="3" creationId="{91CB9FB0-82FD-FB44-99A6-DF1BC9A121A7}"/>
          </ac:spMkLst>
        </pc:spChg>
      </pc:sldChg>
      <pc:sldChg chg="ord">
        <pc:chgData name="Robin Bläsing" userId="3fd8de12-e4b7-485a-992a-90717dfdd471" providerId="ADAL" clId="{B3FA1BCE-388A-284E-AB85-C2261B32E8E2}" dt="2021-11-05T13:22:14.984" v="125" actId="20578"/>
        <pc:sldMkLst>
          <pc:docMk/>
          <pc:sldMk cId="827391421" sldId="258"/>
        </pc:sldMkLst>
      </pc:sldChg>
      <pc:sldChg chg="modSp mod ord">
        <pc:chgData name="Robin Bläsing" userId="3fd8de12-e4b7-485a-992a-90717dfdd471" providerId="ADAL" clId="{B3FA1BCE-388A-284E-AB85-C2261B32E8E2}" dt="2021-11-05T15:43:50.665" v="1730" actId="207"/>
        <pc:sldMkLst>
          <pc:docMk/>
          <pc:sldMk cId="4149744747" sldId="259"/>
        </pc:sldMkLst>
        <pc:spChg chg="mod">
          <ac:chgData name="Robin Bläsing" userId="3fd8de12-e4b7-485a-992a-90717dfdd471" providerId="ADAL" clId="{B3FA1BCE-388A-284E-AB85-C2261B32E8E2}" dt="2021-11-05T15:43:50.665" v="1730" actId="207"/>
          <ac:spMkLst>
            <pc:docMk/>
            <pc:sldMk cId="4149744747" sldId="259"/>
            <ac:spMk id="3" creationId="{9CF6D1AE-395C-4D48-9496-DBF8BE149265}"/>
          </ac:spMkLst>
        </pc:spChg>
      </pc:sldChg>
      <pc:sldChg chg="addSp modSp new mod">
        <pc:chgData name="Robin Bläsing" userId="3fd8de12-e4b7-485a-992a-90717dfdd471" providerId="ADAL" clId="{B3FA1BCE-388A-284E-AB85-C2261B32E8E2}" dt="2021-11-04T21:30:27.219" v="29"/>
        <pc:sldMkLst>
          <pc:docMk/>
          <pc:sldMk cId="710996891" sldId="260"/>
        </pc:sldMkLst>
        <pc:spChg chg="mod">
          <ac:chgData name="Robin Bläsing" userId="3fd8de12-e4b7-485a-992a-90717dfdd471" providerId="ADAL" clId="{B3FA1BCE-388A-284E-AB85-C2261B32E8E2}" dt="2021-11-04T21:29:00.608" v="4" actId="20577"/>
          <ac:spMkLst>
            <pc:docMk/>
            <pc:sldMk cId="710996891" sldId="260"/>
            <ac:spMk id="2" creationId="{DA3F9406-7DDF-D846-943E-2AD4EE0090E9}"/>
          </ac:spMkLst>
        </pc:spChg>
        <pc:spChg chg="add mod">
          <ac:chgData name="Robin Bläsing" userId="3fd8de12-e4b7-485a-992a-90717dfdd471" providerId="ADAL" clId="{B3FA1BCE-388A-284E-AB85-C2261B32E8E2}" dt="2021-11-04T21:30:27.219" v="29"/>
          <ac:spMkLst>
            <pc:docMk/>
            <pc:sldMk cId="710996891" sldId="260"/>
            <ac:spMk id="4" creationId="{CDD1F1E7-3BAE-4C4A-A950-5A5A8D7906EF}"/>
          </ac:spMkLst>
        </pc:spChg>
      </pc:sldChg>
      <pc:sldChg chg="addSp modSp new mod ord">
        <pc:chgData name="Robin Bläsing" userId="3fd8de12-e4b7-485a-992a-90717dfdd471" providerId="ADAL" clId="{B3FA1BCE-388A-284E-AB85-C2261B32E8E2}" dt="2021-11-05T15:58:18.936" v="1782" actId="20578"/>
        <pc:sldMkLst>
          <pc:docMk/>
          <pc:sldMk cId="1924727167" sldId="261"/>
        </pc:sldMkLst>
        <pc:spChg chg="mod">
          <ac:chgData name="Robin Bläsing" userId="3fd8de12-e4b7-485a-992a-90717dfdd471" providerId="ADAL" clId="{B3FA1BCE-388A-284E-AB85-C2261B32E8E2}" dt="2021-11-04T21:29:39.623" v="21" actId="20577"/>
          <ac:spMkLst>
            <pc:docMk/>
            <pc:sldMk cId="1924727167" sldId="261"/>
            <ac:spMk id="2" creationId="{D61D84CB-975D-5B49-9149-230669993A78}"/>
          </ac:spMkLst>
        </pc:spChg>
        <pc:spChg chg="add mod">
          <ac:chgData name="Robin Bläsing" userId="3fd8de12-e4b7-485a-992a-90717dfdd471" providerId="ADAL" clId="{B3FA1BCE-388A-284E-AB85-C2261B32E8E2}" dt="2021-11-05T13:30:24.198" v="221" actId="20577"/>
          <ac:spMkLst>
            <pc:docMk/>
            <pc:sldMk cId="1924727167" sldId="261"/>
            <ac:spMk id="4" creationId="{5F72C11C-3A7C-3849-A609-B147BECFDA97}"/>
          </ac:spMkLst>
        </pc:spChg>
      </pc:sldChg>
      <pc:sldChg chg="addSp modSp new mod ord">
        <pc:chgData name="Robin Bläsing" userId="3fd8de12-e4b7-485a-992a-90717dfdd471" providerId="ADAL" clId="{B3FA1BCE-388A-284E-AB85-C2261B32E8E2}" dt="2021-11-05T15:58:25.704" v="1783" actId="20578"/>
        <pc:sldMkLst>
          <pc:docMk/>
          <pc:sldMk cId="2095027521" sldId="262"/>
        </pc:sldMkLst>
        <pc:spChg chg="mod">
          <ac:chgData name="Robin Bläsing" userId="3fd8de12-e4b7-485a-992a-90717dfdd471" providerId="ADAL" clId="{B3FA1BCE-388A-284E-AB85-C2261B32E8E2}" dt="2021-11-05T15:45:09.368" v="1738" actId="27636"/>
          <ac:spMkLst>
            <pc:docMk/>
            <pc:sldMk cId="2095027521" sldId="262"/>
            <ac:spMk id="2" creationId="{F897311F-D99F-C543-BC2F-4A998450BCCF}"/>
          </ac:spMkLst>
        </pc:spChg>
        <pc:spChg chg="add mod">
          <ac:chgData name="Robin Bläsing" userId="3fd8de12-e4b7-485a-992a-90717dfdd471" providerId="ADAL" clId="{B3FA1BCE-388A-284E-AB85-C2261B32E8E2}" dt="2021-11-05T15:49:40.755" v="1745" actId="1076"/>
          <ac:spMkLst>
            <pc:docMk/>
            <pc:sldMk cId="2095027521" sldId="262"/>
            <ac:spMk id="4" creationId="{22002B81-8FDD-4240-9988-5EE3F4CC5A3D}"/>
          </ac:spMkLst>
        </pc:spChg>
        <pc:picChg chg="add mod">
          <ac:chgData name="Robin Bläsing" userId="3fd8de12-e4b7-485a-992a-90717dfdd471" providerId="ADAL" clId="{B3FA1BCE-388A-284E-AB85-C2261B32E8E2}" dt="2021-11-05T15:49:37.543" v="1744" actId="1076"/>
          <ac:picMkLst>
            <pc:docMk/>
            <pc:sldMk cId="2095027521" sldId="262"/>
            <ac:picMk id="5" creationId="{D48D0B2B-41EA-FD41-9F8E-3DA97711D4F0}"/>
          </ac:picMkLst>
        </pc:picChg>
      </pc:sldChg>
      <pc:sldChg chg="addSp modSp new mod">
        <pc:chgData name="Robin Bläsing" userId="3fd8de12-e4b7-485a-992a-90717dfdd471" providerId="ADAL" clId="{B3FA1BCE-388A-284E-AB85-C2261B32E8E2}" dt="2021-11-05T13:29:17.726" v="218"/>
        <pc:sldMkLst>
          <pc:docMk/>
          <pc:sldMk cId="1580045446" sldId="263"/>
        </pc:sldMkLst>
        <pc:spChg chg="mod">
          <ac:chgData name="Robin Bläsing" userId="3fd8de12-e4b7-485a-992a-90717dfdd471" providerId="ADAL" clId="{B3FA1BCE-388A-284E-AB85-C2261B32E8E2}" dt="2021-11-05T13:23:05.941" v="140" actId="14100"/>
          <ac:spMkLst>
            <pc:docMk/>
            <pc:sldMk cId="1580045446" sldId="263"/>
            <ac:spMk id="2" creationId="{DB1AACF9-7B2E-CE45-A5FC-433F41D0E750}"/>
          </ac:spMkLst>
        </pc:spChg>
        <pc:spChg chg="add mod">
          <ac:chgData name="Robin Bläsing" userId="3fd8de12-e4b7-485a-992a-90717dfdd471" providerId="ADAL" clId="{B3FA1BCE-388A-284E-AB85-C2261B32E8E2}" dt="2021-11-05T13:29:17.726" v="218"/>
          <ac:spMkLst>
            <pc:docMk/>
            <pc:sldMk cId="1580045446" sldId="263"/>
            <ac:spMk id="4" creationId="{D30C7CE5-C8F6-AC49-BEAA-38488BF2924C}"/>
          </ac:spMkLst>
        </pc:spChg>
        <pc:picChg chg="add mod">
          <ac:chgData name="Robin Bläsing" userId="3fd8de12-e4b7-485a-992a-90717dfdd471" providerId="ADAL" clId="{B3FA1BCE-388A-284E-AB85-C2261B32E8E2}" dt="2021-11-05T13:23:17.494" v="142" actId="14100"/>
          <ac:picMkLst>
            <pc:docMk/>
            <pc:sldMk cId="1580045446" sldId="263"/>
            <ac:picMk id="1026" creationId="{59D18369-C940-C54D-8942-B38891B9966C}"/>
          </ac:picMkLst>
        </pc:picChg>
      </pc:sldChg>
      <pc:sldChg chg="addSp delSp modSp add mod ord">
        <pc:chgData name="Robin Bläsing" userId="3fd8de12-e4b7-485a-992a-90717dfdd471" providerId="ADAL" clId="{B3FA1BCE-388A-284E-AB85-C2261B32E8E2}" dt="2021-11-05T15:55:51.486" v="1781" actId="20577"/>
        <pc:sldMkLst>
          <pc:docMk/>
          <pc:sldMk cId="3159071115" sldId="264"/>
        </pc:sldMkLst>
        <pc:spChg chg="mod">
          <ac:chgData name="Robin Bläsing" userId="3fd8de12-e4b7-485a-992a-90717dfdd471" providerId="ADAL" clId="{B3FA1BCE-388A-284E-AB85-C2261B32E8E2}" dt="2021-11-05T13:38:11.243" v="235" actId="20577"/>
          <ac:spMkLst>
            <pc:docMk/>
            <pc:sldMk cId="3159071115" sldId="264"/>
            <ac:spMk id="2" creationId="{DB1AACF9-7B2E-CE45-A5FC-433F41D0E750}"/>
          </ac:spMkLst>
        </pc:spChg>
        <pc:spChg chg="del">
          <ac:chgData name="Robin Bläsing" userId="3fd8de12-e4b7-485a-992a-90717dfdd471" providerId="ADAL" clId="{B3FA1BCE-388A-284E-AB85-C2261B32E8E2}" dt="2021-11-05T13:37:46.204" v="223" actId="478"/>
          <ac:spMkLst>
            <pc:docMk/>
            <pc:sldMk cId="3159071115" sldId="264"/>
            <ac:spMk id="4" creationId="{D30C7CE5-C8F6-AC49-BEAA-38488BF2924C}"/>
          </ac:spMkLst>
        </pc:spChg>
        <pc:spChg chg="add mod">
          <ac:chgData name="Robin Bläsing" userId="3fd8de12-e4b7-485a-992a-90717dfdd471" providerId="ADAL" clId="{B3FA1BCE-388A-284E-AB85-C2261B32E8E2}" dt="2021-11-05T13:50:24.686" v="400" actId="20577"/>
          <ac:spMkLst>
            <pc:docMk/>
            <pc:sldMk cId="3159071115" sldId="264"/>
            <ac:spMk id="5" creationId="{3E9B241D-6FA9-9742-A92A-1B7F9FCAE225}"/>
          </ac:spMkLst>
        </pc:spChg>
        <pc:graphicFrameChg chg="add mod modGraphic">
          <ac:chgData name="Robin Bläsing" userId="3fd8de12-e4b7-485a-992a-90717dfdd471" providerId="ADAL" clId="{B3FA1BCE-388A-284E-AB85-C2261B32E8E2}" dt="2021-11-05T15:54:56.170" v="1777" actId="2063"/>
          <ac:graphicFrameMkLst>
            <pc:docMk/>
            <pc:sldMk cId="3159071115" sldId="264"/>
            <ac:graphicFrameMk id="6" creationId="{13E7B439-96B9-FE47-8A65-626B8F1B3D5C}"/>
          </ac:graphicFrameMkLst>
        </pc:graphicFrameChg>
        <pc:graphicFrameChg chg="add del mod">
          <ac:chgData name="Robin Bläsing" userId="3fd8de12-e4b7-485a-992a-90717dfdd471" providerId="ADAL" clId="{B3FA1BCE-388A-284E-AB85-C2261B32E8E2}" dt="2021-11-05T13:54:04.749" v="433" actId="478"/>
          <ac:graphicFrameMkLst>
            <pc:docMk/>
            <pc:sldMk cId="3159071115" sldId="264"/>
            <ac:graphicFrameMk id="8" creationId="{078BDBD4-D6C8-644B-92E8-F8A07E2E74CF}"/>
          </ac:graphicFrameMkLst>
        </pc:graphicFrameChg>
        <pc:graphicFrameChg chg="add mod modGraphic">
          <ac:chgData name="Robin Bläsing" userId="3fd8de12-e4b7-485a-992a-90717dfdd471" providerId="ADAL" clId="{B3FA1BCE-388A-284E-AB85-C2261B32E8E2}" dt="2021-11-05T15:55:51.486" v="1781" actId="20577"/>
          <ac:graphicFrameMkLst>
            <pc:docMk/>
            <pc:sldMk cId="3159071115" sldId="264"/>
            <ac:graphicFrameMk id="9" creationId="{743C999F-F2F2-D946-BBDF-0476F0A6C55E}"/>
          </ac:graphicFrameMkLst>
        </pc:graphicFrameChg>
        <pc:picChg chg="del">
          <ac:chgData name="Robin Bläsing" userId="3fd8de12-e4b7-485a-992a-90717dfdd471" providerId="ADAL" clId="{B3FA1BCE-388A-284E-AB85-C2261B32E8E2}" dt="2021-11-05T13:37:46.204" v="223" actId="478"/>
          <ac:picMkLst>
            <pc:docMk/>
            <pc:sldMk cId="3159071115" sldId="264"/>
            <ac:picMk id="1026" creationId="{59D18369-C940-C54D-8942-B38891B9966C}"/>
          </ac:picMkLst>
        </pc:picChg>
      </pc:sldChg>
      <pc:sldChg chg="new del">
        <pc:chgData name="Robin Bläsing" userId="3fd8de12-e4b7-485a-992a-90717dfdd471" providerId="ADAL" clId="{B3FA1BCE-388A-284E-AB85-C2261B32E8E2}" dt="2021-11-05T14:54:34.151" v="461" actId="2696"/>
        <pc:sldMkLst>
          <pc:docMk/>
          <pc:sldMk cId="1413534923" sldId="265"/>
        </pc:sldMkLst>
      </pc:sldChg>
      <pc:sldChg chg="addSp delSp modSp new mod setBg modAnim">
        <pc:chgData name="Robin Bläsing" userId="3fd8de12-e4b7-485a-992a-90717dfdd471" providerId="ADAL" clId="{B3FA1BCE-388A-284E-AB85-C2261B32E8E2}" dt="2021-11-05T15:26:31.772" v="1222" actId="20577"/>
        <pc:sldMkLst>
          <pc:docMk/>
          <pc:sldMk cId="3871333228" sldId="265"/>
        </pc:sldMkLst>
        <pc:spChg chg="mod">
          <ac:chgData name="Robin Bläsing" userId="3fd8de12-e4b7-485a-992a-90717dfdd471" providerId="ADAL" clId="{B3FA1BCE-388A-284E-AB85-C2261B32E8E2}" dt="2021-11-05T14:58:58.635" v="591" actId="20577"/>
          <ac:spMkLst>
            <pc:docMk/>
            <pc:sldMk cId="3871333228" sldId="265"/>
            <ac:spMk id="2" creationId="{6F7430FD-D2AB-A74E-916B-F75683791B56}"/>
          </ac:spMkLst>
        </pc:spChg>
        <pc:spChg chg="add del mod">
          <ac:chgData name="Robin Bläsing" userId="3fd8de12-e4b7-485a-992a-90717dfdd471" providerId="ADAL" clId="{B3FA1BCE-388A-284E-AB85-C2261B32E8E2}" dt="2021-11-05T14:55:06.653" v="492" actId="478"/>
          <ac:spMkLst>
            <pc:docMk/>
            <pc:sldMk cId="3871333228" sldId="265"/>
            <ac:spMk id="4" creationId="{4DC0C6D2-512A-A44F-B258-7514D8C8927B}"/>
          </ac:spMkLst>
        </pc:spChg>
        <pc:spChg chg="add mod">
          <ac:chgData name="Robin Bläsing" userId="3fd8de12-e4b7-485a-992a-90717dfdd471" providerId="ADAL" clId="{B3FA1BCE-388A-284E-AB85-C2261B32E8E2}" dt="2021-11-05T15:23:18.683" v="1144" actId="20577"/>
          <ac:spMkLst>
            <pc:docMk/>
            <pc:sldMk cId="3871333228" sldId="265"/>
            <ac:spMk id="5" creationId="{A58966E7-DDB1-9540-B0F0-539C80A5B930}"/>
          </ac:spMkLst>
        </pc:spChg>
        <pc:spChg chg="add del">
          <ac:chgData name="Robin Bläsing" userId="3fd8de12-e4b7-485a-992a-90717dfdd471" providerId="ADAL" clId="{B3FA1BCE-388A-284E-AB85-C2261B32E8E2}" dt="2021-11-05T14:58:16.641" v="560"/>
          <ac:spMkLst>
            <pc:docMk/>
            <pc:sldMk cId="3871333228" sldId="265"/>
            <ac:spMk id="6" creationId="{B5FDA462-7014-0A4C-82D0-81584ECB4763}"/>
          </ac:spMkLst>
        </pc:spChg>
        <pc:spChg chg="add del">
          <ac:chgData name="Robin Bläsing" userId="3fd8de12-e4b7-485a-992a-90717dfdd471" providerId="ADAL" clId="{B3FA1BCE-388A-284E-AB85-C2261B32E8E2}" dt="2021-11-05T14:58:16.641" v="560"/>
          <ac:spMkLst>
            <pc:docMk/>
            <pc:sldMk cId="3871333228" sldId="265"/>
            <ac:spMk id="7" creationId="{F03D379A-13DB-5B43-B475-C0916699FADD}"/>
          </ac:spMkLst>
        </pc:spChg>
        <pc:spChg chg="add del">
          <ac:chgData name="Robin Bläsing" userId="3fd8de12-e4b7-485a-992a-90717dfdd471" providerId="ADAL" clId="{B3FA1BCE-388A-284E-AB85-C2261B32E8E2}" dt="2021-11-05T14:58:16.641" v="560"/>
          <ac:spMkLst>
            <pc:docMk/>
            <pc:sldMk cId="3871333228" sldId="265"/>
            <ac:spMk id="8" creationId="{2549DD74-0A1E-1F4E-A93F-8D88966155B4}"/>
          </ac:spMkLst>
        </pc:spChg>
        <pc:spChg chg="add del">
          <ac:chgData name="Robin Bläsing" userId="3fd8de12-e4b7-485a-992a-90717dfdd471" providerId="ADAL" clId="{B3FA1BCE-388A-284E-AB85-C2261B32E8E2}" dt="2021-11-05T14:58:16.641" v="560"/>
          <ac:spMkLst>
            <pc:docMk/>
            <pc:sldMk cId="3871333228" sldId="265"/>
            <ac:spMk id="9" creationId="{BF44B042-E3EA-FC44-AE36-87558CFC2A79}"/>
          </ac:spMkLst>
        </pc:spChg>
        <pc:spChg chg="add del">
          <ac:chgData name="Robin Bläsing" userId="3fd8de12-e4b7-485a-992a-90717dfdd471" providerId="ADAL" clId="{B3FA1BCE-388A-284E-AB85-C2261B32E8E2}" dt="2021-11-05T14:58:16.641" v="560"/>
          <ac:spMkLst>
            <pc:docMk/>
            <pc:sldMk cId="3871333228" sldId="265"/>
            <ac:spMk id="10" creationId="{75C8E298-D8B5-BD42-940F-85629CDCFB82}"/>
          </ac:spMkLst>
        </pc:spChg>
        <pc:spChg chg="add del">
          <ac:chgData name="Robin Bläsing" userId="3fd8de12-e4b7-485a-992a-90717dfdd471" providerId="ADAL" clId="{B3FA1BCE-388A-284E-AB85-C2261B32E8E2}" dt="2021-11-05T14:58:16.641" v="560"/>
          <ac:spMkLst>
            <pc:docMk/>
            <pc:sldMk cId="3871333228" sldId="265"/>
            <ac:spMk id="11" creationId="{A3D51949-66C9-8D4F-A4E3-07D275A30DB3}"/>
          </ac:spMkLst>
        </pc:spChg>
        <pc:spChg chg="add del">
          <ac:chgData name="Robin Bläsing" userId="3fd8de12-e4b7-485a-992a-90717dfdd471" providerId="ADAL" clId="{B3FA1BCE-388A-284E-AB85-C2261B32E8E2}" dt="2021-11-05T14:58:16.641" v="560"/>
          <ac:spMkLst>
            <pc:docMk/>
            <pc:sldMk cId="3871333228" sldId="265"/>
            <ac:spMk id="12" creationId="{5C9AF34F-5537-BC40-9685-7CFFC6C436AC}"/>
          </ac:spMkLst>
        </pc:spChg>
        <pc:spChg chg="add del">
          <ac:chgData name="Robin Bläsing" userId="3fd8de12-e4b7-485a-992a-90717dfdd471" providerId="ADAL" clId="{B3FA1BCE-388A-284E-AB85-C2261B32E8E2}" dt="2021-11-05T14:58:16.641" v="560"/>
          <ac:spMkLst>
            <pc:docMk/>
            <pc:sldMk cId="3871333228" sldId="265"/>
            <ac:spMk id="13" creationId="{85BCF5FA-00F1-CB45-9AFE-F08F444C7726}"/>
          </ac:spMkLst>
        </pc:spChg>
        <pc:spChg chg="add del">
          <ac:chgData name="Robin Bläsing" userId="3fd8de12-e4b7-485a-992a-90717dfdd471" providerId="ADAL" clId="{B3FA1BCE-388A-284E-AB85-C2261B32E8E2}" dt="2021-11-05T14:58:16.641" v="560"/>
          <ac:spMkLst>
            <pc:docMk/>
            <pc:sldMk cId="3871333228" sldId="265"/>
            <ac:spMk id="14" creationId="{AE492C2A-1F4D-6A4C-BEBA-C654729DB935}"/>
          </ac:spMkLst>
        </pc:spChg>
        <pc:spChg chg="add del">
          <ac:chgData name="Robin Bläsing" userId="3fd8de12-e4b7-485a-992a-90717dfdd471" providerId="ADAL" clId="{B3FA1BCE-388A-284E-AB85-C2261B32E8E2}" dt="2021-11-05T14:58:16.641" v="560"/>
          <ac:spMkLst>
            <pc:docMk/>
            <pc:sldMk cId="3871333228" sldId="265"/>
            <ac:spMk id="15" creationId="{26B33D55-3113-E640-A652-0E577E935799}"/>
          </ac:spMkLst>
        </pc:spChg>
        <pc:spChg chg="add del">
          <ac:chgData name="Robin Bläsing" userId="3fd8de12-e4b7-485a-992a-90717dfdd471" providerId="ADAL" clId="{B3FA1BCE-388A-284E-AB85-C2261B32E8E2}" dt="2021-11-05T14:58:16.641" v="560"/>
          <ac:spMkLst>
            <pc:docMk/>
            <pc:sldMk cId="3871333228" sldId="265"/>
            <ac:spMk id="16" creationId="{CDAB428C-99CB-5841-99FB-EDD406575D9A}"/>
          </ac:spMkLst>
        </pc:spChg>
        <pc:spChg chg="add del">
          <ac:chgData name="Robin Bläsing" userId="3fd8de12-e4b7-485a-992a-90717dfdd471" providerId="ADAL" clId="{B3FA1BCE-388A-284E-AB85-C2261B32E8E2}" dt="2021-11-05T14:58:16.641" v="560"/>
          <ac:spMkLst>
            <pc:docMk/>
            <pc:sldMk cId="3871333228" sldId="265"/>
            <ac:spMk id="17" creationId="{28647662-1E4E-B242-B3B7-A3B1168685F7}"/>
          </ac:spMkLst>
        </pc:spChg>
        <pc:spChg chg="add del">
          <ac:chgData name="Robin Bläsing" userId="3fd8de12-e4b7-485a-992a-90717dfdd471" providerId="ADAL" clId="{B3FA1BCE-388A-284E-AB85-C2261B32E8E2}" dt="2021-11-05T14:58:16.641" v="560"/>
          <ac:spMkLst>
            <pc:docMk/>
            <pc:sldMk cId="3871333228" sldId="265"/>
            <ac:spMk id="18" creationId="{209E10DD-CB66-B045-9B80-F0DBAF3C594C}"/>
          </ac:spMkLst>
        </pc:spChg>
        <pc:spChg chg="add del">
          <ac:chgData name="Robin Bläsing" userId="3fd8de12-e4b7-485a-992a-90717dfdd471" providerId="ADAL" clId="{B3FA1BCE-388A-284E-AB85-C2261B32E8E2}" dt="2021-11-05T14:58:16.641" v="560"/>
          <ac:spMkLst>
            <pc:docMk/>
            <pc:sldMk cId="3871333228" sldId="265"/>
            <ac:spMk id="19" creationId="{BF1F1CE3-CAC2-8241-9B05-E5FEAAC276D7}"/>
          </ac:spMkLst>
        </pc:spChg>
        <pc:spChg chg="add del">
          <ac:chgData name="Robin Bläsing" userId="3fd8de12-e4b7-485a-992a-90717dfdd471" providerId="ADAL" clId="{B3FA1BCE-388A-284E-AB85-C2261B32E8E2}" dt="2021-11-05T14:58:16.641" v="560"/>
          <ac:spMkLst>
            <pc:docMk/>
            <pc:sldMk cId="3871333228" sldId="265"/>
            <ac:spMk id="20" creationId="{C510DE9B-AC0E-E64A-9518-8D1CFCA4F456}"/>
          </ac:spMkLst>
        </pc:spChg>
        <pc:spChg chg="add del">
          <ac:chgData name="Robin Bläsing" userId="3fd8de12-e4b7-485a-992a-90717dfdd471" providerId="ADAL" clId="{B3FA1BCE-388A-284E-AB85-C2261B32E8E2}" dt="2021-11-05T14:58:16.641" v="560"/>
          <ac:spMkLst>
            <pc:docMk/>
            <pc:sldMk cId="3871333228" sldId="265"/>
            <ac:spMk id="21" creationId="{9F28014D-60FA-9D45-8992-327EA12FB5B3}"/>
          </ac:spMkLst>
        </pc:spChg>
        <pc:spChg chg="add del">
          <ac:chgData name="Robin Bläsing" userId="3fd8de12-e4b7-485a-992a-90717dfdd471" providerId="ADAL" clId="{B3FA1BCE-388A-284E-AB85-C2261B32E8E2}" dt="2021-11-05T14:58:16.641" v="560"/>
          <ac:spMkLst>
            <pc:docMk/>
            <pc:sldMk cId="3871333228" sldId="265"/>
            <ac:spMk id="22" creationId="{B25691DA-EA13-A74B-85D3-DDF9F73D0D6D}"/>
          </ac:spMkLst>
        </pc:spChg>
        <pc:spChg chg="add del mod">
          <ac:chgData name="Robin Bläsing" userId="3fd8de12-e4b7-485a-992a-90717dfdd471" providerId="ADAL" clId="{B3FA1BCE-388A-284E-AB85-C2261B32E8E2}" dt="2021-11-05T15:12:29.419" v="978" actId="478"/>
          <ac:spMkLst>
            <pc:docMk/>
            <pc:sldMk cId="3871333228" sldId="265"/>
            <ac:spMk id="23" creationId="{DA9E73DE-1A29-C14E-99DD-7289AB04CDCB}"/>
          </ac:spMkLst>
        </pc:spChg>
        <pc:spChg chg="add del mod">
          <ac:chgData name="Robin Bläsing" userId="3fd8de12-e4b7-485a-992a-90717dfdd471" providerId="ADAL" clId="{B3FA1BCE-388A-284E-AB85-C2261B32E8E2}" dt="2021-11-05T15:12:29.419" v="978" actId="478"/>
          <ac:spMkLst>
            <pc:docMk/>
            <pc:sldMk cId="3871333228" sldId="265"/>
            <ac:spMk id="24" creationId="{D1C5D681-219A-1A45-BB65-8FEA925FC1C7}"/>
          </ac:spMkLst>
        </pc:spChg>
        <pc:spChg chg="add mod">
          <ac:chgData name="Robin Bläsing" userId="3fd8de12-e4b7-485a-992a-90717dfdd471" providerId="ADAL" clId="{B3FA1BCE-388A-284E-AB85-C2261B32E8E2}" dt="2021-11-05T15:26:31.772" v="1222" actId="20577"/>
          <ac:spMkLst>
            <pc:docMk/>
            <pc:sldMk cId="3871333228" sldId="265"/>
            <ac:spMk id="25" creationId="{A2CB4BC1-A3CF-1F4D-8F8C-78918B8F85DB}"/>
          </ac:spMkLst>
        </pc:spChg>
      </pc:sldChg>
      <pc:sldChg chg="addSp delSp modSp add mod modAnim">
        <pc:chgData name="Robin Bläsing" userId="3fd8de12-e4b7-485a-992a-90717dfdd471" providerId="ADAL" clId="{B3FA1BCE-388A-284E-AB85-C2261B32E8E2}" dt="2021-11-05T15:36:45.039" v="1489" actId="20577"/>
        <pc:sldMkLst>
          <pc:docMk/>
          <pc:sldMk cId="3167179703" sldId="266"/>
        </pc:sldMkLst>
        <pc:spChg chg="mod">
          <ac:chgData name="Robin Bläsing" userId="3fd8de12-e4b7-485a-992a-90717dfdd471" providerId="ADAL" clId="{B3FA1BCE-388A-284E-AB85-C2261B32E8E2}" dt="2021-11-05T14:59:05.459" v="603" actId="20577"/>
          <ac:spMkLst>
            <pc:docMk/>
            <pc:sldMk cId="3167179703" sldId="266"/>
            <ac:spMk id="2" creationId="{6F7430FD-D2AB-A74E-916B-F75683791B56}"/>
          </ac:spMkLst>
        </pc:spChg>
        <pc:spChg chg="add del mod">
          <ac:chgData name="Robin Bläsing" userId="3fd8de12-e4b7-485a-992a-90717dfdd471" providerId="ADAL" clId="{B3FA1BCE-388A-284E-AB85-C2261B32E8E2}" dt="2021-11-05T15:34:57.383" v="1443" actId="767"/>
          <ac:spMkLst>
            <pc:docMk/>
            <pc:sldMk cId="3167179703" sldId="266"/>
            <ac:spMk id="4" creationId="{AFA835A3-1B80-384C-A471-95EC2EFEBAEE}"/>
          </ac:spMkLst>
        </pc:spChg>
        <pc:spChg chg="mod">
          <ac:chgData name="Robin Bläsing" userId="3fd8de12-e4b7-485a-992a-90717dfdd471" providerId="ADAL" clId="{B3FA1BCE-388A-284E-AB85-C2261B32E8E2}" dt="2021-11-05T15:35:04.270" v="1447" actId="20577"/>
          <ac:spMkLst>
            <pc:docMk/>
            <pc:sldMk cId="3167179703" sldId="266"/>
            <ac:spMk id="5" creationId="{A58966E7-DDB1-9540-B0F0-539C80A5B930}"/>
          </ac:spMkLst>
        </pc:spChg>
        <pc:spChg chg="add mod">
          <ac:chgData name="Robin Bläsing" userId="3fd8de12-e4b7-485a-992a-90717dfdd471" providerId="ADAL" clId="{B3FA1BCE-388A-284E-AB85-C2261B32E8E2}" dt="2021-11-05T15:36:45.039" v="1489" actId="20577"/>
          <ac:spMkLst>
            <pc:docMk/>
            <pc:sldMk cId="3167179703" sldId="266"/>
            <ac:spMk id="6" creationId="{809D51BE-FFFD-474A-84E6-B4B8E0167A37}"/>
          </ac:spMkLst>
        </pc:spChg>
      </pc:sldChg>
      <pc:sldChg chg="delSp modSp add mod">
        <pc:chgData name="Robin Bläsing" userId="3fd8de12-e4b7-485a-992a-90717dfdd471" providerId="ADAL" clId="{B3FA1BCE-388A-284E-AB85-C2261B32E8E2}" dt="2021-11-05T15:28:19.859" v="1276" actId="114"/>
        <pc:sldMkLst>
          <pc:docMk/>
          <pc:sldMk cId="3475042672" sldId="267"/>
        </pc:sldMkLst>
        <pc:spChg chg="mod">
          <ac:chgData name="Robin Bläsing" userId="3fd8de12-e4b7-485a-992a-90717dfdd471" providerId="ADAL" clId="{B3FA1BCE-388A-284E-AB85-C2261B32E8E2}" dt="2021-11-05T15:23:47.682" v="1151" actId="20577"/>
          <ac:spMkLst>
            <pc:docMk/>
            <pc:sldMk cId="3475042672" sldId="267"/>
            <ac:spMk id="2" creationId="{6F7430FD-D2AB-A74E-916B-F75683791B56}"/>
          </ac:spMkLst>
        </pc:spChg>
        <pc:spChg chg="del">
          <ac:chgData name="Robin Bläsing" userId="3fd8de12-e4b7-485a-992a-90717dfdd471" providerId="ADAL" clId="{B3FA1BCE-388A-284E-AB85-C2261B32E8E2}" dt="2021-11-05T15:24:03.640" v="1161" actId="478"/>
          <ac:spMkLst>
            <pc:docMk/>
            <pc:sldMk cId="3475042672" sldId="267"/>
            <ac:spMk id="5" creationId="{A58966E7-DDB1-9540-B0F0-539C80A5B930}"/>
          </ac:spMkLst>
        </pc:spChg>
        <pc:spChg chg="mod">
          <ac:chgData name="Robin Bläsing" userId="3fd8de12-e4b7-485a-992a-90717dfdd471" providerId="ADAL" clId="{B3FA1BCE-388A-284E-AB85-C2261B32E8E2}" dt="2021-11-05T15:28:19.859" v="1276" actId="114"/>
          <ac:spMkLst>
            <pc:docMk/>
            <pc:sldMk cId="3475042672" sldId="267"/>
            <ac:spMk id="25" creationId="{A2CB4BC1-A3CF-1F4D-8F8C-78918B8F85DB}"/>
          </ac:spMkLst>
        </pc:spChg>
      </pc:sldChg>
      <pc:sldChg chg="addSp delSp modSp add mod delAnim">
        <pc:chgData name="Robin Bläsing" userId="3fd8de12-e4b7-485a-992a-90717dfdd471" providerId="ADAL" clId="{B3FA1BCE-388A-284E-AB85-C2261B32E8E2}" dt="2021-11-05T15:42:33.193" v="1725" actId="207"/>
        <pc:sldMkLst>
          <pc:docMk/>
          <pc:sldMk cId="205747174" sldId="268"/>
        </pc:sldMkLst>
        <pc:spChg chg="mod">
          <ac:chgData name="Robin Bläsing" userId="3fd8de12-e4b7-485a-992a-90717dfdd471" providerId="ADAL" clId="{B3FA1BCE-388A-284E-AB85-C2261B32E8E2}" dt="2021-11-05T15:39:04.289" v="1548"/>
          <ac:spMkLst>
            <pc:docMk/>
            <pc:sldMk cId="205747174" sldId="268"/>
            <ac:spMk id="2" creationId="{6F7430FD-D2AB-A74E-916B-F75683791B56}"/>
          </ac:spMkLst>
        </pc:spChg>
        <pc:spChg chg="add del mod">
          <ac:chgData name="Robin Bläsing" userId="3fd8de12-e4b7-485a-992a-90717dfdd471" providerId="ADAL" clId="{B3FA1BCE-388A-284E-AB85-C2261B32E8E2}" dt="2021-11-05T15:37:19.689" v="1499"/>
          <ac:spMkLst>
            <pc:docMk/>
            <pc:sldMk cId="205747174" sldId="268"/>
            <ac:spMk id="4" creationId="{8E49F88A-E171-A74A-98C6-E3881FCF768F}"/>
          </ac:spMkLst>
        </pc:spChg>
        <pc:spChg chg="mod">
          <ac:chgData name="Robin Bläsing" userId="3fd8de12-e4b7-485a-992a-90717dfdd471" providerId="ADAL" clId="{B3FA1BCE-388A-284E-AB85-C2261B32E8E2}" dt="2021-11-05T15:42:33.193" v="1725" actId="207"/>
          <ac:spMkLst>
            <pc:docMk/>
            <pc:sldMk cId="205747174" sldId="268"/>
            <ac:spMk id="5" creationId="{A58966E7-DDB1-9540-B0F0-539C80A5B930}"/>
          </ac:spMkLst>
        </pc:spChg>
        <pc:spChg chg="del mod">
          <ac:chgData name="Robin Bläsing" userId="3fd8de12-e4b7-485a-992a-90717dfdd471" providerId="ADAL" clId="{B3FA1BCE-388A-284E-AB85-C2261B32E8E2}" dt="2021-11-05T15:37:35.440" v="1502" actId="478"/>
          <ac:spMkLst>
            <pc:docMk/>
            <pc:sldMk cId="205747174" sldId="268"/>
            <ac:spMk id="6" creationId="{809D51BE-FFFD-474A-84E6-B4B8E0167A37}"/>
          </ac:spMkLst>
        </pc:spChg>
      </pc:sldChg>
      <pc:sldMasterChg chg="modSldLayout">
        <pc:chgData name="Robin Bläsing" userId="3fd8de12-e4b7-485a-992a-90717dfdd471" providerId="ADAL" clId="{B3FA1BCE-388A-284E-AB85-C2261B32E8E2}" dt="2021-11-08T20:39:31.341" v="1827" actId="478"/>
        <pc:sldMasterMkLst>
          <pc:docMk/>
          <pc:sldMasterMk cId="1806657771" sldId="2147483685"/>
        </pc:sldMasterMkLst>
        <pc:sldLayoutChg chg="delSp mod">
          <pc:chgData name="Robin Bläsing" userId="3fd8de12-e4b7-485a-992a-90717dfdd471" providerId="ADAL" clId="{B3FA1BCE-388A-284E-AB85-C2261B32E8E2}" dt="2021-11-08T20:39:31.341" v="1827" actId="478"/>
          <pc:sldLayoutMkLst>
            <pc:docMk/>
            <pc:sldMasterMk cId="1806657771" sldId="2147483685"/>
            <pc:sldLayoutMk cId="1823799394" sldId="2147483673"/>
          </pc:sldLayoutMkLst>
          <pc:picChg chg="del">
            <ac:chgData name="Robin Bläsing" userId="3fd8de12-e4b7-485a-992a-90717dfdd471" providerId="ADAL" clId="{B3FA1BCE-388A-284E-AB85-C2261B32E8E2}" dt="2021-11-08T20:39:31.341" v="1827" actId="478"/>
            <ac:picMkLst>
              <pc:docMk/>
              <pc:sldMasterMk cId="1806657771" sldId="2147483685"/>
              <pc:sldLayoutMk cId="1823799394" sldId="2147483673"/>
              <ac:picMk id="7" creationId="{02A11D4C-CA3D-4839-BE75-6C78F8842FD6}"/>
            </ac:picMkLst>
          </pc:picChg>
        </pc:sldLayoutChg>
        <pc:sldLayoutChg chg="delSp mod">
          <pc:chgData name="Robin Bläsing" userId="3fd8de12-e4b7-485a-992a-90717dfdd471" providerId="ADAL" clId="{B3FA1BCE-388A-284E-AB85-C2261B32E8E2}" dt="2021-11-08T20:39:25.531" v="1826" actId="478"/>
          <pc:sldLayoutMkLst>
            <pc:docMk/>
            <pc:sldMasterMk cId="1806657771" sldId="2147483685"/>
            <pc:sldLayoutMk cId="3837362196" sldId="2147483686"/>
          </pc:sldLayoutMkLst>
          <pc:picChg chg="del">
            <ac:chgData name="Robin Bläsing" userId="3fd8de12-e4b7-485a-992a-90717dfdd471" providerId="ADAL" clId="{B3FA1BCE-388A-284E-AB85-C2261B32E8E2}" dt="2021-11-08T20:39:24.002" v="1825" actId="478"/>
            <ac:picMkLst>
              <pc:docMk/>
              <pc:sldMasterMk cId="1806657771" sldId="2147483685"/>
              <pc:sldLayoutMk cId="3837362196" sldId="2147483686"/>
              <ac:picMk id="4" creationId="{40DC448B-32B7-B74A-B3E1-BEEEE48D6015}"/>
            </ac:picMkLst>
          </pc:picChg>
          <pc:picChg chg="del">
            <ac:chgData name="Robin Bläsing" userId="3fd8de12-e4b7-485a-992a-90717dfdd471" providerId="ADAL" clId="{B3FA1BCE-388A-284E-AB85-C2261B32E8E2}" dt="2021-11-08T20:39:25.531" v="1826" actId="478"/>
            <ac:picMkLst>
              <pc:docMk/>
              <pc:sldMasterMk cId="1806657771" sldId="2147483685"/>
              <pc:sldLayoutMk cId="3837362196" sldId="2147483686"/>
              <ac:picMk id="7" creationId="{02A11D4C-CA3D-4839-BE75-6C78F8842FD6}"/>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383736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4A926-B56D-4F27-A6C6-2A725F878C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Bildplatzhalter 2">
            <a:extLst>
              <a:ext uri="{FF2B5EF4-FFF2-40B4-BE49-F238E27FC236}">
                <a16:creationId xmlns:a16="http://schemas.microsoft.com/office/drawing/2014/main" id="{15C4E524-BFB7-48E5-BF1F-F0CCAD0DB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de-DE"/>
          </a:p>
        </p:txBody>
      </p:sp>
      <p:sp>
        <p:nvSpPr>
          <p:cNvPr id="4" name="Textplatzhalter 3">
            <a:extLst>
              <a:ext uri="{FF2B5EF4-FFF2-40B4-BE49-F238E27FC236}">
                <a16:creationId xmlns:a16="http://schemas.microsoft.com/office/drawing/2014/main" id="{28AA2D5D-7F75-40EE-AB82-43C374A7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F93EC4F1-2E6C-4D1A-9E20-D1C6BB7BD637}"/>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3BB0BFD6-9C34-4615-8450-961C234678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97182D-C405-42FF-AA50-33945EA1BF7E}"/>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93976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D8031-D60B-40A3-B557-0C01F6ECDF51}"/>
              </a:ext>
            </a:extLst>
          </p:cNvPr>
          <p:cNvSpPr>
            <a:spLocks noGrp="1"/>
          </p:cNvSpPr>
          <p:nvPr>
            <p:ph type="title"/>
          </p:nvPr>
        </p:nvSpPr>
        <p:spPr/>
        <p:txBody>
          <a:bodyPr/>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4FDA0641-31B4-4389-822D-272E982C0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9B73E696-3C28-481D-8646-77644EEC6285}"/>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9EEF5E6B-4166-4086-82E4-DA2218C163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9E79163-2213-4745-B8C2-D7AF44FE9AC1}"/>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72EC55CD-6A33-4F2A-92E7-AFB9B7EA980E}"/>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0B8FEFA8-BE0E-B649-88ED-433B21F00A36}"/>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1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356EC60-4DE9-4F9F-883C-D7CF616EAF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AB7C996F-D1D9-4DE6-AB09-CA9CBF66A4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83B92758-17D9-41D0-9908-183DCEB12730}"/>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05394062-411B-4B29-8483-E08B9D4309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8A4BF6-FCBF-4128-AA7E-EAC7C888E84C}"/>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425574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182379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lstStyle/>
          <a:p>
            <a:r>
              <a:rPr lang="en-GB"/>
              <a:t>Click to edit Master title style</a:t>
            </a:r>
            <a:endParaRPr lang="de-DE"/>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de-DE"/>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68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7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216639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73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82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34757B-4040-4C59-8E21-1A78D2558818}"/>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86AAAEA0-8E97-42B3-8F7D-008B1AA8DF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Inhaltsplatzhalter 3">
            <a:extLst>
              <a:ext uri="{FF2B5EF4-FFF2-40B4-BE49-F238E27FC236}">
                <a16:creationId xmlns:a16="http://schemas.microsoft.com/office/drawing/2014/main" id="{1457051E-5FB1-4FCC-AD2A-7DA362241E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umsplatzhalter 4">
            <a:extLst>
              <a:ext uri="{FF2B5EF4-FFF2-40B4-BE49-F238E27FC236}">
                <a16:creationId xmlns:a16="http://schemas.microsoft.com/office/drawing/2014/main" id="{84D1E581-8A7A-4C49-BF38-1FFF844F22A0}"/>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483B30F5-3069-4CFB-8F9E-238E55655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B1756E-A917-47A7-80C3-CF2E5A10780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8" name="Gerade Verbindung 7">
            <a:extLst>
              <a:ext uri="{FF2B5EF4-FFF2-40B4-BE49-F238E27FC236}">
                <a16:creationId xmlns:a16="http://schemas.microsoft.com/office/drawing/2014/main" id="{4F63EDC9-057F-409F-874D-90F12CEC964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Gerade Verbindung 7">
            <a:extLst>
              <a:ext uri="{FF2B5EF4-FFF2-40B4-BE49-F238E27FC236}">
                <a16:creationId xmlns:a16="http://schemas.microsoft.com/office/drawing/2014/main" id="{A4CE0F2B-5A7A-AF46-895D-BA4746AC810D}"/>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0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32C97-60A3-45D2-B8D1-2A878AA55F36}"/>
              </a:ext>
            </a:extLst>
          </p:cNvPr>
          <p:cNvSpPr>
            <a:spLocks noGrp="1"/>
          </p:cNvSpPr>
          <p:nvPr>
            <p:ph type="title"/>
          </p:nvPr>
        </p:nvSpPr>
        <p:spPr>
          <a:xfrm>
            <a:off x="436605" y="365125"/>
            <a:ext cx="11314670" cy="671195"/>
          </a:xfrm>
        </p:spPr>
        <p:txBody>
          <a:bodyPr/>
          <a:lstStyle/>
          <a:p>
            <a:r>
              <a:rPr lang="en-GB"/>
              <a:t>Click to edit Master title style</a:t>
            </a:r>
            <a:endParaRPr lang="de-DE"/>
          </a:p>
        </p:txBody>
      </p:sp>
      <p:sp>
        <p:nvSpPr>
          <p:cNvPr id="3" name="Textplatzhalter 2">
            <a:extLst>
              <a:ext uri="{FF2B5EF4-FFF2-40B4-BE49-F238E27FC236}">
                <a16:creationId xmlns:a16="http://schemas.microsoft.com/office/drawing/2014/main" id="{FAFF35A4-CF1C-4636-BDB1-FE204AF07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Inhaltsplatzhalter 3">
            <a:extLst>
              <a:ext uri="{FF2B5EF4-FFF2-40B4-BE49-F238E27FC236}">
                <a16:creationId xmlns:a16="http://schemas.microsoft.com/office/drawing/2014/main" id="{688ADDCD-9573-40AD-9C24-7AA0C19F91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platzhalter 4">
            <a:extLst>
              <a:ext uri="{FF2B5EF4-FFF2-40B4-BE49-F238E27FC236}">
                <a16:creationId xmlns:a16="http://schemas.microsoft.com/office/drawing/2014/main" id="{446697C0-01BC-473C-BE45-F86BA326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Inhaltsplatzhalter 5">
            <a:extLst>
              <a:ext uri="{FF2B5EF4-FFF2-40B4-BE49-F238E27FC236}">
                <a16:creationId xmlns:a16="http://schemas.microsoft.com/office/drawing/2014/main" id="{53422127-2403-42CB-B54E-F90F607BFF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umsplatzhalter 6">
            <a:extLst>
              <a:ext uri="{FF2B5EF4-FFF2-40B4-BE49-F238E27FC236}">
                <a16:creationId xmlns:a16="http://schemas.microsoft.com/office/drawing/2014/main" id="{E245C404-9579-4135-9151-51BCF72916DD}"/>
              </a:ext>
            </a:extLst>
          </p:cNvPr>
          <p:cNvSpPr>
            <a:spLocks noGrp="1"/>
          </p:cNvSpPr>
          <p:nvPr>
            <p:ph type="dt" sz="half" idx="10"/>
          </p:nvPr>
        </p:nvSpPr>
        <p:spPr/>
        <p:txBody>
          <a:bodyPr/>
          <a:lstStyle/>
          <a:p>
            <a:endParaRPr lang="de-DE"/>
          </a:p>
        </p:txBody>
      </p:sp>
      <p:sp>
        <p:nvSpPr>
          <p:cNvPr id="8" name="Fußzeilenplatzhalter 7">
            <a:extLst>
              <a:ext uri="{FF2B5EF4-FFF2-40B4-BE49-F238E27FC236}">
                <a16:creationId xmlns:a16="http://schemas.microsoft.com/office/drawing/2014/main" id="{F9B11797-BF40-49D4-AECF-C38B3A25359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40F4DD2-4140-4066-935C-412FD26EF7C4}"/>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10" name="Gerade Verbindung 7">
            <a:extLst>
              <a:ext uri="{FF2B5EF4-FFF2-40B4-BE49-F238E27FC236}">
                <a16:creationId xmlns:a16="http://schemas.microsoft.com/office/drawing/2014/main" id="{B60EB3AC-B743-4957-8313-AED480BA3A6C}"/>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7">
            <a:extLst>
              <a:ext uri="{FF2B5EF4-FFF2-40B4-BE49-F238E27FC236}">
                <a16:creationId xmlns:a16="http://schemas.microsoft.com/office/drawing/2014/main" id="{CFBEEF23-2EBF-A342-B008-E5A1157F906A}"/>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13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02093-94E5-4F5F-98BF-3A8B305C39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Inhaltsplatzhalter 2">
            <a:extLst>
              <a:ext uri="{FF2B5EF4-FFF2-40B4-BE49-F238E27FC236}">
                <a16:creationId xmlns:a16="http://schemas.microsoft.com/office/drawing/2014/main" id="{1463F871-700C-4659-A284-E0A364973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platzhalter 3">
            <a:extLst>
              <a:ext uri="{FF2B5EF4-FFF2-40B4-BE49-F238E27FC236}">
                <a16:creationId xmlns:a16="http://schemas.microsoft.com/office/drawing/2014/main" id="{E826E2A6-25E9-4744-A3F0-8803C2E5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6A0C0767-4B74-48D8-87ED-165912B80859}"/>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97331E8A-2FB3-4599-88D1-768103148FE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9D42AD-7B0B-474E-B79A-647CCF532595}"/>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5946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637326"/>
          </a:xfrm>
          <a:prstGeom prst="rect">
            <a:avLst/>
          </a:prstGeom>
        </p:spPr>
        <p:txBody>
          <a:bodyPr vert="horz" lIns="91440" tIns="45720" rIns="91440" bIns="45720" rtlCol="0" anchor="t">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1"/>
                </a:solidFill>
                <a:latin typeface="Calibri" panose="020F0502020204030204" pitchFamily="34" charset="0"/>
                <a:cs typeface="Calibri" panose="020F050202020403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1"/>
                </a:solidFill>
                <a:latin typeface="Calibri" panose="020F0502020204030204" pitchFamily="34" charset="0"/>
                <a:cs typeface="Calibri" panose="020F050202020403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1"/>
                </a:solidFill>
                <a:latin typeface="Calibri" panose="020F0502020204030204" pitchFamily="34" charset="0"/>
                <a:cs typeface="Calibri" panose="020F050202020403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180665777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3" r:id="rId13"/>
  </p:sldLayoutIdLst>
  <p:hf hdr="0" ftr="0" dt="0"/>
  <p:txStyles>
    <p:titleStyle>
      <a:lvl1pPr algn="l" defTabSz="914400" rtl="0" eaLnBrk="1" latinLnBrk="0" hangingPunct="1">
        <a:lnSpc>
          <a:spcPct val="90000"/>
        </a:lnSpc>
        <a:spcBef>
          <a:spcPct val="0"/>
        </a:spcBef>
        <a:buNone/>
        <a:defRPr sz="3600" kern="1200">
          <a:solidFill>
            <a:schemeClr val="bg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AF2E-A30E-8941-A70F-D860247B91E9}"/>
              </a:ext>
            </a:extLst>
          </p:cNvPr>
          <p:cNvSpPr>
            <a:spLocks noGrp="1"/>
          </p:cNvSpPr>
          <p:nvPr>
            <p:ph type="ctrTitle"/>
          </p:nvPr>
        </p:nvSpPr>
        <p:spPr/>
        <p:txBody>
          <a:bodyPr/>
          <a:lstStyle/>
          <a:p>
            <a:r>
              <a:rPr lang="en-US" dirty="0"/>
              <a:t>Taproot</a:t>
            </a:r>
          </a:p>
        </p:txBody>
      </p:sp>
    </p:spTree>
    <p:extLst>
      <p:ext uri="{BB962C8B-B14F-4D97-AF65-F5344CB8AC3E}">
        <p14:creationId xmlns:p14="http://schemas.microsoft.com/office/powerpoint/2010/main" val="282215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311F-D99F-C543-BC2F-4A998450BCCF}"/>
              </a:ext>
            </a:extLst>
          </p:cNvPr>
          <p:cNvSpPr>
            <a:spLocks noGrp="1"/>
          </p:cNvSpPr>
          <p:nvPr>
            <p:ph type="title"/>
          </p:nvPr>
        </p:nvSpPr>
        <p:spPr/>
        <p:txBody>
          <a:bodyPr>
            <a:normAutofit/>
          </a:bodyPr>
          <a:lstStyle/>
          <a:p>
            <a:r>
              <a:rPr lang="en-US" dirty="0"/>
              <a:t>Taproot: MAST (</a:t>
            </a:r>
            <a:r>
              <a:rPr lang="en-US" dirty="0" err="1"/>
              <a:t>Merklized</a:t>
            </a:r>
            <a:r>
              <a:rPr lang="en-US" dirty="0"/>
              <a:t> Abstract Syntax Trees)</a:t>
            </a:r>
          </a:p>
        </p:txBody>
      </p:sp>
      <p:sp>
        <p:nvSpPr>
          <p:cNvPr id="3" name="Slide Number Placeholder 2">
            <a:extLst>
              <a:ext uri="{FF2B5EF4-FFF2-40B4-BE49-F238E27FC236}">
                <a16:creationId xmlns:a16="http://schemas.microsoft.com/office/drawing/2014/main" id="{2E3EEB9A-C0A0-7746-A213-59ABAA41DA07}"/>
              </a:ext>
            </a:extLst>
          </p:cNvPr>
          <p:cNvSpPr>
            <a:spLocks noGrp="1"/>
          </p:cNvSpPr>
          <p:nvPr>
            <p:ph type="sldNum" sz="quarter" idx="12"/>
          </p:nvPr>
        </p:nvSpPr>
        <p:spPr/>
        <p:txBody>
          <a:bodyPr/>
          <a:lstStyle/>
          <a:p>
            <a:fld id="{FC40A2A1-650E-4FC6-B74F-825C414AC4F8}" type="slidenum">
              <a:rPr lang="de-DE" smtClean="0"/>
              <a:t>10</a:t>
            </a:fld>
            <a:endParaRPr lang="de-DE"/>
          </a:p>
        </p:txBody>
      </p:sp>
      <p:sp>
        <p:nvSpPr>
          <p:cNvPr id="4" name="TextBox 3">
            <a:extLst>
              <a:ext uri="{FF2B5EF4-FFF2-40B4-BE49-F238E27FC236}">
                <a16:creationId xmlns:a16="http://schemas.microsoft.com/office/drawing/2014/main" id="{22002B81-8FDD-4240-9988-5EE3F4CC5A3D}"/>
              </a:ext>
            </a:extLst>
          </p:cNvPr>
          <p:cNvSpPr txBox="1"/>
          <p:nvPr/>
        </p:nvSpPr>
        <p:spPr>
          <a:xfrm>
            <a:off x="674371" y="1459329"/>
            <a:ext cx="10858500" cy="830997"/>
          </a:xfrm>
          <a:prstGeom prst="rect">
            <a:avLst/>
          </a:prstGeom>
          <a:noFill/>
        </p:spPr>
        <p:txBody>
          <a:bodyPr wrap="square" rtlCol="0">
            <a:spAutoFit/>
          </a:bodyPr>
          <a:lstStyle/>
          <a:p>
            <a:r>
              <a:rPr lang="en-US" sz="2400" dirty="0">
                <a:solidFill>
                  <a:schemeClr val="bg1"/>
                </a:solidFill>
              </a:rPr>
              <a:t>Taproot resembles MAST and always includes a condition where all participants can cooperate to spend the funds: the “cooperative close.”</a:t>
            </a:r>
          </a:p>
        </p:txBody>
      </p:sp>
      <p:pic>
        <p:nvPicPr>
          <p:cNvPr id="5" name="Picture 4">
            <a:extLst>
              <a:ext uri="{FF2B5EF4-FFF2-40B4-BE49-F238E27FC236}">
                <a16:creationId xmlns:a16="http://schemas.microsoft.com/office/drawing/2014/main" id="{D48D0B2B-41EA-FD41-9F8E-3DA97711D4F0}"/>
              </a:ext>
            </a:extLst>
          </p:cNvPr>
          <p:cNvPicPr>
            <a:picLocks noChangeAspect="1"/>
          </p:cNvPicPr>
          <p:nvPr/>
        </p:nvPicPr>
        <p:blipFill>
          <a:blip r:embed="rId2"/>
          <a:stretch>
            <a:fillRect/>
          </a:stretch>
        </p:blipFill>
        <p:spPr>
          <a:xfrm>
            <a:off x="2303896" y="2492374"/>
            <a:ext cx="7251700" cy="4000500"/>
          </a:xfrm>
          <a:prstGeom prst="rect">
            <a:avLst/>
          </a:prstGeom>
        </p:spPr>
      </p:pic>
    </p:spTree>
    <p:extLst>
      <p:ext uri="{BB962C8B-B14F-4D97-AF65-F5344CB8AC3E}">
        <p14:creationId xmlns:p14="http://schemas.microsoft.com/office/powerpoint/2010/main" val="209502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84CB-975D-5B49-9149-230669993A78}"/>
              </a:ext>
            </a:extLst>
          </p:cNvPr>
          <p:cNvSpPr>
            <a:spLocks noGrp="1"/>
          </p:cNvSpPr>
          <p:nvPr>
            <p:ph type="title"/>
          </p:nvPr>
        </p:nvSpPr>
        <p:spPr/>
        <p:txBody>
          <a:bodyPr/>
          <a:lstStyle/>
          <a:p>
            <a:r>
              <a:rPr lang="en-US" dirty="0"/>
              <a:t>Sources</a:t>
            </a:r>
          </a:p>
        </p:txBody>
      </p:sp>
      <p:sp>
        <p:nvSpPr>
          <p:cNvPr id="3" name="Slide Number Placeholder 2">
            <a:extLst>
              <a:ext uri="{FF2B5EF4-FFF2-40B4-BE49-F238E27FC236}">
                <a16:creationId xmlns:a16="http://schemas.microsoft.com/office/drawing/2014/main" id="{982988FF-7BCF-A44C-97A9-C14AA6D718AC}"/>
              </a:ext>
            </a:extLst>
          </p:cNvPr>
          <p:cNvSpPr>
            <a:spLocks noGrp="1"/>
          </p:cNvSpPr>
          <p:nvPr>
            <p:ph type="sldNum" sz="quarter" idx="12"/>
          </p:nvPr>
        </p:nvSpPr>
        <p:spPr/>
        <p:txBody>
          <a:bodyPr/>
          <a:lstStyle/>
          <a:p>
            <a:fld id="{FC40A2A1-650E-4FC6-B74F-825C414AC4F8}" type="slidenum">
              <a:rPr lang="de-DE" smtClean="0"/>
              <a:t>11</a:t>
            </a:fld>
            <a:endParaRPr lang="de-DE"/>
          </a:p>
        </p:txBody>
      </p:sp>
      <p:sp>
        <p:nvSpPr>
          <p:cNvPr id="4" name="TextBox 3">
            <a:extLst>
              <a:ext uri="{FF2B5EF4-FFF2-40B4-BE49-F238E27FC236}">
                <a16:creationId xmlns:a16="http://schemas.microsoft.com/office/drawing/2014/main" id="{5F72C11C-3A7C-3849-A609-B147BECFDA97}"/>
              </a:ext>
            </a:extLst>
          </p:cNvPr>
          <p:cNvSpPr txBox="1"/>
          <p:nvPr/>
        </p:nvSpPr>
        <p:spPr>
          <a:xfrm>
            <a:off x="436604" y="1668780"/>
            <a:ext cx="11314671" cy="4524315"/>
          </a:xfrm>
          <a:prstGeom prst="rect">
            <a:avLst/>
          </a:prstGeom>
          <a:noFill/>
        </p:spPr>
        <p:txBody>
          <a:bodyPr wrap="square" rtlCol="0">
            <a:spAutoFit/>
          </a:bodyPr>
          <a:lstStyle/>
          <a:p>
            <a:r>
              <a:rPr lang="en-US" sz="2400" dirty="0">
                <a:solidFill>
                  <a:schemeClr val="bg1"/>
                </a:solidFill>
              </a:rPr>
              <a:t>https://</a:t>
            </a:r>
            <a:r>
              <a:rPr lang="en-US" sz="2400" dirty="0" err="1">
                <a:solidFill>
                  <a:schemeClr val="bg1"/>
                </a:solidFill>
              </a:rPr>
              <a:t>bitcoin.stackexchange.com</a:t>
            </a:r>
            <a:r>
              <a:rPr lang="en-US" sz="2400" dirty="0">
                <a:solidFill>
                  <a:schemeClr val="bg1"/>
                </a:solidFill>
              </a:rPr>
              <a:t>/questions/96025/what-are-some-interesting-applications-of-taproot-smart-contracts</a:t>
            </a:r>
          </a:p>
          <a:p>
            <a:endParaRPr lang="en-US" sz="2400" dirty="0">
              <a:solidFill>
                <a:schemeClr val="bg1"/>
              </a:solidFill>
            </a:endParaRPr>
          </a:p>
          <a:p>
            <a:r>
              <a:rPr lang="en-US" sz="2400" dirty="0">
                <a:solidFill>
                  <a:schemeClr val="bg1"/>
                </a:solidFill>
              </a:rPr>
              <a:t>https://</a:t>
            </a:r>
            <a:r>
              <a:rPr lang="en-US" sz="2400" dirty="0" err="1">
                <a:solidFill>
                  <a:schemeClr val="bg1"/>
                </a:solidFill>
              </a:rPr>
              <a:t>bitcoinmagazine.com</a:t>
            </a:r>
            <a:r>
              <a:rPr lang="en-US" sz="2400" dirty="0">
                <a:solidFill>
                  <a:schemeClr val="bg1"/>
                </a:solidFill>
              </a:rPr>
              <a:t>/technical/taproot-coming-what-it-and-how-it-will-benefit-bitcoin</a:t>
            </a:r>
            <a:br>
              <a:rPr lang="en-US" sz="2400" dirty="0">
                <a:solidFill>
                  <a:schemeClr val="bg1"/>
                </a:solidFill>
              </a:rPr>
            </a:br>
            <a:endParaRPr lang="en-US" sz="2400" dirty="0">
              <a:solidFill>
                <a:schemeClr val="bg1"/>
              </a:solidFill>
            </a:endParaRPr>
          </a:p>
          <a:p>
            <a:r>
              <a:rPr lang="en-US" sz="2400" dirty="0">
                <a:solidFill>
                  <a:schemeClr val="bg1"/>
                </a:solidFill>
              </a:rPr>
              <a:t>https://</a:t>
            </a:r>
            <a:r>
              <a:rPr lang="en-US" sz="2400" dirty="0" err="1">
                <a:solidFill>
                  <a:schemeClr val="bg1"/>
                </a:solidFill>
              </a:rPr>
              <a:t>tara-annison.medium.com</a:t>
            </a:r>
            <a:r>
              <a:rPr lang="en-US" sz="2400" dirty="0">
                <a:solidFill>
                  <a:schemeClr val="bg1"/>
                </a:solidFill>
              </a:rPr>
              <a:t>/what-are-taproot-mast-and-schnorr-signatures-b737dae20681</a:t>
            </a:r>
          </a:p>
          <a:p>
            <a:endParaRPr lang="en-US" sz="2400" dirty="0">
              <a:solidFill>
                <a:schemeClr val="bg1"/>
              </a:solidFill>
            </a:endParaRPr>
          </a:p>
          <a:p>
            <a:r>
              <a:rPr lang="en-US" sz="2400" dirty="0">
                <a:solidFill>
                  <a:schemeClr val="bg1"/>
                </a:solidFill>
              </a:rPr>
              <a:t>https://</a:t>
            </a:r>
            <a:r>
              <a:rPr lang="en-US" sz="2400" dirty="0" err="1">
                <a:solidFill>
                  <a:schemeClr val="bg1"/>
                </a:solidFill>
              </a:rPr>
              <a:t>rubin.io</a:t>
            </a:r>
            <a:r>
              <a:rPr lang="en-US" sz="2400" dirty="0">
                <a:solidFill>
                  <a:schemeClr val="bg1"/>
                </a:solidFill>
              </a:rPr>
              <a:t>/public/pdfs/858report.pdf</a:t>
            </a:r>
          </a:p>
          <a:p>
            <a:endParaRPr lang="en-US" sz="2400" dirty="0">
              <a:solidFill>
                <a:schemeClr val="bg1"/>
              </a:solidFill>
            </a:endParaRPr>
          </a:p>
          <a:p>
            <a:r>
              <a:rPr lang="en-US" sz="2400" dirty="0">
                <a:solidFill>
                  <a:schemeClr val="bg1"/>
                </a:solidFill>
              </a:rPr>
              <a:t>https://</a:t>
            </a:r>
            <a:r>
              <a:rPr lang="en-US" sz="2400" dirty="0" err="1">
                <a:solidFill>
                  <a:schemeClr val="bg1"/>
                </a:solidFill>
              </a:rPr>
              <a:t>lists.linuxfoundation.org</a:t>
            </a:r>
            <a:r>
              <a:rPr lang="en-US" sz="2400" dirty="0">
                <a:solidFill>
                  <a:schemeClr val="bg1"/>
                </a:solidFill>
              </a:rPr>
              <a:t>/</a:t>
            </a:r>
            <a:r>
              <a:rPr lang="en-US" sz="2400" dirty="0" err="1">
                <a:solidFill>
                  <a:schemeClr val="bg1"/>
                </a:solidFill>
              </a:rPr>
              <a:t>pipermail</a:t>
            </a:r>
            <a:r>
              <a:rPr lang="en-US" sz="2400" dirty="0">
                <a:solidFill>
                  <a:schemeClr val="bg1"/>
                </a:solidFill>
              </a:rPr>
              <a:t>/bitcoin-dev/2018-January/015614.html</a:t>
            </a:r>
          </a:p>
        </p:txBody>
      </p:sp>
    </p:spTree>
    <p:extLst>
      <p:ext uri="{BB962C8B-B14F-4D97-AF65-F5344CB8AC3E}">
        <p14:creationId xmlns:p14="http://schemas.microsoft.com/office/powerpoint/2010/main" val="192472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CF9-7B2E-CE45-A5FC-433F41D0E750}"/>
              </a:ext>
            </a:extLst>
          </p:cNvPr>
          <p:cNvSpPr>
            <a:spLocks noGrp="1"/>
          </p:cNvSpPr>
          <p:nvPr>
            <p:ph type="title"/>
          </p:nvPr>
        </p:nvSpPr>
        <p:spPr/>
        <p:txBody>
          <a:bodyPr>
            <a:normAutofit fontScale="90000"/>
          </a:bodyPr>
          <a:lstStyle/>
          <a:p>
            <a:r>
              <a:rPr lang="en-US" dirty="0"/>
              <a:t>MAST (</a:t>
            </a:r>
            <a:r>
              <a:rPr lang="en-US" dirty="0" err="1"/>
              <a:t>Merklized</a:t>
            </a:r>
            <a:r>
              <a:rPr lang="en-US" dirty="0"/>
              <a:t> Abstract Syntax Trees)</a:t>
            </a:r>
            <a:br>
              <a:rPr lang="en-US" dirty="0"/>
            </a:br>
            <a:endParaRPr lang="en-US" dirty="0"/>
          </a:p>
        </p:txBody>
      </p:sp>
      <p:sp>
        <p:nvSpPr>
          <p:cNvPr id="3" name="Slide Number Placeholder 2">
            <a:extLst>
              <a:ext uri="{FF2B5EF4-FFF2-40B4-BE49-F238E27FC236}">
                <a16:creationId xmlns:a16="http://schemas.microsoft.com/office/drawing/2014/main" id="{A2B61C12-87DD-704B-8193-93734B6FE398}"/>
              </a:ext>
            </a:extLst>
          </p:cNvPr>
          <p:cNvSpPr>
            <a:spLocks noGrp="1"/>
          </p:cNvSpPr>
          <p:nvPr>
            <p:ph type="sldNum" sz="quarter" idx="12"/>
          </p:nvPr>
        </p:nvSpPr>
        <p:spPr/>
        <p:txBody>
          <a:bodyPr/>
          <a:lstStyle/>
          <a:p>
            <a:fld id="{FC40A2A1-650E-4FC6-B74F-825C414AC4F8}" type="slidenum">
              <a:rPr lang="de-DE" smtClean="0"/>
              <a:t>12</a:t>
            </a:fld>
            <a:endParaRPr lang="de-DE"/>
          </a:p>
        </p:txBody>
      </p:sp>
      <p:pic>
        <p:nvPicPr>
          <p:cNvPr id="1026" name="Picture 2">
            <a:extLst>
              <a:ext uri="{FF2B5EF4-FFF2-40B4-BE49-F238E27FC236}">
                <a16:creationId xmlns:a16="http://schemas.microsoft.com/office/drawing/2014/main" id="{59D18369-C940-C54D-8942-B38891B99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044" y="1303019"/>
            <a:ext cx="4245711" cy="5418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0C7CE5-C8F6-AC49-BEAA-38488BF2924C}"/>
              </a:ext>
            </a:extLst>
          </p:cNvPr>
          <p:cNvSpPr txBox="1"/>
          <p:nvPr/>
        </p:nvSpPr>
        <p:spPr>
          <a:xfrm>
            <a:off x="436605" y="1691640"/>
            <a:ext cx="5747026" cy="4524315"/>
          </a:xfrm>
          <a:prstGeom prst="rect">
            <a:avLst/>
          </a:prstGeom>
          <a:noFill/>
        </p:spPr>
        <p:txBody>
          <a:bodyPr wrap="square" rtlCol="0">
            <a:spAutoFit/>
          </a:bodyPr>
          <a:lstStyle/>
          <a:p>
            <a:pPr algn="l"/>
            <a:r>
              <a:rPr lang="en-US" sz="2400" dirty="0">
                <a:solidFill>
                  <a:schemeClr val="bg1"/>
                </a:solidFill>
              </a:rPr>
              <a:t>Example: Combined </a:t>
            </a:r>
            <a:r>
              <a:rPr lang="en-US" sz="2400" dirty="0" err="1">
                <a:solidFill>
                  <a:schemeClr val="bg1"/>
                </a:solidFill>
              </a:rPr>
              <a:t>locktime</a:t>
            </a:r>
            <a:r>
              <a:rPr lang="en-US" sz="2400" dirty="0">
                <a:solidFill>
                  <a:schemeClr val="bg1"/>
                </a:solidFill>
              </a:rPr>
              <a:t> contract</a:t>
            </a:r>
          </a:p>
          <a:p>
            <a:pPr algn="l"/>
            <a:endParaRPr lang="en-US" sz="2400" dirty="0">
              <a:solidFill>
                <a:schemeClr val="bg1"/>
              </a:solidFill>
            </a:endParaRPr>
          </a:p>
          <a:p>
            <a:pPr marL="457200" indent="-457200">
              <a:buFont typeface="+mj-lt"/>
              <a:buAutoNum type="alphaLcParenR"/>
            </a:pPr>
            <a:r>
              <a:rPr lang="en-US" sz="2400" dirty="0">
                <a:solidFill>
                  <a:schemeClr val="bg1"/>
                </a:solidFill>
              </a:rPr>
              <a:t>Bob can spend the 10 BTC only if he waits 7 days</a:t>
            </a:r>
          </a:p>
          <a:p>
            <a:pPr marL="457200" indent="-457200">
              <a:buFont typeface="+mj-lt"/>
              <a:buAutoNum type="alphaLcParenR"/>
            </a:pPr>
            <a:r>
              <a:rPr lang="en-US" sz="2400" dirty="0">
                <a:solidFill>
                  <a:schemeClr val="bg1"/>
                </a:solidFill>
              </a:rPr>
              <a:t>If he wants to spend them before 7 days elapse, he can only access 4 BTC and the remaining 6 should be returned to Alice at a specified address.</a:t>
            </a:r>
          </a:p>
          <a:p>
            <a:pPr marL="457200" indent="-457200">
              <a:buFont typeface="+mj-lt"/>
              <a:buAutoNum type="alphaLcParenR"/>
            </a:pPr>
            <a:r>
              <a:rPr lang="en-US" sz="2400" i="1" dirty="0">
                <a:solidFill>
                  <a:schemeClr val="bg1"/>
                </a:solidFill>
              </a:rPr>
              <a:t>Bob can access the 10 BTC before 7 days but only if Charlie also signs the transaction.</a:t>
            </a:r>
          </a:p>
          <a:p>
            <a:pPr marL="457200" indent="-457200">
              <a:buFont typeface="+mj-lt"/>
              <a:buAutoNum type="alphaLcParenR"/>
            </a:pPr>
            <a:endParaRPr lang="en-US" sz="2400" dirty="0">
              <a:solidFill>
                <a:schemeClr val="bg1"/>
              </a:solidFill>
            </a:endParaRPr>
          </a:p>
        </p:txBody>
      </p:sp>
    </p:spTree>
    <p:extLst>
      <p:ext uri="{BB962C8B-B14F-4D97-AF65-F5344CB8AC3E}">
        <p14:creationId xmlns:p14="http://schemas.microsoft.com/office/powerpoint/2010/main" val="158004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9406-7DDF-D846-943E-2AD4EE0090E9}"/>
              </a:ext>
            </a:extLst>
          </p:cNvPr>
          <p:cNvSpPr>
            <a:spLocks noGrp="1"/>
          </p:cNvSpPr>
          <p:nvPr>
            <p:ph type="title"/>
          </p:nvPr>
        </p:nvSpPr>
        <p:spPr/>
        <p:txBody>
          <a:bodyPr/>
          <a:lstStyle/>
          <a:p>
            <a:r>
              <a:rPr lang="en-US" dirty="0"/>
              <a:t>MAST</a:t>
            </a:r>
          </a:p>
        </p:txBody>
      </p:sp>
      <p:sp>
        <p:nvSpPr>
          <p:cNvPr id="3" name="Slide Number Placeholder 2">
            <a:extLst>
              <a:ext uri="{FF2B5EF4-FFF2-40B4-BE49-F238E27FC236}">
                <a16:creationId xmlns:a16="http://schemas.microsoft.com/office/drawing/2014/main" id="{76C6C644-D1D6-5F46-AEDF-DCD91C3E5EB2}"/>
              </a:ext>
            </a:extLst>
          </p:cNvPr>
          <p:cNvSpPr>
            <a:spLocks noGrp="1"/>
          </p:cNvSpPr>
          <p:nvPr>
            <p:ph type="sldNum" sz="quarter" idx="12"/>
          </p:nvPr>
        </p:nvSpPr>
        <p:spPr/>
        <p:txBody>
          <a:bodyPr/>
          <a:lstStyle/>
          <a:p>
            <a:fld id="{FC40A2A1-650E-4FC6-B74F-825C414AC4F8}" type="slidenum">
              <a:rPr lang="de-DE" smtClean="0"/>
              <a:t>13</a:t>
            </a:fld>
            <a:endParaRPr lang="de-DE"/>
          </a:p>
        </p:txBody>
      </p:sp>
      <p:sp>
        <p:nvSpPr>
          <p:cNvPr id="4" name="TextBox 3">
            <a:extLst>
              <a:ext uri="{FF2B5EF4-FFF2-40B4-BE49-F238E27FC236}">
                <a16:creationId xmlns:a16="http://schemas.microsoft.com/office/drawing/2014/main" id="{CDD1F1E7-3BAE-4C4A-A950-5A5A8D7906EF}"/>
              </a:ext>
            </a:extLst>
          </p:cNvPr>
          <p:cNvSpPr txBox="1"/>
          <p:nvPr/>
        </p:nvSpPr>
        <p:spPr>
          <a:xfrm>
            <a:off x="537211" y="2183130"/>
            <a:ext cx="10949939" cy="2585323"/>
          </a:xfrm>
          <a:prstGeom prst="rect">
            <a:avLst/>
          </a:prstGeom>
          <a:noFill/>
        </p:spPr>
        <p:txBody>
          <a:bodyPr wrap="square" rtlCol="0">
            <a:spAutoFit/>
          </a:bodyPr>
          <a:lstStyle/>
          <a:p>
            <a:r>
              <a:rPr lang="en-GB" dirty="0">
                <a:solidFill>
                  <a:schemeClr val="bg1"/>
                </a:solidFill>
              </a:rPr>
              <a:t>MAST (</a:t>
            </a:r>
            <a:r>
              <a:rPr lang="en-GB" dirty="0" err="1">
                <a:solidFill>
                  <a:schemeClr val="bg1"/>
                </a:solidFill>
              </a:rPr>
              <a:t>Merkelized</a:t>
            </a:r>
            <a:r>
              <a:rPr lang="en-GB" dirty="0">
                <a:solidFill>
                  <a:schemeClr val="bg1"/>
                </a:solidFill>
              </a:rPr>
              <a:t> Abstract Syntax Tree) is a proposed solution that uses Merkle trees (a decades-old, compact data structure invented by cryptographer Ralph Merkle) to work around these two downsides. In short, all the different conditions under which the funds can be spent are individually hashed (as opposed to combined into a single hash) and included in a Merkle tree, which ultimately produces a single hash: the Merkle root. This Merkle root “locks up” the coins.</a:t>
            </a:r>
          </a:p>
          <a:p>
            <a:endParaRPr lang="en-GB" sz="2400" dirty="0">
              <a:solidFill>
                <a:schemeClr val="bg1"/>
              </a:solidFill>
            </a:endParaRPr>
          </a:p>
          <a:p>
            <a:r>
              <a:rPr lang="en-US" sz="2400" dirty="0">
                <a:solidFill>
                  <a:schemeClr val="bg1"/>
                </a:solidFill>
              </a:rPr>
              <a:t>Yet with </a:t>
            </a:r>
            <a:r>
              <a:rPr lang="en-US" sz="2400" dirty="0" err="1">
                <a:solidFill>
                  <a:schemeClr val="bg1"/>
                </a:solidFill>
              </a:rPr>
              <a:t>Schnorr</a:t>
            </a:r>
            <a:r>
              <a:rPr lang="en-US" sz="2400" dirty="0">
                <a:solidFill>
                  <a:schemeClr val="bg1"/>
                </a:solidFill>
              </a:rPr>
              <a:t>, Taproot can do even better: a transaction can hide that a MAST-structure existed at all.</a:t>
            </a:r>
          </a:p>
        </p:txBody>
      </p:sp>
    </p:spTree>
    <p:extLst>
      <p:ext uri="{BB962C8B-B14F-4D97-AF65-F5344CB8AC3E}">
        <p14:creationId xmlns:p14="http://schemas.microsoft.com/office/powerpoint/2010/main" val="71099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D869-7165-1F43-A5BB-C092C4DAE0E5}"/>
              </a:ext>
            </a:extLst>
          </p:cNvPr>
          <p:cNvSpPr>
            <a:spLocks noGrp="1"/>
          </p:cNvSpPr>
          <p:nvPr>
            <p:ph type="title"/>
          </p:nvPr>
        </p:nvSpPr>
        <p:spPr/>
        <p:txBody>
          <a:bodyPr/>
          <a:lstStyle/>
          <a:p>
            <a:r>
              <a:rPr lang="en-US" dirty="0"/>
              <a:t>Taproot update (Nov ~16</a:t>
            </a:r>
            <a:r>
              <a:rPr lang="en-US" baseline="30000" dirty="0"/>
              <a:t>th</a:t>
            </a:r>
            <a:r>
              <a:rPr lang="en-US" dirty="0"/>
              <a:t>)</a:t>
            </a:r>
          </a:p>
        </p:txBody>
      </p:sp>
      <p:sp>
        <p:nvSpPr>
          <p:cNvPr id="3" name="Content Placeholder 2">
            <a:extLst>
              <a:ext uri="{FF2B5EF4-FFF2-40B4-BE49-F238E27FC236}">
                <a16:creationId xmlns:a16="http://schemas.microsoft.com/office/drawing/2014/main" id="{91CB9FB0-82FD-FB44-99A6-DF1BC9A121A7}"/>
              </a:ext>
            </a:extLst>
          </p:cNvPr>
          <p:cNvSpPr>
            <a:spLocks noGrp="1"/>
          </p:cNvSpPr>
          <p:nvPr>
            <p:ph idx="1"/>
          </p:nvPr>
        </p:nvSpPr>
        <p:spPr/>
        <p:txBody>
          <a:bodyPr/>
          <a:lstStyle/>
          <a:p>
            <a:pPr marL="0" indent="0">
              <a:buNone/>
            </a:pPr>
            <a:r>
              <a:rPr lang="en-US"/>
              <a:t>Update </a:t>
            </a:r>
            <a:r>
              <a:rPr lang="en-US" dirty="0"/>
              <a:t>includes:</a:t>
            </a:r>
          </a:p>
          <a:p>
            <a:r>
              <a:rPr lang="en-US" dirty="0" err="1"/>
              <a:t>Schnorr</a:t>
            </a:r>
            <a:r>
              <a:rPr lang="en-US" dirty="0"/>
              <a:t> Signatures for secp256k1 (BIP 340): Will replace ECDSA</a:t>
            </a:r>
          </a:p>
          <a:p>
            <a:r>
              <a:rPr lang="en-US" dirty="0"/>
              <a:t>Taproot (BIP 341): </a:t>
            </a:r>
            <a:r>
              <a:rPr lang="en-US" dirty="0" err="1"/>
              <a:t>SegWit</a:t>
            </a:r>
            <a:r>
              <a:rPr lang="en-US" dirty="0"/>
              <a:t> version 1 spending rules </a:t>
            </a:r>
          </a:p>
          <a:p>
            <a:r>
              <a:rPr lang="en-US" dirty="0" err="1"/>
              <a:t>Tapscript</a:t>
            </a:r>
            <a:r>
              <a:rPr lang="en-US" dirty="0"/>
              <a:t> (BIP 342): Validation of Taproot Scripts</a:t>
            </a:r>
          </a:p>
          <a:p>
            <a:endParaRPr lang="en-US" dirty="0"/>
          </a:p>
          <a:p>
            <a:pPr marL="0" indent="0">
              <a:buNone/>
            </a:pPr>
            <a:r>
              <a:rPr lang="en-US" dirty="0"/>
              <a:t>Other key feature: MAST (</a:t>
            </a:r>
            <a:r>
              <a:rPr lang="en-US" dirty="0" err="1"/>
              <a:t>Merklized</a:t>
            </a:r>
            <a:r>
              <a:rPr lang="en-US" dirty="0"/>
              <a:t> Abstract Syntax Trees)</a:t>
            </a:r>
          </a:p>
          <a:p>
            <a:endParaRPr lang="en-US" dirty="0"/>
          </a:p>
        </p:txBody>
      </p:sp>
      <p:sp>
        <p:nvSpPr>
          <p:cNvPr id="4" name="Slide Number Placeholder 3">
            <a:extLst>
              <a:ext uri="{FF2B5EF4-FFF2-40B4-BE49-F238E27FC236}">
                <a16:creationId xmlns:a16="http://schemas.microsoft.com/office/drawing/2014/main" id="{5C562DBD-03EC-D44C-AEB1-C909115128F8}"/>
              </a:ext>
            </a:extLst>
          </p:cNvPr>
          <p:cNvSpPr>
            <a:spLocks noGrp="1"/>
          </p:cNvSpPr>
          <p:nvPr>
            <p:ph type="sldNum" sz="quarter" idx="12"/>
          </p:nvPr>
        </p:nvSpPr>
        <p:spPr/>
        <p:txBody>
          <a:bodyPr/>
          <a:lstStyle/>
          <a:p>
            <a:fld id="{FC40A2A1-650E-4FC6-B74F-825C414AC4F8}" type="slidenum">
              <a:rPr lang="de-DE" smtClean="0"/>
              <a:t>2</a:t>
            </a:fld>
            <a:endParaRPr lang="de-DE"/>
          </a:p>
        </p:txBody>
      </p:sp>
    </p:spTree>
    <p:extLst>
      <p:ext uri="{BB962C8B-B14F-4D97-AF65-F5344CB8AC3E}">
        <p14:creationId xmlns:p14="http://schemas.microsoft.com/office/powerpoint/2010/main" val="44590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4CC3-7073-1F43-80B6-D3BF7D1C2606}"/>
              </a:ext>
            </a:extLst>
          </p:cNvPr>
          <p:cNvSpPr>
            <a:spLocks noGrp="1"/>
          </p:cNvSpPr>
          <p:nvPr>
            <p:ph type="title"/>
          </p:nvPr>
        </p:nvSpPr>
        <p:spPr/>
        <p:txBody>
          <a:bodyPr/>
          <a:lstStyle/>
          <a:p>
            <a:r>
              <a:rPr lang="en-US" dirty="0" err="1"/>
              <a:t>Schnorr</a:t>
            </a:r>
            <a:r>
              <a:rPr lang="en-US" dirty="0"/>
              <a:t> Signatures (BIP 340)</a:t>
            </a:r>
          </a:p>
        </p:txBody>
      </p:sp>
      <p:sp>
        <p:nvSpPr>
          <p:cNvPr id="3" name="Content Placeholder 2">
            <a:extLst>
              <a:ext uri="{FF2B5EF4-FFF2-40B4-BE49-F238E27FC236}">
                <a16:creationId xmlns:a16="http://schemas.microsoft.com/office/drawing/2014/main" id="{9CF6D1AE-395C-4D48-9496-DBF8BE149265}"/>
              </a:ext>
            </a:extLst>
          </p:cNvPr>
          <p:cNvSpPr>
            <a:spLocks noGrp="1"/>
          </p:cNvSpPr>
          <p:nvPr>
            <p:ph idx="1"/>
          </p:nvPr>
        </p:nvSpPr>
        <p:spPr/>
        <p:txBody>
          <a:bodyPr>
            <a:normAutofit fontScale="92500"/>
          </a:bodyPr>
          <a:lstStyle/>
          <a:p>
            <a:r>
              <a:rPr lang="en-US" dirty="0">
                <a:solidFill>
                  <a:srgbClr val="EF534F"/>
                </a:solidFill>
              </a:rPr>
              <a:t>More privacy </a:t>
            </a:r>
            <a:r>
              <a:rPr lang="en-US" dirty="0"/>
              <a:t>due to sender anonymity</a:t>
            </a:r>
          </a:p>
          <a:p>
            <a:r>
              <a:rPr lang="en-US" dirty="0" err="1"/>
              <a:t>Schnorr</a:t>
            </a:r>
            <a:r>
              <a:rPr lang="en-US" dirty="0"/>
              <a:t> signatures are </a:t>
            </a:r>
            <a:r>
              <a:rPr lang="en-US" dirty="0">
                <a:solidFill>
                  <a:srgbClr val="EF534F"/>
                </a:solidFill>
              </a:rPr>
              <a:t>smaller</a:t>
            </a:r>
            <a:r>
              <a:rPr lang="en-US" dirty="0"/>
              <a:t> than Bitcoin signatures and keys leading to smaller TX size</a:t>
            </a:r>
          </a:p>
          <a:p>
            <a:r>
              <a:rPr lang="en-US" dirty="0"/>
              <a:t>Allows n-of-n </a:t>
            </a:r>
            <a:r>
              <a:rPr lang="en-US" dirty="0" err="1"/>
              <a:t>multisignatures</a:t>
            </a:r>
            <a:r>
              <a:rPr lang="en-US" dirty="0"/>
              <a:t> which, from a verifier's perspective, are no different from ordinary signatures, giving </a:t>
            </a:r>
            <a:r>
              <a:rPr lang="en-US" dirty="0">
                <a:solidFill>
                  <a:srgbClr val="EF534F"/>
                </a:solidFill>
              </a:rPr>
              <a:t>improved privacy </a:t>
            </a:r>
            <a:r>
              <a:rPr lang="en-US" dirty="0"/>
              <a:t>and </a:t>
            </a:r>
            <a:r>
              <a:rPr lang="en-US" dirty="0">
                <a:solidFill>
                  <a:srgbClr val="EF534F"/>
                </a:solidFill>
              </a:rPr>
              <a:t>efficiency</a:t>
            </a:r>
            <a:r>
              <a:rPr lang="en-US" dirty="0"/>
              <a:t> versus CHECKMULTISIG or other means.</a:t>
            </a:r>
          </a:p>
          <a:p>
            <a:r>
              <a:rPr lang="en-US" dirty="0"/>
              <a:t>Other protocols make it possible to realize k-of-n threshold signatures, which ensure that any subset of size k of the set of n signers can sign but no subset of size less than k can produce a valid </a:t>
            </a:r>
            <a:r>
              <a:rPr lang="en-US" dirty="0" err="1"/>
              <a:t>Schnorr</a:t>
            </a:r>
            <a:r>
              <a:rPr lang="en-US" dirty="0"/>
              <a:t> signature. However, the practicality of the existing schemes is limited: most schemes in the literature have been proven secure only for the case k-1 &lt; n/2, are not secure when used concurrently in multiple sessions, or require a reliable broadcast mechanism to be secure.</a:t>
            </a:r>
          </a:p>
          <a:p>
            <a:endParaRPr lang="en-US" dirty="0"/>
          </a:p>
        </p:txBody>
      </p:sp>
      <p:sp>
        <p:nvSpPr>
          <p:cNvPr id="4" name="Slide Number Placeholder 3">
            <a:extLst>
              <a:ext uri="{FF2B5EF4-FFF2-40B4-BE49-F238E27FC236}">
                <a16:creationId xmlns:a16="http://schemas.microsoft.com/office/drawing/2014/main" id="{E3B24C53-8A1C-1D47-B759-CE3B1B66E639}"/>
              </a:ext>
            </a:extLst>
          </p:cNvPr>
          <p:cNvSpPr>
            <a:spLocks noGrp="1"/>
          </p:cNvSpPr>
          <p:nvPr>
            <p:ph type="sldNum" sz="quarter" idx="12"/>
          </p:nvPr>
        </p:nvSpPr>
        <p:spPr/>
        <p:txBody>
          <a:bodyPr/>
          <a:lstStyle/>
          <a:p>
            <a:fld id="{FC40A2A1-650E-4FC6-B74F-825C414AC4F8}" type="slidenum">
              <a:rPr lang="de-DE" smtClean="0"/>
              <a:t>3</a:t>
            </a:fld>
            <a:endParaRPr lang="de-DE"/>
          </a:p>
        </p:txBody>
      </p:sp>
    </p:spTree>
    <p:extLst>
      <p:ext uri="{BB962C8B-B14F-4D97-AF65-F5344CB8AC3E}">
        <p14:creationId xmlns:p14="http://schemas.microsoft.com/office/powerpoint/2010/main" val="414974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1A9B-E320-EB46-B456-C4C105ED6019}"/>
              </a:ext>
            </a:extLst>
          </p:cNvPr>
          <p:cNvSpPr>
            <a:spLocks noGrp="1"/>
          </p:cNvSpPr>
          <p:nvPr>
            <p:ph type="title"/>
          </p:nvPr>
        </p:nvSpPr>
        <p:spPr/>
        <p:txBody>
          <a:bodyPr/>
          <a:lstStyle/>
          <a:p>
            <a:r>
              <a:rPr lang="en-US" dirty="0" err="1"/>
              <a:t>Schnorr</a:t>
            </a:r>
            <a:r>
              <a:rPr lang="en-US" dirty="0"/>
              <a:t> Signatures (BIP 340)</a:t>
            </a:r>
          </a:p>
        </p:txBody>
      </p:sp>
      <p:sp>
        <p:nvSpPr>
          <p:cNvPr id="3" name="Slide Number Placeholder 2">
            <a:extLst>
              <a:ext uri="{FF2B5EF4-FFF2-40B4-BE49-F238E27FC236}">
                <a16:creationId xmlns:a16="http://schemas.microsoft.com/office/drawing/2014/main" id="{49582125-C422-1241-A174-A923B28DF1FC}"/>
              </a:ext>
            </a:extLst>
          </p:cNvPr>
          <p:cNvSpPr>
            <a:spLocks noGrp="1"/>
          </p:cNvSpPr>
          <p:nvPr>
            <p:ph type="sldNum" sz="quarter" idx="12"/>
          </p:nvPr>
        </p:nvSpPr>
        <p:spPr/>
        <p:txBody>
          <a:bodyPr/>
          <a:lstStyle/>
          <a:p>
            <a:fld id="{FC40A2A1-650E-4FC6-B74F-825C414AC4F8}" type="slidenum">
              <a:rPr lang="de-DE" smtClean="0"/>
              <a:t>4</a:t>
            </a:fld>
            <a:endParaRPr lang="de-DE"/>
          </a:p>
        </p:txBody>
      </p:sp>
      <p:pic>
        <p:nvPicPr>
          <p:cNvPr id="4" name="Picture 3">
            <a:extLst>
              <a:ext uri="{FF2B5EF4-FFF2-40B4-BE49-F238E27FC236}">
                <a16:creationId xmlns:a16="http://schemas.microsoft.com/office/drawing/2014/main" id="{29E9601C-FE85-7E4D-9737-05B54DE7B6A3}"/>
              </a:ext>
            </a:extLst>
          </p:cNvPr>
          <p:cNvPicPr>
            <a:picLocks noChangeAspect="1"/>
          </p:cNvPicPr>
          <p:nvPr/>
        </p:nvPicPr>
        <p:blipFill>
          <a:blip r:embed="rId2"/>
          <a:stretch>
            <a:fillRect/>
          </a:stretch>
        </p:blipFill>
        <p:spPr>
          <a:xfrm>
            <a:off x="1701800" y="1625600"/>
            <a:ext cx="8788400" cy="3606800"/>
          </a:xfrm>
          <a:prstGeom prst="rect">
            <a:avLst/>
          </a:prstGeom>
        </p:spPr>
      </p:pic>
      <p:sp>
        <p:nvSpPr>
          <p:cNvPr id="5" name="TextBox 4">
            <a:extLst>
              <a:ext uri="{FF2B5EF4-FFF2-40B4-BE49-F238E27FC236}">
                <a16:creationId xmlns:a16="http://schemas.microsoft.com/office/drawing/2014/main" id="{0D908739-ACDF-1246-93A0-A96325FD04C0}"/>
              </a:ext>
            </a:extLst>
          </p:cNvPr>
          <p:cNvSpPr txBox="1"/>
          <p:nvPr/>
        </p:nvSpPr>
        <p:spPr>
          <a:xfrm>
            <a:off x="1911232" y="5624715"/>
            <a:ext cx="8369535" cy="461665"/>
          </a:xfrm>
          <a:prstGeom prst="rect">
            <a:avLst/>
          </a:prstGeom>
          <a:noFill/>
        </p:spPr>
        <p:txBody>
          <a:bodyPr wrap="none" rtlCol="0">
            <a:spAutoFit/>
          </a:bodyPr>
          <a:lstStyle/>
          <a:p>
            <a:pPr algn="l"/>
            <a:r>
              <a:rPr lang="en-US" sz="2400" dirty="0">
                <a:solidFill>
                  <a:schemeClr val="bg1"/>
                </a:solidFill>
              </a:rPr>
              <a:t>It becomes impossible to say if the sender is one person or several</a:t>
            </a:r>
          </a:p>
        </p:txBody>
      </p:sp>
    </p:spTree>
    <p:extLst>
      <p:ext uri="{BB962C8B-B14F-4D97-AF65-F5344CB8AC3E}">
        <p14:creationId xmlns:p14="http://schemas.microsoft.com/office/powerpoint/2010/main" val="82739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lstStyle/>
          <a:p>
            <a:r>
              <a:rPr lang="en-US" dirty="0" err="1"/>
              <a:t>Schnorr</a:t>
            </a:r>
            <a:r>
              <a:rPr lang="en-US" dirty="0"/>
              <a:t> Signatures – How it works</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5</a:t>
            </a:fld>
            <a:endParaRPr lang="de-DE"/>
          </a:p>
        </p:txBody>
      </p:sp>
      <p:sp>
        <p:nvSpPr>
          <p:cNvPr id="5" name="TextBox 4">
            <a:extLst>
              <a:ext uri="{FF2B5EF4-FFF2-40B4-BE49-F238E27FC236}">
                <a16:creationId xmlns:a16="http://schemas.microsoft.com/office/drawing/2014/main" id="{A58966E7-DDB1-9540-B0F0-539C80A5B930}"/>
              </a:ext>
            </a:extLst>
          </p:cNvPr>
          <p:cNvSpPr txBox="1"/>
          <p:nvPr/>
        </p:nvSpPr>
        <p:spPr>
          <a:xfrm>
            <a:off x="593123" y="4772983"/>
            <a:ext cx="11158151" cy="1948492"/>
          </a:xfrm>
          <a:prstGeom prst="rect">
            <a:avLst/>
          </a:prstGeom>
          <a:noFill/>
        </p:spPr>
        <p:txBody>
          <a:bodyPr wrap="square" numCol="2" rtlCol="0">
            <a:noAutofit/>
          </a:bodyPr>
          <a:lstStyle/>
          <a:p>
            <a:r>
              <a:rPr lang="en-US" sz="2400" u="sng" dirty="0">
                <a:solidFill>
                  <a:schemeClr val="bg1"/>
                </a:solidFill>
              </a:rPr>
              <a:t>ECDSA comparison:</a:t>
            </a:r>
          </a:p>
          <a:p>
            <a:pPr marL="457200" indent="-457200">
              <a:buFont typeface="+mj-lt"/>
              <a:buAutoNum type="arabicPeriod"/>
              <a:tabLst>
                <a:tab pos="2782888" algn="l"/>
              </a:tabLst>
            </a:pPr>
            <a:r>
              <a:rPr lang="en-US" sz="2400" dirty="0">
                <a:solidFill>
                  <a:schemeClr val="accent1"/>
                </a:solidFill>
              </a:rPr>
              <a:t>Choose random 𝑘,  1 ≤ 𝑘 ≤ 𝑛−1</a:t>
            </a:r>
          </a:p>
          <a:p>
            <a:pPr marL="457200" indent="-457200">
              <a:buFont typeface="+mj-lt"/>
              <a:buAutoNum type="arabicPeriod"/>
              <a:tabLst>
                <a:tab pos="5145088" algn="l"/>
              </a:tabLst>
            </a:pPr>
            <a:r>
              <a:rPr lang="en-US" sz="2400" dirty="0">
                <a:solidFill>
                  <a:schemeClr val="accent1"/>
                </a:solidFill>
              </a:rPr>
              <a:t>R := 𝑘 ⋅ 𝐺   [ </a:t>
            </a:r>
            <a:r>
              <a:rPr lang="en-US" sz="2400" i="1" dirty="0">
                <a:solidFill>
                  <a:schemeClr val="accent1"/>
                </a:solidFill>
              </a:rPr>
              <a:t>R</a:t>
            </a:r>
            <a:r>
              <a:rPr lang="en-US" sz="2400" i="1" baseline="-25000" dirty="0">
                <a:solidFill>
                  <a:schemeClr val="accent1"/>
                </a:solidFill>
              </a:rPr>
              <a:t>x</a:t>
            </a:r>
            <a:r>
              <a:rPr lang="en-US" sz="2400" dirty="0">
                <a:solidFill>
                  <a:schemeClr val="accent1"/>
                </a:solidFill>
              </a:rPr>
              <a:t> = (𝑘 ⋅ 𝐺 )</a:t>
            </a:r>
            <a:r>
              <a:rPr lang="en-US" sz="2400" baseline="-25000" dirty="0">
                <a:solidFill>
                  <a:schemeClr val="accent1"/>
                </a:solidFill>
              </a:rPr>
              <a:t>x</a:t>
            </a:r>
            <a:r>
              <a:rPr lang="en-US" sz="2400" dirty="0">
                <a:solidFill>
                  <a:schemeClr val="accent1"/>
                </a:solidFill>
              </a:rPr>
              <a:t>  mod 𝑛 ]</a:t>
            </a:r>
          </a:p>
          <a:p>
            <a:pPr marL="457200" indent="-457200">
              <a:buFont typeface="+mj-lt"/>
              <a:buAutoNum type="arabicPeriod"/>
            </a:pPr>
            <a:r>
              <a:rPr lang="en-US" sz="2400" dirty="0">
                <a:solidFill>
                  <a:schemeClr val="accent1"/>
                </a:solidFill>
              </a:rPr>
              <a:t>𝑒 = H(𝑚)</a:t>
            </a:r>
          </a:p>
          <a:p>
            <a:pPr marL="457200" indent="-457200">
              <a:buFont typeface="+mj-lt"/>
              <a:buAutoNum type="arabicPeriod"/>
            </a:pPr>
            <a:endParaRPr lang="en-US" sz="2400" dirty="0">
              <a:solidFill>
                <a:schemeClr val="accent1"/>
              </a:solidFill>
            </a:endParaRPr>
          </a:p>
          <a:p>
            <a:pPr marL="457200" indent="-457200">
              <a:buFont typeface="+mj-lt"/>
              <a:buAutoNum type="arabicPeriod"/>
            </a:pPr>
            <a:endParaRPr lang="en-US" sz="2400" dirty="0">
              <a:solidFill>
                <a:schemeClr val="accent1"/>
              </a:solidFill>
            </a:endParaRPr>
          </a:p>
          <a:p>
            <a:pPr marL="457200" indent="-457200">
              <a:buFont typeface="+mj-lt"/>
              <a:buAutoNum type="arabicPeriod"/>
            </a:pPr>
            <a:r>
              <a:rPr lang="en-US" sz="2400" dirty="0">
                <a:solidFill>
                  <a:schemeClr val="accent1"/>
                </a:solidFill>
              </a:rPr>
              <a:t>𝑧 = 𝐿_𝑛 leftmost bits of 𝑒</a:t>
            </a:r>
          </a:p>
          <a:p>
            <a:pPr marL="455613" indent="-455613">
              <a:buFont typeface="+mj-lt"/>
              <a:buAutoNum type="arabicPeriod"/>
            </a:pPr>
            <a:r>
              <a:rPr lang="en-US" sz="2400" dirty="0">
                <a:solidFill>
                  <a:srgbClr val="FF0000"/>
                </a:solidFill>
              </a:rPr>
              <a:t>𝑠 := 𝑘^(−1) (𝑧 + 𝑟 x)  mod 𝑛</a:t>
            </a:r>
          </a:p>
          <a:p>
            <a:r>
              <a:rPr lang="en-US" sz="2400" dirty="0">
                <a:solidFill>
                  <a:schemeClr val="accent1"/>
                </a:solidFill>
              </a:rPr>
              <a:t>(𝑟,𝑠) or (𝑟,−𝑠 mod 𝑛) </a:t>
            </a:r>
            <a:r>
              <a:rPr lang="en-US" sz="2400" dirty="0">
                <a:solidFill>
                  <a:schemeClr val="bg1"/>
                </a:solidFill>
              </a:rPr>
              <a:t>are signature of 𝑚</a:t>
            </a:r>
            <a:endParaRPr lang="en-US" sz="2400" dirty="0">
              <a:solidFill>
                <a:schemeClr val="accent1"/>
              </a:solidFill>
            </a:endParaRPr>
          </a:p>
        </p:txBody>
      </p:sp>
      <p:sp>
        <p:nvSpPr>
          <p:cNvPr id="25" name="TextBox 24">
            <a:extLst>
              <a:ext uri="{FF2B5EF4-FFF2-40B4-BE49-F238E27FC236}">
                <a16:creationId xmlns:a16="http://schemas.microsoft.com/office/drawing/2014/main" id="{A2CB4BC1-A3CF-1F4D-8F8C-78918B8F85DB}"/>
              </a:ext>
            </a:extLst>
          </p:cNvPr>
          <p:cNvSpPr txBox="1"/>
          <p:nvPr/>
        </p:nvSpPr>
        <p:spPr>
          <a:xfrm>
            <a:off x="593124" y="1663190"/>
            <a:ext cx="11158151" cy="2677656"/>
          </a:xfrm>
          <a:prstGeom prst="rect">
            <a:avLst/>
          </a:prstGeom>
          <a:noFill/>
        </p:spPr>
        <p:txBody>
          <a:bodyPr wrap="square" rtlCol="0">
            <a:spAutoFit/>
          </a:bodyPr>
          <a:lstStyle/>
          <a:p>
            <a:r>
              <a:rPr lang="en-US" sz="2400" dirty="0">
                <a:solidFill>
                  <a:schemeClr val="bg1"/>
                </a:solidFill>
              </a:rPr>
              <a:t>Generator G and point on curve is </a:t>
            </a:r>
            <a:r>
              <a:rPr lang="en-US" sz="2400" i="1" dirty="0">
                <a:solidFill>
                  <a:schemeClr val="bg1"/>
                </a:solidFill>
              </a:rPr>
              <a:t>Y</a:t>
            </a:r>
            <a:r>
              <a:rPr lang="en-US" sz="2400" dirty="0">
                <a:solidFill>
                  <a:schemeClr val="bg1"/>
                </a:solidFill>
              </a:rPr>
              <a:t> = </a:t>
            </a:r>
            <a:r>
              <a:rPr lang="en-US" sz="2400" i="1" dirty="0">
                <a:solidFill>
                  <a:schemeClr val="bg1"/>
                </a:solidFill>
              </a:rPr>
              <a:t>x</a:t>
            </a:r>
            <a:r>
              <a:rPr lang="en-US" sz="2400" dirty="0">
                <a:solidFill>
                  <a:schemeClr val="bg1"/>
                </a:solidFill>
              </a:rPr>
              <a:t> ⋅ </a:t>
            </a:r>
            <a:r>
              <a:rPr lang="en-US" sz="2400" i="1" dirty="0">
                <a:solidFill>
                  <a:schemeClr val="bg1"/>
                </a:solidFill>
              </a:rPr>
              <a:t>G</a:t>
            </a:r>
            <a:r>
              <a:rPr lang="en-US" sz="2400" dirty="0">
                <a:solidFill>
                  <a:schemeClr val="bg1"/>
                </a:solidFill>
              </a:rPr>
              <a:t> where x private key and Y public key </a:t>
            </a:r>
          </a:p>
          <a:p>
            <a:pPr marL="457200" indent="-457200">
              <a:buAutoNum type="arabicPeriod"/>
            </a:pPr>
            <a:r>
              <a:rPr lang="en-US" sz="2400" dirty="0">
                <a:solidFill>
                  <a:schemeClr val="bg1"/>
                </a:solidFill>
              </a:rPr>
              <a:t>Choose k randomly 0 &lt; </a:t>
            </a:r>
            <a:r>
              <a:rPr lang="en-US" sz="2400" i="1" dirty="0">
                <a:solidFill>
                  <a:schemeClr val="bg1"/>
                </a:solidFill>
              </a:rPr>
              <a:t>k</a:t>
            </a:r>
            <a:r>
              <a:rPr lang="en-US" sz="2400" dirty="0">
                <a:solidFill>
                  <a:schemeClr val="bg1"/>
                </a:solidFill>
              </a:rPr>
              <a:t> &lt; </a:t>
            </a:r>
            <a:r>
              <a:rPr lang="en-US" sz="2400" i="1" dirty="0">
                <a:solidFill>
                  <a:schemeClr val="bg1"/>
                </a:solidFill>
              </a:rPr>
              <a:t>p  </a:t>
            </a:r>
            <a:r>
              <a:rPr lang="en-US" sz="2400" dirty="0">
                <a:solidFill>
                  <a:schemeClr val="bg1"/>
                </a:solidFill>
              </a:rPr>
              <a:t>(p is equal to 𝑛 of ECDSA)</a:t>
            </a:r>
          </a:p>
          <a:p>
            <a:pPr marL="457200" indent="-457200">
              <a:buAutoNum type="arabicPeriod"/>
            </a:pPr>
            <a:r>
              <a:rPr lang="en-US" sz="2400" i="1" dirty="0">
                <a:solidFill>
                  <a:schemeClr val="bg1"/>
                </a:solidFill>
              </a:rPr>
              <a:t>R</a:t>
            </a:r>
            <a:r>
              <a:rPr lang="en-US" sz="2400" dirty="0">
                <a:solidFill>
                  <a:schemeClr val="bg1"/>
                </a:solidFill>
              </a:rPr>
              <a:t> :=  </a:t>
            </a:r>
            <a:r>
              <a:rPr lang="en-US" sz="2400" i="1" dirty="0">
                <a:solidFill>
                  <a:schemeClr val="bg1"/>
                </a:solidFill>
              </a:rPr>
              <a:t>k </a:t>
            </a:r>
            <a:r>
              <a:rPr lang="en-US" sz="2400" dirty="0">
                <a:solidFill>
                  <a:schemeClr val="bg1"/>
                </a:solidFill>
              </a:rPr>
              <a:t>⋅ </a:t>
            </a:r>
            <a:r>
              <a:rPr lang="en-US" sz="2400" i="1" dirty="0">
                <a:solidFill>
                  <a:schemeClr val="bg1"/>
                </a:solidFill>
              </a:rPr>
              <a:t>G</a:t>
            </a:r>
          </a:p>
          <a:p>
            <a:pPr marL="457200" indent="-457200">
              <a:buAutoNum type="arabicPeriod"/>
            </a:pPr>
            <a:r>
              <a:rPr lang="en-US" sz="2400" i="1" dirty="0">
                <a:solidFill>
                  <a:schemeClr val="bg1"/>
                </a:solidFill>
              </a:rPr>
              <a:t>e</a:t>
            </a:r>
            <a:r>
              <a:rPr lang="en-US" sz="2400" dirty="0">
                <a:solidFill>
                  <a:schemeClr val="bg1"/>
                </a:solidFill>
              </a:rPr>
              <a:t> :=  H(</a:t>
            </a:r>
            <a:r>
              <a:rPr lang="en-US" sz="2400" i="1" dirty="0">
                <a:solidFill>
                  <a:schemeClr val="bg1"/>
                </a:solidFill>
              </a:rPr>
              <a:t>R</a:t>
            </a:r>
            <a:r>
              <a:rPr lang="en-US" sz="2400" baseline="-25000" dirty="0">
                <a:solidFill>
                  <a:schemeClr val="bg1"/>
                </a:solidFill>
              </a:rPr>
              <a:t>x </a:t>
            </a:r>
            <a:r>
              <a:rPr lang="en-US" sz="2400" dirty="0">
                <a:solidFill>
                  <a:schemeClr val="bg1"/>
                </a:solidFill>
              </a:rPr>
              <a:t>∥ 𝑚)     where m is the message</a:t>
            </a:r>
          </a:p>
          <a:p>
            <a:pPr marL="457200" indent="-457200">
              <a:buAutoNum type="arabicPeriod"/>
            </a:pPr>
            <a:r>
              <a:rPr lang="en-US" sz="2400" i="1" dirty="0">
                <a:solidFill>
                  <a:schemeClr val="bg1"/>
                </a:solidFill>
              </a:rPr>
              <a:t>s</a:t>
            </a:r>
            <a:r>
              <a:rPr lang="en-US" sz="2400" dirty="0">
                <a:solidFill>
                  <a:schemeClr val="bg1"/>
                </a:solidFill>
              </a:rPr>
              <a:t> := (</a:t>
            </a:r>
            <a:r>
              <a:rPr lang="en-US" sz="2400" i="1" dirty="0">
                <a:solidFill>
                  <a:schemeClr val="bg1"/>
                </a:solidFill>
              </a:rPr>
              <a:t>k</a:t>
            </a:r>
            <a:r>
              <a:rPr lang="en-US" sz="2400" dirty="0">
                <a:solidFill>
                  <a:schemeClr val="bg1"/>
                </a:solidFill>
              </a:rPr>
              <a:t> + </a:t>
            </a:r>
            <a:r>
              <a:rPr lang="en-US" sz="2400" i="1" dirty="0">
                <a:solidFill>
                  <a:schemeClr val="bg1"/>
                </a:solidFill>
              </a:rPr>
              <a:t>x</a:t>
            </a:r>
            <a:r>
              <a:rPr lang="en-US" sz="2400" dirty="0">
                <a:solidFill>
                  <a:schemeClr val="bg1"/>
                </a:solidFill>
              </a:rPr>
              <a:t> </a:t>
            </a:r>
            <a:r>
              <a:rPr lang="en-US" sz="2400" i="1" dirty="0">
                <a:solidFill>
                  <a:schemeClr val="bg1"/>
                </a:solidFill>
              </a:rPr>
              <a:t>e</a:t>
            </a:r>
            <a:r>
              <a:rPr lang="en-US" sz="2400" dirty="0">
                <a:solidFill>
                  <a:schemeClr val="bg1"/>
                </a:solidFill>
              </a:rPr>
              <a:t>) mod </a:t>
            </a:r>
            <a:r>
              <a:rPr lang="en-US" sz="2400" i="1" dirty="0">
                <a:solidFill>
                  <a:schemeClr val="bg1"/>
                </a:solidFill>
              </a:rPr>
              <a:t>q    </a:t>
            </a:r>
            <a:r>
              <a:rPr lang="en-US" sz="2400" dirty="0">
                <a:solidFill>
                  <a:schemeClr val="bg1"/>
                </a:solidFill>
              </a:rPr>
              <a:t> if the bit length of </a:t>
            </a:r>
            <a:r>
              <a:rPr lang="en-US" sz="2400" i="1" dirty="0">
                <a:solidFill>
                  <a:schemeClr val="bg1"/>
                </a:solidFill>
              </a:rPr>
              <a:t>e</a:t>
            </a:r>
            <a:r>
              <a:rPr lang="en-US" sz="2400" dirty="0">
                <a:solidFill>
                  <a:schemeClr val="bg1"/>
                </a:solidFill>
              </a:rPr>
              <a:t> is greater than the bit length of </a:t>
            </a:r>
            <a:r>
              <a:rPr lang="en-US" sz="2400" i="1" dirty="0">
                <a:solidFill>
                  <a:schemeClr val="bg1"/>
                </a:solidFill>
              </a:rPr>
              <a:t>q</a:t>
            </a:r>
            <a:r>
              <a:rPr lang="en-US" sz="2400" dirty="0">
                <a:solidFill>
                  <a:schemeClr val="bg1"/>
                </a:solidFill>
              </a:rPr>
              <a:t> is, before the calculation of </a:t>
            </a:r>
            <a:r>
              <a:rPr lang="en-US" sz="2400" i="1" dirty="0">
                <a:solidFill>
                  <a:schemeClr val="bg1"/>
                </a:solidFill>
              </a:rPr>
              <a:t>s</a:t>
            </a:r>
            <a:r>
              <a:rPr lang="en-US" sz="2400" dirty="0">
                <a:solidFill>
                  <a:schemeClr val="bg1"/>
                </a:solidFill>
              </a:rPr>
              <a:t>, the surplus (right) bits of </a:t>
            </a:r>
            <a:r>
              <a:rPr lang="en-US" sz="2400" i="1" dirty="0">
                <a:solidFill>
                  <a:schemeClr val="bg1"/>
                </a:solidFill>
              </a:rPr>
              <a:t>e</a:t>
            </a:r>
            <a:r>
              <a:rPr lang="en-US" sz="2400" dirty="0">
                <a:solidFill>
                  <a:schemeClr val="bg1"/>
                </a:solidFill>
              </a:rPr>
              <a:t> are deleted.</a:t>
            </a:r>
          </a:p>
          <a:p>
            <a:r>
              <a:rPr lang="en-US" sz="2400" dirty="0">
                <a:solidFill>
                  <a:schemeClr val="bg1"/>
                </a:solidFill>
              </a:rPr>
              <a:t>(</a:t>
            </a:r>
            <a:r>
              <a:rPr lang="en-US" sz="2400" i="1" dirty="0">
                <a:solidFill>
                  <a:schemeClr val="bg1"/>
                </a:solidFill>
              </a:rPr>
              <a:t>e, s</a:t>
            </a:r>
            <a:r>
              <a:rPr lang="en-US" sz="2400" dirty="0">
                <a:solidFill>
                  <a:schemeClr val="bg1"/>
                </a:solidFill>
              </a:rPr>
              <a:t>) or (</a:t>
            </a:r>
            <a:r>
              <a:rPr lang="en-US" sz="2400" i="1" dirty="0">
                <a:solidFill>
                  <a:schemeClr val="bg1"/>
                </a:solidFill>
              </a:rPr>
              <a:t>R, s</a:t>
            </a:r>
            <a:r>
              <a:rPr lang="en-US" sz="2400" dirty="0">
                <a:solidFill>
                  <a:schemeClr val="bg1"/>
                </a:solidFill>
              </a:rPr>
              <a:t>) are signature of 𝑚</a:t>
            </a:r>
            <a:endParaRPr lang="en-US" sz="2400" i="1" dirty="0">
              <a:solidFill>
                <a:schemeClr val="bg1"/>
              </a:solidFill>
            </a:endParaRPr>
          </a:p>
        </p:txBody>
      </p:sp>
    </p:spTree>
    <p:extLst>
      <p:ext uri="{BB962C8B-B14F-4D97-AF65-F5344CB8AC3E}">
        <p14:creationId xmlns:p14="http://schemas.microsoft.com/office/powerpoint/2010/main" val="38713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lstStyle/>
          <a:p>
            <a:r>
              <a:rPr lang="en-US" dirty="0" err="1"/>
              <a:t>Schnorr</a:t>
            </a:r>
            <a:r>
              <a:rPr lang="en-US" dirty="0"/>
              <a:t> Signatures – Verify</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6</a:t>
            </a:fld>
            <a:endParaRPr lang="de-DE"/>
          </a:p>
        </p:txBody>
      </p:sp>
      <p:sp>
        <p:nvSpPr>
          <p:cNvPr id="25" name="TextBox 24">
            <a:extLst>
              <a:ext uri="{FF2B5EF4-FFF2-40B4-BE49-F238E27FC236}">
                <a16:creationId xmlns:a16="http://schemas.microsoft.com/office/drawing/2014/main" id="{A2CB4BC1-A3CF-1F4D-8F8C-78918B8F85DB}"/>
              </a:ext>
            </a:extLst>
          </p:cNvPr>
          <p:cNvSpPr txBox="1"/>
          <p:nvPr/>
        </p:nvSpPr>
        <p:spPr>
          <a:xfrm>
            <a:off x="593124" y="1663190"/>
            <a:ext cx="11158151" cy="2308324"/>
          </a:xfrm>
          <a:prstGeom prst="rect">
            <a:avLst/>
          </a:prstGeom>
          <a:noFill/>
        </p:spPr>
        <p:txBody>
          <a:bodyPr wrap="square" rtlCol="0">
            <a:spAutoFit/>
          </a:bodyPr>
          <a:lstStyle/>
          <a:p>
            <a:r>
              <a:rPr lang="en-US" sz="2400" dirty="0">
                <a:solidFill>
                  <a:schemeClr val="bg1"/>
                </a:solidFill>
              </a:rPr>
              <a:t>Verify (</a:t>
            </a:r>
            <a:r>
              <a:rPr lang="en-US" sz="2400" i="1" dirty="0">
                <a:solidFill>
                  <a:schemeClr val="bg1"/>
                </a:solidFill>
              </a:rPr>
              <a:t>e, s</a:t>
            </a:r>
            <a:r>
              <a:rPr lang="en-US" sz="2400" dirty="0">
                <a:solidFill>
                  <a:schemeClr val="bg1"/>
                </a:solidFill>
              </a:rPr>
              <a:t>):</a:t>
            </a:r>
          </a:p>
          <a:p>
            <a:pPr marL="457200" indent="-457200">
              <a:buAutoNum type="arabicPeriod"/>
            </a:pPr>
            <a:r>
              <a:rPr lang="en-US" sz="2400" dirty="0">
                <a:solidFill>
                  <a:schemeClr val="bg1"/>
                </a:solidFill>
              </a:rPr>
              <a:t>Calculate </a:t>
            </a:r>
            <a:r>
              <a:rPr lang="en-US" sz="2400" i="1" dirty="0">
                <a:solidFill>
                  <a:schemeClr val="bg1"/>
                </a:solidFill>
              </a:rPr>
              <a:t>R</a:t>
            </a:r>
            <a:r>
              <a:rPr lang="en-US" sz="2400" dirty="0">
                <a:solidFill>
                  <a:schemeClr val="bg1"/>
                </a:solidFill>
              </a:rPr>
              <a:t> :=  (</a:t>
            </a:r>
            <a:r>
              <a:rPr lang="en-US" sz="2400" i="1" dirty="0">
                <a:solidFill>
                  <a:schemeClr val="bg1"/>
                </a:solidFill>
              </a:rPr>
              <a:t>s</a:t>
            </a:r>
            <a:r>
              <a:rPr lang="en-US" sz="2400" dirty="0">
                <a:solidFill>
                  <a:schemeClr val="bg1"/>
                </a:solidFill>
              </a:rPr>
              <a:t> ⋅ </a:t>
            </a:r>
            <a:r>
              <a:rPr lang="en-US" sz="2400" i="1" dirty="0">
                <a:solidFill>
                  <a:schemeClr val="bg1"/>
                </a:solidFill>
              </a:rPr>
              <a:t>G</a:t>
            </a:r>
            <a:r>
              <a:rPr lang="en-US" sz="2400" dirty="0">
                <a:solidFill>
                  <a:schemeClr val="bg1"/>
                </a:solidFill>
              </a:rPr>
              <a:t>) – (</a:t>
            </a:r>
            <a:r>
              <a:rPr lang="en-US" sz="2400" i="1" dirty="0">
                <a:solidFill>
                  <a:schemeClr val="bg1"/>
                </a:solidFill>
              </a:rPr>
              <a:t>e</a:t>
            </a:r>
            <a:r>
              <a:rPr lang="en-US" sz="2400" dirty="0">
                <a:solidFill>
                  <a:schemeClr val="bg1"/>
                </a:solidFill>
              </a:rPr>
              <a:t> ⋅ </a:t>
            </a:r>
            <a:r>
              <a:rPr lang="en-US" sz="2400" i="1" dirty="0">
                <a:solidFill>
                  <a:schemeClr val="bg1"/>
                </a:solidFill>
              </a:rPr>
              <a:t>Y</a:t>
            </a:r>
            <a:r>
              <a:rPr lang="en-US" sz="2400" dirty="0">
                <a:solidFill>
                  <a:schemeClr val="bg1"/>
                </a:solidFill>
              </a:rPr>
              <a:t>)</a:t>
            </a:r>
            <a:r>
              <a:rPr lang="en-US" sz="2400" i="1" dirty="0">
                <a:solidFill>
                  <a:schemeClr val="bg1"/>
                </a:solidFill>
              </a:rPr>
              <a:t> </a:t>
            </a:r>
          </a:p>
          <a:p>
            <a:pPr marL="457200" indent="-457200">
              <a:buAutoNum type="arabicPeriod"/>
            </a:pPr>
            <a:r>
              <a:rPr lang="en-US" sz="2400" dirty="0">
                <a:solidFill>
                  <a:schemeClr val="bg1"/>
                </a:solidFill>
              </a:rPr>
              <a:t>Calculate</a:t>
            </a:r>
            <a:r>
              <a:rPr lang="en-US" sz="2400" i="1" dirty="0">
                <a:solidFill>
                  <a:schemeClr val="bg1"/>
                </a:solidFill>
              </a:rPr>
              <a:t> </a:t>
            </a:r>
            <a:r>
              <a:rPr lang="en-US" sz="2400" i="1" dirty="0" err="1">
                <a:solidFill>
                  <a:schemeClr val="bg1"/>
                </a:solidFill>
              </a:rPr>
              <a:t>e</a:t>
            </a:r>
            <a:r>
              <a:rPr lang="en-US" sz="2400" baseline="-25000" dirty="0" err="1">
                <a:solidFill>
                  <a:schemeClr val="bg1"/>
                </a:solidFill>
              </a:rPr>
              <a:t>v</a:t>
            </a:r>
            <a:r>
              <a:rPr lang="en-US" sz="2400" dirty="0">
                <a:solidFill>
                  <a:schemeClr val="bg1"/>
                </a:solidFill>
              </a:rPr>
              <a:t>  = H(</a:t>
            </a:r>
            <a:r>
              <a:rPr lang="en-US" sz="2400" i="1" dirty="0">
                <a:solidFill>
                  <a:schemeClr val="bg1"/>
                </a:solidFill>
              </a:rPr>
              <a:t>R</a:t>
            </a:r>
            <a:r>
              <a:rPr lang="en-US" sz="2400" baseline="-25000" dirty="0">
                <a:solidFill>
                  <a:schemeClr val="bg1"/>
                </a:solidFill>
              </a:rPr>
              <a:t>x </a:t>
            </a:r>
            <a:r>
              <a:rPr lang="en-US" sz="2400" dirty="0">
                <a:solidFill>
                  <a:schemeClr val="bg1"/>
                </a:solidFill>
              </a:rPr>
              <a:t>∥ 𝑚)</a:t>
            </a:r>
          </a:p>
          <a:p>
            <a:pPr marL="457200" indent="-457200">
              <a:buAutoNum type="arabicPeriod"/>
            </a:pPr>
            <a:endParaRPr lang="en-US" sz="2400" i="1" dirty="0">
              <a:solidFill>
                <a:schemeClr val="bg1"/>
              </a:solidFill>
            </a:endParaRPr>
          </a:p>
          <a:p>
            <a:r>
              <a:rPr lang="en-US" sz="2400" dirty="0">
                <a:solidFill>
                  <a:schemeClr val="bg1"/>
                </a:solidFill>
              </a:rPr>
              <a:t>Verify</a:t>
            </a:r>
            <a:r>
              <a:rPr lang="en-US" sz="2400" i="1" dirty="0">
                <a:solidFill>
                  <a:schemeClr val="bg1"/>
                </a:solidFill>
              </a:rPr>
              <a:t> </a:t>
            </a:r>
            <a:r>
              <a:rPr lang="en-US" sz="2400" dirty="0">
                <a:solidFill>
                  <a:schemeClr val="bg1"/>
                </a:solidFill>
              </a:rPr>
              <a:t>(</a:t>
            </a:r>
            <a:r>
              <a:rPr lang="en-US" sz="2400" i="1" dirty="0">
                <a:solidFill>
                  <a:schemeClr val="bg1"/>
                </a:solidFill>
              </a:rPr>
              <a:t>R, s</a:t>
            </a:r>
            <a:r>
              <a:rPr lang="en-US" sz="2400" dirty="0">
                <a:solidFill>
                  <a:schemeClr val="bg1"/>
                </a:solidFill>
              </a:rPr>
              <a:t>):</a:t>
            </a:r>
          </a:p>
          <a:p>
            <a:r>
              <a:rPr lang="en-US" sz="2400" i="1" dirty="0">
                <a:solidFill>
                  <a:schemeClr val="bg1"/>
                </a:solidFill>
              </a:rPr>
              <a:t>s </a:t>
            </a:r>
            <a:r>
              <a:rPr lang="en-US" sz="2400" dirty="0">
                <a:solidFill>
                  <a:schemeClr val="bg1"/>
                </a:solidFill>
              </a:rPr>
              <a:t>⋅ </a:t>
            </a:r>
            <a:r>
              <a:rPr lang="en-US" sz="2400" i="1" dirty="0">
                <a:solidFill>
                  <a:schemeClr val="bg1"/>
                </a:solidFill>
              </a:rPr>
              <a:t>G </a:t>
            </a:r>
            <a:r>
              <a:rPr lang="en-US" sz="2400" dirty="0">
                <a:solidFill>
                  <a:schemeClr val="bg1"/>
                </a:solidFill>
              </a:rPr>
              <a:t> = </a:t>
            </a:r>
            <a:r>
              <a:rPr lang="en-US" sz="2400" i="1" dirty="0">
                <a:solidFill>
                  <a:schemeClr val="bg1"/>
                </a:solidFill>
              </a:rPr>
              <a:t>R + </a:t>
            </a:r>
            <a:r>
              <a:rPr lang="en-US" sz="2400" dirty="0">
                <a:solidFill>
                  <a:schemeClr val="bg1"/>
                </a:solidFill>
              </a:rPr>
              <a:t>H(</a:t>
            </a:r>
            <a:r>
              <a:rPr lang="en-US" sz="2400" i="1" dirty="0">
                <a:solidFill>
                  <a:schemeClr val="bg1"/>
                </a:solidFill>
              </a:rPr>
              <a:t>R</a:t>
            </a:r>
            <a:r>
              <a:rPr lang="en-US" sz="2400" baseline="-25000" dirty="0">
                <a:solidFill>
                  <a:schemeClr val="bg1"/>
                </a:solidFill>
              </a:rPr>
              <a:t>x </a:t>
            </a:r>
            <a:r>
              <a:rPr lang="en-US" sz="2400" dirty="0">
                <a:solidFill>
                  <a:schemeClr val="bg1"/>
                </a:solidFill>
              </a:rPr>
              <a:t>∥ 𝑚)</a:t>
            </a:r>
            <a:r>
              <a:rPr lang="en-US" sz="2400" i="1" dirty="0">
                <a:solidFill>
                  <a:schemeClr val="bg1"/>
                </a:solidFill>
              </a:rPr>
              <a:t> </a:t>
            </a:r>
            <a:r>
              <a:rPr lang="en-US" sz="2400" dirty="0">
                <a:solidFill>
                  <a:schemeClr val="bg1"/>
                </a:solidFill>
              </a:rPr>
              <a:t>⋅ </a:t>
            </a:r>
            <a:r>
              <a:rPr lang="en-US" sz="2400" i="1" dirty="0">
                <a:solidFill>
                  <a:schemeClr val="bg1"/>
                </a:solidFill>
              </a:rPr>
              <a:t>Y</a:t>
            </a:r>
            <a:endParaRPr lang="en-US" sz="2400" dirty="0">
              <a:solidFill>
                <a:schemeClr val="bg1"/>
              </a:solidFill>
            </a:endParaRPr>
          </a:p>
        </p:txBody>
      </p:sp>
    </p:spTree>
    <p:extLst>
      <p:ext uri="{BB962C8B-B14F-4D97-AF65-F5344CB8AC3E}">
        <p14:creationId xmlns:p14="http://schemas.microsoft.com/office/powerpoint/2010/main" val="347504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lstStyle/>
          <a:p>
            <a:r>
              <a:rPr lang="en-US" dirty="0" err="1"/>
              <a:t>Schnorr</a:t>
            </a:r>
            <a:r>
              <a:rPr lang="en-US" dirty="0"/>
              <a:t> Signatures - Linearity</a:t>
            </a:r>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7</a:t>
            </a:fld>
            <a:endParaRPr lang="de-DE"/>
          </a:p>
        </p:txBody>
      </p:sp>
      <p:sp>
        <p:nvSpPr>
          <p:cNvPr id="5" name="TextBox 4">
            <a:extLst>
              <a:ext uri="{FF2B5EF4-FFF2-40B4-BE49-F238E27FC236}">
                <a16:creationId xmlns:a16="http://schemas.microsoft.com/office/drawing/2014/main" id="{A58966E7-DDB1-9540-B0F0-539C80A5B930}"/>
              </a:ext>
            </a:extLst>
          </p:cNvPr>
          <p:cNvSpPr txBox="1"/>
          <p:nvPr/>
        </p:nvSpPr>
        <p:spPr>
          <a:xfrm>
            <a:off x="440724" y="1510790"/>
            <a:ext cx="10025149" cy="1938992"/>
          </a:xfrm>
          <a:prstGeom prst="rect">
            <a:avLst/>
          </a:prstGeom>
          <a:noFill/>
        </p:spPr>
        <p:txBody>
          <a:bodyPr wrap="square" rtlCol="0">
            <a:spAutoFit/>
          </a:bodyPr>
          <a:lstStyle/>
          <a:p>
            <a:r>
              <a:rPr lang="en-US" sz="2400" dirty="0">
                <a:solidFill>
                  <a:schemeClr val="bg1"/>
                </a:solidFill>
              </a:rPr>
              <a:t>Analogy:</a:t>
            </a:r>
          </a:p>
          <a:p>
            <a:r>
              <a:rPr lang="en-US" sz="2400" dirty="0">
                <a:solidFill>
                  <a:schemeClr val="bg1"/>
                </a:solidFill>
              </a:rPr>
              <a:t>Adding y</a:t>
            </a:r>
            <a:r>
              <a:rPr lang="en-US" sz="2400" baseline="-25000" dirty="0">
                <a:solidFill>
                  <a:schemeClr val="bg1"/>
                </a:solidFill>
              </a:rPr>
              <a:t>1</a:t>
            </a:r>
            <a:r>
              <a:rPr lang="en-US" sz="2400" dirty="0">
                <a:solidFill>
                  <a:schemeClr val="bg1"/>
                </a:solidFill>
              </a:rPr>
              <a:t>=a</a:t>
            </a:r>
            <a:r>
              <a:rPr lang="en-US" sz="2400" baseline="-25000" dirty="0">
                <a:solidFill>
                  <a:schemeClr val="bg1"/>
                </a:solidFill>
              </a:rPr>
              <a:t>1</a:t>
            </a:r>
            <a:r>
              <a:rPr lang="en-US" sz="2400" dirty="0">
                <a:solidFill>
                  <a:schemeClr val="bg1"/>
                </a:solidFill>
              </a:rPr>
              <a:t>*X + b</a:t>
            </a:r>
            <a:r>
              <a:rPr lang="en-US" sz="2400" baseline="-25000" dirty="0">
                <a:solidFill>
                  <a:schemeClr val="bg1"/>
                </a:solidFill>
              </a:rPr>
              <a:t>1</a:t>
            </a:r>
            <a:r>
              <a:rPr lang="en-US" sz="2400" dirty="0">
                <a:solidFill>
                  <a:schemeClr val="bg1"/>
                </a:solidFill>
              </a:rPr>
              <a:t> , y</a:t>
            </a:r>
            <a:r>
              <a:rPr lang="en-US" sz="2400" baseline="-25000" dirty="0">
                <a:solidFill>
                  <a:schemeClr val="bg1"/>
                </a:solidFill>
              </a:rPr>
              <a:t>2</a:t>
            </a:r>
            <a:r>
              <a:rPr lang="en-US" sz="2400" dirty="0">
                <a:solidFill>
                  <a:schemeClr val="bg1"/>
                </a:solidFill>
              </a:rPr>
              <a:t>=a</a:t>
            </a:r>
            <a:r>
              <a:rPr lang="en-US" sz="2400" baseline="-25000" dirty="0">
                <a:solidFill>
                  <a:schemeClr val="bg1"/>
                </a:solidFill>
              </a:rPr>
              <a:t>2</a:t>
            </a:r>
            <a:r>
              <a:rPr lang="en-US" sz="2400" dirty="0">
                <a:solidFill>
                  <a:schemeClr val="bg1"/>
                </a:solidFill>
              </a:rPr>
              <a:t>*X + b</a:t>
            </a:r>
            <a:r>
              <a:rPr lang="en-US" sz="2400" baseline="-25000" dirty="0">
                <a:solidFill>
                  <a:schemeClr val="bg1"/>
                </a:solidFill>
              </a:rPr>
              <a:t>2</a:t>
            </a:r>
            <a:r>
              <a:rPr lang="en-US" sz="2400" dirty="0">
                <a:solidFill>
                  <a:schemeClr val="bg1"/>
                </a:solidFill>
              </a:rPr>
              <a:t> </a:t>
            </a:r>
          </a:p>
          <a:p>
            <a:r>
              <a:rPr lang="en-US" sz="2400" dirty="0">
                <a:solidFill>
                  <a:schemeClr val="bg1"/>
                </a:solidFill>
              </a:rPr>
              <a:t>The result is another line equation y</a:t>
            </a:r>
            <a:r>
              <a:rPr lang="en-US" sz="2400" baseline="-25000" dirty="0">
                <a:solidFill>
                  <a:schemeClr val="bg1"/>
                </a:solidFill>
              </a:rPr>
              <a:t>3</a:t>
            </a:r>
            <a:r>
              <a:rPr lang="en-US" sz="2400" dirty="0">
                <a:solidFill>
                  <a:schemeClr val="bg1"/>
                </a:solidFill>
              </a:rPr>
              <a:t>= y</a:t>
            </a:r>
            <a:r>
              <a:rPr lang="en-US" sz="2400" baseline="-25000" dirty="0">
                <a:solidFill>
                  <a:schemeClr val="bg1"/>
                </a:solidFill>
              </a:rPr>
              <a:t>1</a:t>
            </a:r>
            <a:r>
              <a:rPr lang="en-US" sz="2400" dirty="0">
                <a:solidFill>
                  <a:schemeClr val="bg1"/>
                </a:solidFill>
              </a:rPr>
              <a:t>+y</a:t>
            </a:r>
            <a:r>
              <a:rPr lang="en-US" sz="2400" baseline="-25000" dirty="0">
                <a:solidFill>
                  <a:schemeClr val="bg1"/>
                </a:solidFill>
              </a:rPr>
              <a:t>2</a:t>
            </a:r>
            <a:r>
              <a:rPr lang="en-US" sz="2400" dirty="0">
                <a:solidFill>
                  <a:schemeClr val="bg1"/>
                </a:solidFill>
              </a:rPr>
              <a:t>= (a</a:t>
            </a:r>
            <a:r>
              <a:rPr lang="en-US" sz="2400" baseline="-25000" dirty="0">
                <a:solidFill>
                  <a:schemeClr val="bg1"/>
                </a:solidFill>
              </a:rPr>
              <a:t>1</a:t>
            </a:r>
            <a:r>
              <a:rPr lang="en-US" sz="2400" dirty="0">
                <a:solidFill>
                  <a:schemeClr val="bg1"/>
                </a:solidFill>
              </a:rPr>
              <a:t>+a</a:t>
            </a:r>
            <a:r>
              <a:rPr lang="en-US" sz="2400" baseline="-25000" dirty="0">
                <a:solidFill>
                  <a:schemeClr val="bg1"/>
                </a:solidFill>
              </a:rPr>
              <a:t>2</a:t>
            </a:r>
            <a:r>
              <a:rPr lang="en-US" sz="2400" dirty="0">
                <a:solidFill>
                  <a:schemeClr val="bg1"/>
                </a:solidFill>
              </a:rPr>
              <a:t>)* X + (b</a:t>
            </a:r>
            <a:r>
              <a:rPr lang="en-US" sz="2400" baseline="-25000" dirty="0">
                <a:solidFill>
                  <a:schemeClr val="bg1"/>
                </a:solidFill>
              </a:rPr>
              <a:t>1</a:t>
            </a:r>
            <a:r>
              <a:rPr lang="en-US" sz="2400" dirty="0">
                <a:solidFill>
                  <a:schemeClr val="bg1"/>
                </a:solidFill>
              </a:rPr>
              <a:t>+b</a:t>
            </a:r>
            <a:r>
              <a:rPr lang="en-US" sz="2400" baseline="-25000" dirty="0">
                <a:solidFill>
                  <a:schemeClr val="bg1"/>
                </a:solidFill>
              </a:rPr>
              <a:t>2</a:t>
            </a:r>
            <a:r>
              <a:rPr lang="en-US" sz="2400" dirty="0">
                <a:solidFill>
                  <a:schemeClr val="bg1"/>
                </a:solidFill>
              </a:rPr>
              <a:t>), where the new slope a</a:t>
            </a:r>
            <a:r>
              <a:rPr lang="en-US" sz="2400" baseline="-25000" dirty="0">
                <a:solidFill>
                  <a:schemeClr val="bg1"/>
                </a:solidFill>
              </a:rPr>
              <a:t>3</a:t>
            </a:r>
            <a:r>
              <a:rPr lang="en-US" sz="2400" dirty="0">
                <a:solidFill>
                  <a:schemeClr val="bg1"/>
                </a:solidFill>
              </a:rPr>
              <a:t>= (a</a:t>
            </a:r>
            <a:r>
              <a:rPr lang="en-US" sz="2400" baseline="-25000" dirty="0">
                <a:solidFill>
                  <a:schemeClr val="bg1"/>
                </a:solidFill>
              </a:rPr>
              <a:t>1</a:t>
            </a:r>
            <a:r>
              <a:rPr lang="en-US" sz="2400" dirty="0">
                <a:solidFill>
                  <a:schemeClr val="bg1"/>
                </a:solidFill>
              </a:rPr>
              <a:t> + a</a:t>
            </a:r>
            <a:r>
              <a:rPr lang="en-US" sz="2400" baseline="-25000" dirty="0">
                <a:solidFill>
                  <a:schemeClr val="bg1"/>
                </a:solidFill>
              </a:rPr>
              <a:t>2</a:t>
            </a:r>
            <a:r>
              <a:rPr lang="en-US" sz="2400" dirty="0">
                <a:solidFill>
                  <a:schemeClr val="bg1"/>
                </a:solidFill>
              </a:rPr>
              <a:t>) and the new y-intercept is b</a:t>
            </a:r>
            <a:r>
              <a:rPr lang="en-US" sz="2400" baseline="-25000" dirty="0">
                <a:solidFill>
                  <a:schemeClr val="bg1"/>
                </a:solidFill>
              </a:rPr>
              <a:t>3</a:t>
            </a:r>
            <a:r>
              <a:rPr lang="en-US" sz="2400" dirty="0">
                <a:solidFill>
                  <a:schemeClr val="bg1"/>
                </a:solidFill>
              </a:rPr>
              <a:t> = (b</a:t>
            </a:r>
            <a:r>
              <a:rPr lang="en-US" sz="2400" baseline="-25000" dirty="0">
                <a:solidFill>
                  <a:schemeClr val="bg1"/>
                </a:solidFill>
              </a:rPr>
              <a:t>1</a:t>
            </a:r>
            <a:r>
              <a:rPr lang="en-US" sz="2400" dirty="0">
                <a:solidFill>
                  <a:schemeClr val="bg1"/>
                </a:solidFill>
              </a:rPr>
              <a:t>+b</a:t>
            </a:r>
            <a:r>
              <a:rPr lang="en-US" sz="2400" baseline="-25000" dirty="0">
                <a:solidFill>
                  <a:schemeClr val="bg1"/>
                </a:solidFill>
              </a:rPr>
              <a:t>2</a:t>
            </a:r>
            <a:r>
              <a:rPr lang="en-US" sz="2400" dirty="0">
                <a:solidFill>
                  <a:schemeClr val="bg1"/>
                </a:solidFill>
              </a:rPr>
              <a:t>)</a:t>
            </a:r>
          </a:p>
          <a:p>
            <a:endParaRPr lang="en-US" sz="2400" dirty="0">
              <a:solidFill>
                <a:schemeClr val="bg1"/>
              </a:solidFill>
            </a:endParaRPr>
          </a:p>
        </p:txBody>
      </p:sp>
      <p:sp>
        <p:nvSpPr>
          <p:cNvPr id="6" name="TextBox 5">
            <a:extLst>
              <a:ext uri="{FF2B5EF4-FFF2-40B4-BE49-F238E27FC236}">
                <a16:creationId xmlns:a16="http://schemas.microsoft.com/office/drawing/2014/main" id="{809D51BE-FFFD-474A-84E6-B4B8E0167A37}"/>
              </a:ext>
            </a:extLst>
          </p:cNvPr>
          <p:cNvSpPr txBox="1"/>
          <p:nvPr/>
        </p:nvSpPr>
        <p:spPr>
          <a:xfrm>
            <a:off x="440723" y="3429000"/>
            <a:ext cx="10025149" cy="4154984"/>
          </a:xfrm>
          <a:prstGeom prst="rect">
            <a:avLst/>
          </a:prstGeom>
          <a:noFill/>
        </p:spPr>
        <p:txBody>
          <a:bodyPr wrap="square" rtlCol="0">
            <a:spAutoFit/>
          </a:bodyPr>
          <a:lstStyle/>
          <a:p>
            <a:r>
              <a:rPr lang="en-US" sz="2400" dirty="0">
                <a:solidFill>
                  <a:schemeClr val="bg1"/>
                </a:solidFill>
              </a:rPr>
              <a:t>Private keys x</a:t>
            </a:r>
            <a:r>
              <a:rPr lang="en-US" sz="2400" baseline="-25000" dirty="0">
                <a:solidFill>
                  <a:schemeClr val="bg1"/>
                </a:solidFill>
              </a:rPr>
              <a:t>i </a:t>
            </a:r>
            <a:r>
              <a:rPr lang="en-US" sz="2400" dirty="0">
                <a:solidFill>
                  <a:schemeClr val="bg1"/>
                </a:solidFill>
              </a:rPr>
              <a:t>and public keys </a:t>
            </a:r>
            <a:r>
              <a:rPr lang="en-US" sz="2400" dirty="0" err="1">
                <a:solidFill>
                  <a:schemeClr val="bg1"/>
                </a:solidFill>
              </a:rPr>
              <a:t>y</a:t>
            </a:r>
            <a:r>
              <a:rPr lang="en-US" sz="2400" baseline="-25000" dirty="0" err="1">
                <a:solidFill>
                  <a:schemeClr val="bg1"/>
                </a:solidFill>
              </a:rPr>
              <a:t>i</a:t>
            </a:r>
            <a:endParaRPr lang="en-US" sz="2400" baseline="-25000" dirty="0">
              <a:solidFill>
                <a:schemeClr val="bg1"/>
              </a:solidFill>
            </a:endParaRPr>
          </a:p>
          <a:p>
            <a:r>
              <a:rPr lang="en-US" sz="2400" i="1" dirty="0">
                <a:solidFill>
                  <a:schemeClr val="bg1"/>
                </a:solidFill>
              </a:rPr>
              <a:t>s</a:t>
            </a:r>
            <a:r>
              <a:rPr lang="en-US" sz="2400" dirty="0">
                <a:solidFill>
                  <a:schemeClr val="bg1"/>
                </a:solidFill>
              </a:rPr>
              <a:t> := (</a:t>
            </a:r>
            <a:r>
              <a:rPr lang="en-US" sz="2400" i="1" dirty="0">
                <a:solidFill>
                  <a:schemeClr val="bg1"/>
                </a:solidFill>
              </a:rPr>
              <a:t>k</a:t>
            </a:r>
            <a:r>
              <a:rPr lang="en-US" sz="2400" dirty="0">
                <a:solidFill>
                  <a:schemeClr val="bg1"/>
                </a:solidFill>
              </a:rPr>
              <a:t> + </a:t>
            </a:r>
            <a:r>
              <a:rPr lang="en-US" sz="2400" i="1" dirty="0">
                <a:solidFill>
                  <a:schemeClr val="bg1"/>
                </a:solidFill>
              </a:rPr>
              <a:t>x</a:t>
            </a:r>
            <a:r>
              <a:rPr lang="en-US" sz="2400" baseline="-25000" dirty="0">
                <a:solidFill>
                  <a:schemeClr val="bg1"/>
                </a:solidFill>
              </a:rPr>
              <a:t>1</a:t>
            </a:r>
            <a:r>
              <a:rPr lang="en-US" sz="2400" dirty="0">
                <a:solidFill>
                  <a:schemeClr val="bg1"/>
                </a:solidFill>
              </a:rPr>
              <a:t> </a:t>
            </a:r>
            <a:r>
              <a:rPr lang="en-US" sz="2400" i="1" dirty="0">
                <a:solidFill>
                  <a:schemeClr val="bg1"/>
                </a:solidFill>
              </a:rPr>
              <a:t>⋅ e </a:t>
            </a:r>
            <a:r>
              <a:rPr lang="en-US" sz="2400" dirty="0">
                <a:solidFill>
                  <a:schemeClr val="bg1"/>
                </a:solidFill>
              </a:rPr>
              <a:t>+ </a:t>
            </a:r>
            <a:r>
              <a:rPr lang="en-US" sz="2400" i="1" dirty="0">
                <a:solidFill>
                  <a:schemeClr val="bg1"/>
                </a:solidFill>
              </a:rPr>
              <a:t>x</a:t>
            </a:r>
            <a:r>
              <a:rPr lang="en-US" sz="2400" baseline="-25000" dirty="0">
                <a:solidFill>
                  <a:schemeClr val="bg1"/>
                </a:solidFill>
              </a:rPr>
              <a:t>2</a:t>
            </a:r>
            <a:r>
              <a:rPr lang="en-US" sz="2400" i="1" dirty="0">
                <a:solidFill>
                  <a:schemeClr val="bg1"/>
                </a:solidFill>
              </a:rPr>
              <a:t> ⋅ e </a:t>
            </a:r>
            <a:r>
              <a:rPr lang="en-US" sz="2400" dirty="0">
                <a:solidFill>
                  <a:schemeClr val="bg1"/>
                </a:solidFill>
              </a:rPr>
              <a:t>+ ... )</a:t>
            </a:r>
          </a:p>
          <a:p>
            <a:r>
              <a:rPr lang="en-US" sz="2400" dirty="0">
                <a:solidFill>
                  <a:schemeClr val="bg1"/>
                </a:solidFill>
              </a:rPr>
              <a:t>r := (</a:t>
            </a:r>
            <a:r>
              <a:rPr lang="en-US" sz="2400" i="1" dirty="0">
                <a:solidFill>
                  <a:schemeClr val="bg1"/>
                </a:solidFill>
              </a:rPr>
              <a:t>s</a:t>
            </a:r>
            <a:r>
              <a:rPr lang="en-US" sz="2400" dirty="0">
                <a:solidFill>
                  <a:schemeClr val="bg1"/>
                </a:solidFill>
              </a:rPr>
              <a:t> ⋅ </a:t>
            </a:r>
            <a:r>
              <a:rPr lang="en-US" sz="2400" i="1" dirty="0">
                <a:solidFill>
                  <a:schemeClr val="bg1"/>
                </a:solidFill>
              </a:rPr>
              <a:t>G</a:t>
            </a:r>
            <a:r>
              <a:rPr lang="en-US" sz="2400" dirty="0">
                <a:solidFill>
                  <a:schemeClr val="bg1"/>
                </a:solidFill>
              </a:rPr>
              <a:t>) – (</a:t>
            </a:r>
            <a:r>
              <a:rPr lang="en-US" sz="2400" i="1" dirty="0">
                <a:solidFill>
                  <a:schemeClr val="bg1"/>
                </a:solidFill>
              </a:rPr>
              <a:t>e</a:t>
            </a:r>
            <a:r>
              <a:rPr lang="en-US" sz="2400" dirty="0">
                <a:solidFill>
                  <a:schemeClr val="bg1"/>
                </a:solidFill>
              </a:rPr>
              <a:t> ⋅ </a:t>
            </a:r>
            <a:r>
              <a:rPr lang="en-US" sz="2400" i="1" dirty="0">
                <a:solidFill>
                  <a:schemeClr val="bg1"/>
                </a:solidFill>
              </a:rPr>
              <a:t>y</a:t>
            </a:r>
            <a:r>
              <a:rPr lang="en-US" sz="2400" baseline="-25000" dirty="0">
                <a:solidFill>
                  <a:schemeClr val="bg1"/>
                </a:solidFill>
              </a:rPr>
              <a:t>1</a:t>
            </a:r>
            <a:r>
              <a:rPr lang="en-US" sz="2400" dirty="0">
                <a:solidFill>
                  <a:schemeClr val="bg1"/>
                </a:solidFill>
              </a:rPr>
              <a:t>) – (</a:t>
            </a:r>
            <a:r>
              <a:rPr lang="en-US" sz="2400" i="1" dirty="0">
                <a:solidFill>
                  <a:schemeClr val="bg1"/>
                </a:solidFill>
              </a:rPr>
              <a:t>e</a:t>
            </a:r>
            <a:r>
              <a:rPr lang="en-US" sz="2400" dirty="0">
                <a:solidFill>
                  <a:schemeClr val="bg1"/>
                </a:solidFill>
              </a:rPr>
              <a:t> ⋅ </a:t>
            </a:r>
            <a:r>
              <a:rPr lang="en-US" sz="2400" i="1" dirty="0">
                <a:solidFill>
                  <a:schemeClr val="bg1"/>
                </a:solidFill>
              </a:rPr>
              <a:t>y</a:t>
            </a:r>
            <a:r>
              <a:rPr lang="en-US" sz="2400" baseline="-25000" dirty="0">
                <a:solidFill>
                  <a:schemeClr val="bg1"/>
                </a:solidFill>
              </a:rPr>
              <a:t>2</a:t>
            </a:r>
            <a:r>
              <a:rPr lang="en-US" sz="2400" dirty="0">
                <a:solidFill>
                  <a:schemeClr val="bg1"/>
                </a:solidFill>
              </a:rPr>
              <a:t>) – ...      </a:t>
            </a:r>
            <a:r>
              <a:rPr lang="en-US" sz="2400" dirty="0">
                <a:solidFill>
                  <a:schemeClr val="accent5"/>
                </a:solidFill>
              </a:rPr>
              <a:t>(?)</a:t>
            </a:r>
          </a:p>
          <a:p>
            <a:endParaRPr lang="en-US" sz="2400" dirty="0">
              <a:solidFill>
                <a:schemeClr val="bg1"/>
              </a:solidFill>
            </a:endParaRPr>
          </a:p>
          <a:p>
            <a:r>
              <a:rPr lang="en-US" sz="2400" dirty="0">
                <a:solidFill>
                  <a:schemeClr val="bg1"/>
                </a:solidFill>
              </a:rPr>
              <a:t>If (</a:t>
            </a:r>
            <a:r>
              <a:rPr lang="en-US" sz="2400" dirty="0" err="1">
                <a:solidFill>
                  <a:schemeClr val="bg1"/>
                </a:solidFill>
              </a:rPr>
              <a:t>r,s</a:t>
            </a:r>
            <a:r>
              <a:rPr lang="en-US" sz="2400" dirty="0">
                <a:solidFill>
                  <a:schemeClr val="bg1"/>
                </a:solidFill>
              </a:rPr>
              <a:t>) is used:</a:t>
            </a:r>
          </a:p>
          <a:p>
            <a:r>
              <a:rPr lang="en-US" sz="2400" i="1" dirty="0">
                <a:solidFill>
                  <a:schemeClr val="bg1"/>
                </a:solidFill>
              </a:rPr>
              <a:t>s</a:t>
            </a:r>
            <a:r>
              <a:rPr lang="en-US" sz="2400" dirty="0">
                <a:solidFill>
                  <a:schemeClr val="bg1"/>
                </a:solidFill>
              </a:rPr>
              <a:t> := (</a:t>
            </a:r>
            <a:r>
              <a:rPr lang="en-US" sz="2400" i="1" dirty="0">
                <a:solidFill>
                  <a:schemeClr val="bg1"/>
                </a:solidFill>
              </a:rPr>
              <a:t>s</a:t>
            </a:r>
            <a:r>
              <a:rPr lang="en-US" sz="2400" baseline="-25000" dirty="0">
                <a:solidFill>
                  <a:schemeClr val="bg1"/>
                </a:solidFill>
              </a:rPr>
              <a:t>1</a:t>
            </a:r>
            <a:r>
              <a:rPr lang="en-US" sz="2400" dirty="0">
                <a:solidFill>
                  <a:schemeClr val="bg1"/>
                </a:solidFill>
              </a:rPr>
              <a:t> + </a:t>
            </a:r>
            <a:r>
              <a:rPr lang="en-US" sz="2400" i="1" dirty="0">
                <a:solidFill>
                  <a:schemeClr val="bg1"/>
                </a:solidFill>
              </a:rPr>
              <a:t>s</a:t>
            </a:r>
            <a:r>
              <a:rPr lang="en-US" sz="2400" baseline="-25000" dirty="0">
                <a:solidFill>
                  <a:schemeClr val="bg1"/>
                </a:solidFill>
              </a:rPr>
              <a:t>2</a:t>
            </a:r>
            <a:r>
              <a:rPr lang="en-US" sz="2400" i="1" dirty="0">
                <a:solidFill>
                  <a:schemeClr val="bg1"/>
                </a:solidFill>
              </a:rPr>
              <a:t> </a:t>
            </a:r>
            <a:r>
              <a:rPr lang="en-US" sz="2400" dirty="0">
                <a:solidFill>
                  <a:schemeClr val="bg1"/>
                </a:solidFill>
              </a:rPr>
              <a:t>+ ... )</a:t>
            </a:r>
          </a:p>
          <a:p>
            <a:r>
              <a:rPr lang="en-US" sz="2400" i="1" dirty="0">
                <a:solidFill>
                  <a:schemeClr val="bg1"/>
                </a:solidFill>
              </a:rPr>
              <a:t>r</a:t>
            </a:r>
            <a:r>
              <a:rPr lang="en-US" sz="2400" dirty="0">
                <a:solidFill>
                  <a:schemeClr val="bg1"/>
                </a:solidFill>
              </a:rPr>
              <a:t> := (</a:t>
            </a:r>
            <a:r>
              <a:rPr lang="en-US" sz="2400" i="1" dirty="0">
                <a:solidFill>
                  <a:schemeClr val="bg1"/>
                </a:solidFill>
              </a:rPr>
              <a:t>r</a:t>
            </a:r>
            <a:r>
              <a:rPr lang="en-US" sz="2400" baseline="-25000" dirty="0">
                <a:solidFill>
                  <a:schemeClr val="bg1"/>
                </a:solidFill>
              </a:rPr>
              <a:t>1</a:t>
            </a:r>
            <a:r>
              <a:rPr lang="en-US" sz="2400" dirty="0">
                <a:solidFill>
                  <a:schemeClr val="bg1"/>
                </a:solidFill>
              </a:rPr>
              <a:t> ⋅ </a:t>
            </a:r>
            <a:r>
              <a:rPr lang="en-US" sz="2400" i="1" dirty="0">
                <a:solidFill>
                  <a:schemeClr val="bg1"/>
                </a:solidFill>
              </a:rPr>
              <a:t>r</a:t>
            </a:r>
            <a:r>
              <a:rPr lang="en-US" sz="2400" baseline="-25000" dirty="0">
                <a:solidFill>
                  <a:schemeClr val="bg1"/>
                </a:solidFill>
              </a:rPr>
              <a:t>2</a:t>
            </a:r>
            <a:r>
              <a:rPr lang="en-US" sz="2400" i="1" dirty="0">
                <a:solidFill>
                  <a:schemeClr val="bg1"/>
                </a:solidFill>
              </a:rPr>
              <a:t> </a:t>
            </a:r>
            <a:r>
              <a:rPr lang="en-US" sz="2400" dirty="0">
                <a:solidFill>
                  <a:schemeClr val="bg1"/>
                </a:solidFill>
              </a:rPr>
              <a:t>⋅ ... )</a:t>
            </a:r>
          </a:p>
          <a:p>
            <a:r>
              <a:rPr lang="en-US" sz="2400" i="1" dirty="0">
                <a:solidFill>
                  <a:schemeClr val="bg1"/>
                </a:solidFill>
              </a:rPr>
              <a:t>y</a:t>
            </a:r>
            <a:r>
              <a:rPr lang="en-US" sz="2400" dirty="0">
                <a:solidFill>
                  <a:schemeClr val="bg1"/>
                </a:solidFill>
              </a:rPr>
              <a:t> := (</a:t>
            </a:r>
            <a:r>
              <a:rPr lang="en-US" sz="2400" i="1" dirty="0">
                <a:solidFill>
                  <a:schemeClr val="bg1"/>
                </a:solidFill>
              </a:rPr>
              <a:t>y</a:t>
            </a:r>
            <a:r>
              <a:rPr lang="en-US" sz="2400" baseline="-25000" dirty="0">
                <a:solidFill>
                  <a:schemeClr val="bg1"/>
                </a:solidFill>
              </a:rPr>
              <a:t>1</a:t>
            </a:r>
            <a:r>
              <a:rPr lang="en-US" sz="2400" dirty="0">
                <a:solidFill>
                  <a:schemeClr val="bg1"/>
                </a:solidFill>
              </a:rPr>
              <a:t> ⋅ </a:t>
            </a:r>
            <a:r>
              <a:rPr lang="en-US" sz="2400" i="1" dirty="0">
                <a:solidFill>
                  <a:schemeClr val="bg1"/>
                </a:solidFill>
              </a:rPr>
              <a:t>y</a:t>
            </a:r>
            <a:r>
              <a:rPr lang="en-US" sz="2400" baseline="-25000" dirty="0">
                <a:solidFill>
                  <a:schemeClr val="bg1"/>
                </a:solidFill>
              </a:rPr>
              <a:t>2</a:t>
            </a:r>
            <a:r>
              <a:rPr lang="en-US" sz="2400" i="1" dirty="0">
                <a:solidFill>
                  <a:schemeClr val="bg1"/>
                </a:solidFill>
              </a:rPr>
              <a:t> </a:t>
            </a:r>
            <a:r>
              <a:rPr lang="en-US" sz="2400" dirty="0">
                <a:solidFill>
                  <a:schemeClr val="bg1"/>
                </a:solidFill>
              </a:rPr>
              <a:t>⋅ ... )</a:t>
            </a:r>
          </a:p>
          <a:p>
            <a:endParaRPr lang="en-US" sz="2400" dirty="0">
              <a:solidFill>
                <a:schemeClr val="bg1"/>
              </a:solidFill>
            </a:endParaRPr>
          </a:p>
          <a:p>
            <a:r>
              <a:rPr lang="en-US" sz="2400" dirty="0">
                <a:solidFill>
                  <a:schemeClr val="bg1"/>
                </a:solidFill>
              </a:rPr>
              <a:t>Solution: </a:t>
            </a:r>
            <a:r>
              <a:rPr lang="en-US" sz="2400" dirty="0" err="1">
                <a:solidFill>
                  <a:schemeClr val="bg1"/>
                </a:solidFill>
              </a:rPr>
              <a:t>Bellare</a:t>
            </a:r>
            <a:r>
              <a:rPr lang="en-US" sz="2400" dirty="0">
                <a:solidFill>
                  <a:schemeClr val="bg1"/>
                </a:solidFill>
              </a:rPr>
              <a:t>-Neven</a:t>
            </a:r>
          </a:p>
          <a:p>
            <a:endParaRPr lang="en-US" sz="2400" dirty="0">
              <a:solidFill>
                <a:schemeClr val="bg1"/>
              </a:solidFill>
            </a:endParaRPr>
          </a:p>
        </p:txBody>
      </p:sp>
    </p:spTree>
    <p:extLst>
      <p:ext uri="{BB962C8B-B14F-4D97-AF65-F5344CB8AC3E}">
        <p14:creationId xmlns:p14="http://schemas.microsoft.com/office/powerpoint/2010/main" val="316717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0FD-D2AB-A74E-916B-F75683791B56}"/>
              </a:ext>
            </a:extLst>
          </p:cNvPr>
          <p:cNvSpPr>
            <a:spLocks noGrp="1"/>
          </p:cNvSpPr>
          <p:nvPr>
            <p:ph type="title"/>
          </p:nvPr>
        </p:nvSpPr>
        <p:spPr/>
        <p:txBody>
          <a:bodyPr>
            <a:normAutofit/>
          </a:bodyPr>
          <a:lstStyle/>
          <a:p>
            <a:r>
              <a:rPr lang="en-US" dirty="0" err="1"/>
              <a:t>Schnorr</a:t>
            </a:r>
            <a:r>
              <a:rPr lang="en-US" dirty="0"/>
              <a:t> Signatures - </a:t>
            </a:r>
            <a:r>
              <a:rPr lang="en-US" dirty="0" err="1"/>
              <a:t>Bellare</a:t>
            </a:r>
            <a:r>
              <a:rPr lang="en-US" dirty="0"/>
              <a:t>-Neven &amp; </a:t>
            </a:r>
            <a:r>
              <a:rPr lang="en-US" dirty="0" err="1"/>
              <a:t>MuSig</a:t>
            </a:r>
            <a:endParaRPr lang="en-US" dirty="0"/>
          </a:p>
        </p:txBody>
      </p:sp>
      <p:sp>
        <p:nvSpPr>
          <p:cNvPr id="3" name="Slide Number Placeholder 2">
            <a:extLst>
              <a:ext uri="{FF2B5EF4-FFF2-40B4-BE49-F238E27FC236}">
                <a16:creationId xmlns:a16="http://schemas.microsoft.com/office/drawing/2014/main" id="{0CFA6E81-EF5B-F642-A6EE-0210AC46E48B}"/>
              </a:ext>
            </a:extLst>
          </p:cNvPr>
          <p:cNvSpPr>
            <a:spLocks noGrp="1"/>
          </p:cNvSpPr>
          <p:nvPr>
            <p:ph type="sldNum" sz="quarter" idx="12"/>
          </p:nvPr>
        </p:nvSpPr>
        <p:spPr/>
        <p:txBody>
          <a:bodyPr/>
          <a:lstStyle/>
          <a:p>
            <a:fld id="{FC40A2A1-650E-4FC6-B74F-825C414AC4F8}" type="slidenum">
              <a:rPr lang="de-DE" smtClean="0"/>
              <a:t>8</a:t>
            </a:fld>
            <a:endParaRPr lang="de-DE"/>
          </a:p>
        </p:txBody>
      </p:sp>
      <p:sp>
        <p:nvSpPr>
          <p:cNvPr id="5" name="TextBox 4">
            <a:extLst>
              <a:ext uri="{FF2B5EF4-FFF2-40B4-BE49-F238E27FC236}">
                <a16:creationId xmlns:a16="http://schemas.microsoft.com/office/drawing/2014/main" id="{A58966E7-DDB1-9540-B0F0-539C80A5B930}"/>
              </a:ext>
            </a:extLst>
          </p:cNvPr>
          <p:cNvSpPr txBox="1"/>
          <p:nvPr/>
        </p:nvSpPr>
        <p:spPr>
          <a:xfrm>
            <a:off x="440724" y="1510790"/>
            <a:ext cx="11310551" cy="3416320"/>
          </a:xfrm>
          <a:prstGeom prst="rect">
            <a:avLst/>
          </a:prstGeom>
          <a:noFill/>
        </p:spPr>
        <p:txBody>
          <a:bodyPr wrap="square" rtlCol="0">
            <a:spAutoFit/>
          </a:bodyPr>
          <a:lstStyle/>
          <a:p>
            <a:r>
              <a:rPr lang="en-US" sz="2400" dirty="0">
                <a:solidFill>
                  <a:schemeClr val="bg1"/>
                </a:solidFill>
              </a:rPr>
              <a:t>Problem:</a:t>
            </a:r>
          </a:p>
          <a:p>
            <a:r>
              <a:rPr lang="en-US" sz="2400" dirty="0">
                <a:solidFill>
                  <a:schemeClr val="bg1"/>
                </a:solidFill>
              </a:rPr>
              <a:t>You should not trust </a:t>
            </a:r>
            <a:r>
              <a:rPr lang="en-US" sz="2400" i="1" dirty="0">
                <a:solidFill>
                  <a:schemeClr val="bg1"/>
                </a:solidFill>
              </a:rPr>
              <a:t>y</a:t>
            </a:r>
            <a:r>
              <a:rPr lang="en-US" sz="2400" dirty="0">
                <a:solidFill>
                  <a:schemeClr val="bg1"/>
                </a:solidFill>
              </a:rPr>
              <a:t> as a signature, because it is not recognizable whether it is the sum of the public keys or only the public key of one party.</a:t>
            </a:r>
          </a:p>
          <a:p>
            <a:endParaRPr lang="en-US" sz="2400" dirty="0">
              <a:solidFill>
                <a:schemeClr val="bg1"/>
              </a:solidFill>
            </a:endParaRPr>
          </a:p>
          <a:p>
            <a:r>
              <a:rPr lang="en-US" sz="2400" dirty="0">
                <a:solidFill>
                  <a:schemeClr val="bg1"/>
                </a:solidFill>
              </a:rPr>
              <a:t>Solution:</a:t>
            </a:r>
          </a:p>
          <a:p>
            <a:pPr marL="457200" indent="-457200">
              <a:buFont typeface="+mj-lt"/>
              <a:buAutoNum type="alphaUcPeriod"/>
            </a:pPr>
            <a:r>
              <a:rPr lang="en-US" sz="2400" dirty="0" err="1">
                <a:solidFill>
                  <a:schemeClr val="bg1"/>
                </a:solidFill>
              </a:rPr>
              <a:t>Bellare</a:t>
            </a:r>
            <a:r>
              <a:rPr lang="en-US" sz="2400" dirty="0">
                <a:solidFill>
                  <a:schemeClr val="bg1"/>
                </a:solidFill>
              </a:rPr>
              <a:t>-Neven: Requires the </a:t>
            </a:r>
            <a:r>
              <a:rPr lang="en-US" sz="2400" dirty="0" err="1">
                <a:solidFill>
                  <a:schemeClr val="bg1"/>
                </a:solidFill>
              </a:rPr>
              <a:t>Publik</a:t>
            </a:r>
            <a:r>
              <a:rPr lang="en-US" sz="2400" dirty="0">
                <a:solidFill>
                  <a:schemeClr val="bg1"/>
                </a:solidFill>
              </a:rPr>
              <a:t> key of all participants</a:t>
            </a:r>
          </a:p>
          <a:p>
            <a:pPr marL="457200" indent="-457200">
              <a:buFont typeface="+mj-lt"/>
              <a:buAutoNum type="alphaUcPeriod"/>
            </a:pPr>
            <a:r>
              <a:rPr lang="en-US" sz="2400" dirty="0" err="1">
                <a:solidFill>
                  <a:schemeClr val="bg1"/>
                </a:solidFill>
              </a:rPr>
              <a:t>MuSig</a:t>
            </a:r>
            <a:r>
              <a:rPr lang="en-US" sz="2400" dirty="0">
                <a:solidFill>
                  <a:schemeClr val="bg1"/>
                </a:solidFill>
              </a:rPr>
              <a:t>: Will be used in Bitcoin and achieves 25% space reduction on blockchain</a:t>
            </a:r>
          </a:p>
          <a:p>
            <a:pPr marL="457200" indent="-457200">
              <a:buFont typeface="+mj-lt"/>
              <a:buAutoNum type="alphaUcPeriod"/>
            </a:pPr>
            <a:endParaRPr lang="en-US" sz="2400" dirty="0">
              <a:solidFill>
                <a:schemeClr val="bg1"/>
              </a:solidFill>
            </a:endParaRPr>
          </a:p>
          <a:p>
            <a:r>
              <a:rPr lang="en-US" sz="2400" b="1" dirty="0">
                <a:solidFill>
                  <a:srgbClr val="FF0000"/>
                </a:solidFill>
              </a:rPr>
              <a:t>TBD</a:t>
            </a:r>
          </a:p>
        </p:txBody>
      </p:sp>
    </p:spTree>
    <p:extLst>
      <p:ext uri="{BB962C8B-B14F-4D97-AF65-F5344CB8AC3E}">
        <p14:creationId xmlns:p14="http://schemas.microsoft.com/office/powerpoint/2010/main" val="20574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CF9-7B2E-CE45-A5FC-433F41D0E750}"/>
              </a:ext>
            </a:extLst>
          </p:cNvPr>
          <p:cNvSpPr>
            <a:spLocks noGrp="1"/>
          </p:cNvSpPr>
          <p:nvPr>
            <p:ph type="title"/>
          </p:nvPr>
        </p:nvSpPr>
        <p:spPr/>
        <p:txBody>
          <a:bodyPr>
            <a:normAutofit/>
          </a:bodyPr>
          <a:lstStyle/>
          <a:p>
            <a:r>
              <a:rPr lang="en-US" dirty="0"/>
              <a:t>Taproot</a:t>
            </a:r>
          </a:p>
        </p:txBody>
      </p:sp>
      <p:sp>
        <p:nvSpPr>
          <p:cNvPr id="3" name="Slide Number Placeholder 2">
            <a:extLst>
              <a:ext uri="{FF2B5EF4-FFF2-40B4-BE49-F238E27FC236}">
                <a16:creationId xmlns:a16="http://schemas.microsoft.com/office/drawing/2014/main" id="{A2B61C12-87DD-704B-8193-93734B6FE398}"/>
              </a:ext>
            </a:extLst>
          </p:cNvPr>
          <p:cNvSpPr>
            <a:spLocks noGrp="1"/>
          </p:cNvSpPr>
          <p:nvPr>
            <p:ph type="sldNum" sz="quarter" idx="12"/>
          </p:nvPr>
        </p:nvSpPr>
        <p:spPr/>
        <p:txBody>
          <a:bodyPr/>
          <a:lstStyle/>
          <a:p>
            <a:fld id="{FC40A2A1-650E-4FC6-B74F-825C414AC4F8}" type="slidenum">
              <a:rPr lang="de-DE" smtClean="0"/>
              <a:t>9</a:t>
            </a:fld>
            <a:endParaRPr lang="de-DE"/>
          </a:p>
        </p:txBody>
      </p:sp>
      <p:graphicFrame>
        <p:nvGraphicFramePr>
          <p:cNvPr id="6" name="Tabelle 72">
            <a:extLst>
              <a:ext uri="{FF2B5EF4-FFF2-40B4-BE49-F238E27FC236}">
                <a16:creationId xmlns:a16="http://schemas.microsoft.com/office/drawing/2014/main" id="{13E7B439-96B9-FE47-8A65-626B8F1B3D5C}"/>
              </a:ext>
            </a:extLst>
          </p:cNvPr>
          <p:cNvGraphicFramePr>
            <a:graphicFrameLocks noGrp="1"/>
          </p:cNvGraphicFramePr>
          <p:nvPr>
            <p:extLst>
              <p:ext uri="{D42A27DB-BD31-4B8C-83A1-F6EECF244321}">
                <p14:modId xmlns:p14="http://schemas.microsoft.com/office/powerpoint/2010/main" val="915761010"/>
              </p:ext>
            </p:extLst>
          </p:nvPr>
        </p:nvGraphicFramePr>
        <p:xfrm>
          <a:off x="1473878" y="1407116"/>
          <a:ext cx="4463072" cy="3031625"/>
        </p:xfrm>
        <a:graphic>
          <a:graphicData uri="http://schemas.openxmlformats.org/drawingml/2006/table">
            <a:tbl>
              <a:tblPr bandRow="1">
                <a:tableStyleId>{073A0DAA-6AF3-43AB-8588-CEC1D06C72B9}</a:tableStyleId>
              </a:tblPr>
              <a:tblGrid>
                <a:gridCol w="216733">
                  <a:extLst>
                    <a:ext uri="{9D8B030D-6E8A-4147-A177-3AD203B41FA5}">
                      <a16:colId xmlns:a16="http://schemas.microsoft.com/office/drawing/2014/main" val="3149205421"/>
                    </a:ext>
                  </a:extLst>
                </a:gridCol>
                <a:gridCol w="1107495">
                  <a:extLst>
                    <a:ext uri="{9D8B030D-6E8A-4147-A177-3AD203B41FA5}">
                      <a16:colId xmlns:a16="http://schemas.microsoft.com/office/drawing/2014/main" val="2862630353"/>
                    </a:ext>
                  </a:extLst>
                </a:gridCol>
                <a:gridCol w="1499229">
                  <a:extLst>
                    <a:ext uri="{9D8B030D-6E8A-4147-A177-3AD203B41FA5}">
                      <a16:colId xmlns:a16="http://schemas.microsoft.com/office/drawing/2014/main" val="1620446794"/>
                    </a:ext>
                  </a:extLst>
                </a:gridCol>
                <a:gridCol w="677902">
                  <a:extLst>
                    <a:ext uri="{9D8B030D-6E8A-4147-A177-3AD203B41FA5}">
                      <a16:colId xmlns:a16="http://schemas.microsoft.com/office/drawing/2014/main" val="608942878"/>
                    </a:ext>
                  </a:extLst>
                </a:gridCol>
                <a:gridCol w="744980">
                  <a:extLst>
                    <a:ext uri="{9D8B030D-6E8A-4147-A177-3AD203B41FA5}">
                      <a16:colId xmlns:a16="http://schemas.microsoft.com/office/drawing/2014/main" val="3101141504"/>
                    </a:ext>
                  </a:extLst>
                </a:gridCol>
                <a:gridCol w="216733">
                  <a:extLst>
                    <a:ext uri="{9D8B030D-6E8A-4147-A177-3AD203B41FA5}">
                      <a16:colId xmlns:a16="http://schemas.microsoft.com/office/drawing/2014/main" val="3705633738"/>
                    </a:ext>
                  </a:extLst>
                </a:gridCol>
              </a:tblGrid>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762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1635283"/>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algn="ctr"/>
                      <a:r>
                        <a:rPr lang="en-US" sz="1500" b="1" noProof="0" dirty="0">
                          <a:solidFill>
                            <a:schemeClr val="tx1"/>
                          </a:solidFill>
                          <a:latin typeface="+mn-lt"/>
                        </a:rPr>
                        <a:t>Current TX</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r>
                        <a:rPr lang="en-US" sz="1500" b="1" noProof="0" dirty="0">
                          <a:solidFill>
                            <a:schemeClr val="tx1"/>
                          </a:solidFill>
                          <a:latin typeface="+mn-lt"/>
                        </a:rPr>
                        <a:t>Commitment TX</a:t>
                      </a: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1500" b="1" noProof="0" dirty="0">
                        <a:solidFill>
                          <a:srgbClr val="00B050"/>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00161549"/>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Input </a:t>
                      </a:r>
                      <a:r>
                        <a:rPr lang="en-US" sz="1500" b="0" i="1" noProof="0" dirty="0">
                          <a:solidFill>
                            <a:schemeClr val="tx1"/>
                          </a:solidFill>
                          <a:latin typeface="+mn-lt"/>
                        </a:rPr>
                        <a:t>(e.g. lightning </a:t>
                      </a:r>
                      <a:r>
                        <a:rPr lang="en-US" sz="1500" b="0" i="1" u="none" noProof="0" dirty="0">
                          <a:solidFill>
                            <a:schemeClr val="tx1"/>
                          </a:solidFill>
                          <a:latin typeface="+mn-lt"/>
                        </a:rPr>
                        <a:t>channel funding TX)</a:t>
                      </a: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300" b="0" i="1" u="none"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045678"/>
                  </a:ext>
                </a:extLst>
              </a:tr>
              <a:tr h="585311">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a:solidFill>
                            <a:srgbClr val="FFC000"/>
                          </a:solidFill>
                          <a:latin typeface="+mn-lt"/>
                        </a:rPr>
                        <a:t>A</a:t>
                      </a:r>
                      <a:r>
                        <a:rPr lang="en-US" sz="1500" b="1" u="none" noProof="0" dirty="0">
                          <a:solidFill>
                            <a:schemeClr val="accent2"/>
                          </a:solidFill>
                          <a:latin typeface="+mn-lt"/>
                        </a:rPr>
                        <a:t> </a:t>
                      </a:r>
                      <a:r>
                        <a:rPr kumimoji="0" lang="en-US" sz="1500" b="1" i="0" u="none" strike="noStrike" kern="1200" cap="none" spc="0" normalizeH="0" baseline="0" noProof="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a:solidFill>
                            <a:srgbClr val="00B0F0"/>
                          </a:solidFill>
                          <a:latin typeface="+mn-lt"/>
                        </a:rPr>
                        <a:t>B</a:t>
                      </a:r>
                      <a:r>
                        <a:rPr lang="en-US" sz="1500" b="1" u="none" noProof="0" dirty="0">
                          <a:solidFill>
                            <a:schemeClr val="accent2"/>
                          </a:solidFill>
                          <a:latin typeface="+mn-lt"/>
                        </a:rPr>
                        <a:t> </a:t>
                      </a:r>
                      <a:r>
                        <a:rPr kumimoji="0" lang="en-US" sz="1500" b="1" i="0" u="none" strike="noStrike" kern="1200" cap="none" spc="0" normalizeH="0" baseline="0" noProof="0" dirty="0">
                          <a:ln>
                            <a:noFill/>
                          </a:ln>
                          <a:solidFill>
                            <a:prstClr val="black"/>
                          </a:solidFill>
                          <a:effectLst/>
                          <a:uLnTx/>
                          <a:uFillTx/>
                          <a:latin typeface="+mn-lt"/>
                          <a:ea typeface="+mn-ea"/>
                          <a:cs typeface="+mn-cs"/>
                        </a:rPr>
                        <a:t> </a:t>
                      </a:r>
                      <a:r>
                        <a:rPr lang="en-US" sz="1500" b="1" noProof="0" dirty="0">
                          <a:latin typeface="+mn-lt"/>
                        </a:rPr>
                        <a:t>✓</a:t>
                      </a:r>
                      <a:endParaRPr lang="en-US" sz="1500" b="1" u="none" noProof="0" dirty="0">
                        <a:solidFill>
                          <a:srgbClr val="00B050"/>
                        </a:solidFill>
                        <a:latin typeface="+mn-lt"/>
                      </a:endParaRPr>
                    </a:p>
                  </a:txBody>
                  <a:tcPr marL="112718" marR="112718" marT="56356" marB="5635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0" i="1" u="none"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sng"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500" b="0" noProof="0" dirty="0">
                          <a:solidFill>
                            <a:schemeClr val="bg1"/>
                          </a:solidFill>
                          <a:latin typeface="+mn-lt"/>
                        </a:rPr>
                        <a:t>1 BTC</a:t>
                      </a: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2852602"/>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Output</a:t>
                      </a:r>
                      <a:endParaRPr lang="en-US" sz="1500" b="0" i="1" noProof="0" dirty="0">
                        <a:solidFill>
                          <a:schemeClr val="tx1"/>
                        </a:solidFill>
                        <a:latin typeface="+mn-lt"/>
                      </a:endParaRP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17562486"/>
                  </a:ext>
                </a:extLst>
              </a:tr>
              <a:tr h="551826">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0" i="1" u="none" noProof="0" dirty="0">
                          <a:solidFill>
                            <a:schemeClr val="tx1"/>
                          </a:solidFill>
                          <a:latin typeface="+mn-lt"/>
                        </a:rPr>
                        <a:t>P2PKH</a:t>
                      </a:r>
                      <a:r>
                        <a:rPr lang="en-US" sz="1500" b="1" u="none" noProof="0" dirty="0">
                          <a:solidFill>
                            <a:srgbClr val="00B0F0"/>
                          </a:solidFill>
                          <a:latin typeface="+mn-lt"/>
                        </a:rPr>
                        <a:t> </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u="none" noProof="0" dirty="0" err="1">
                          <a:solidFill>
                            <a:srgbClr val="00B0F0"/>
                          </a:solidFill>
                          <a:latin typeface="+mn-lt"/>
                        </a:rPr>
                        <a:t>B</a:t>
                      </a:r>
                      <a:r>
                        <a:rPr lang="en-US" sz="1500" b="1" u="none" baseline="-25000" noProof="0" dirty="0" err="1">
                          <a:solidFill>
                            <a:schemeClr val="tx1"/>
                          </a:solidFill>
                          <a:latin typeface="+mn-lt"/>
                        </a:rPr>
                        <a:t>pubkey</a:t>
                      </a:r>
                      <a:endParaRPr lang="en-US" sz="1500" b="1" u="none" baseline="-25000" noProof="0" dirty="0">
                        <a:solidFill>
                          <a:schemeClr val="tx1"/>
                        </a:solidFill>
                        <a:latin typeface="+mn-lt"/>
                      </a:endParaRPr>
                    </a:p>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effectLst/>
                          <a:latin typeface="+mn-lt"/>
                        </a:rPr>
                        <a:t>📅 </a:t>
                      </a:r>
                      <a:r>
                        <a:rPr lang="en-US" sz="1500" b="0" i="1" u="none" noProof="0" dirty="0" err="1">
                          <a:effectLst/>
                          <a:latin typeface="+mn-lt"/>
                        </a:rPr>
                        <a:t>locktime</a:t>
                      </a:r>
                      <a:endParaRPr lang="en-US" sz="1500" b="0" i="1" u="none" noProof="0" dirty="0">
                        <a:effectLst/>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noProof="0" dirty="0">
                          <a:solidFill>
                            <a:schemeClr val="tx1"/>
                          </a:solidFill>
                          <a:latin typeface="+mn-lt"/>
                        </a:rPr>
                        <a:t>P2SH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err="1">
                          <a:solidFill>
                            <a:srgbClr val="FFC000"/>
                          </a:solidFill>
                          <a:latin typeface="+mn-lt"/>
                        </a:rPr>
                        <a:t>A</a:t>
                      </a:r>
                      <a:r>
                        <a:rPr lang="en-US" sz="1500" b="1" u="none" baseline="-25000" noProof="0" dirty="0" err="1">
                          <a:solidFill>
                            <a:schemeClr val="tx1"/>
                          </a:solidFill>
                          <a:latin typeface="+mn-lt"/>
                        </a:rPr>
                        <a:t>pubkey</a:t>
                      </a:r>
                      <a:endParaRPr lang="en-US" sz="1500" b="1" u="none" noProof="0" dirty="0">
                        <a:solidFill>
                          <a:schemeClr val="accent2"/>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err="1">
                          <a:solidFill>
                            <a:srgbClr val="00B0F0"/>
                          </a:solidFill>
                          <a:latin typeface="+mn-lt"/>
                        </a:rPr>
                        <a:t>B</a:t>
                      </a:r>
                      <a:r>
                        <a:rPr lang="en-US" sz="1500" b="1" u="none" baseline="-25000" noProof="0" dirty="0" err="1">
                          <a:solidFill>
                            <a:schemeClr val="tx1"/>
                          </a:solidFill>
                          <a:latin typeface="+mn-lt"/>
                        </a:rPr>
                        <a:t>pubkey</a:t>
                      </a:r>
                      <a:endParaRPr lang="en-US" sz="1500" b="1" u="none" noProof="0" dirty="0">
                        <a:solidFill>
                          <a:srgbClr val="00B050"/>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500" b="0" noProof="0" dirty="0">
                          <a:solidFill>
                            <a:schemeClr val="bg1"/>
                          </a:solidFill>
                          <a:latin typeface="+mn-lt"/>
                        </a:rPr>
                        <a:t>1 BTC</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7525815"/>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marL="0" marR="0" lvl="0" indent="0" algn="l" defTabSz="1620003"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schemeClr val="tx1"/>
                        </a:solidFill>
                        <a:effectLst/>
                        <a:uLnTx/>
                        <a:uFillTx/>
                        <a:latin typeface="+mn-lt"/>
                        <a:ea typeface="+mn-ea"/>
                        <a:cs typeface="+mn-cs"/>
                      </a:endParaRPr>
                    </a:p>
                  </a:txBody>
                  <a:tcPr marL="14768" marR="14768" marT="7384" marB="7384">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15759216"/>
                  </a:ext>
                </a:extLst>
              </a:tr>
            </a:tbl>
          </a:graphicData>
        </a:graphic>
      </p:graphicFrame>
      <p:sp>
        <p:nvSpPr>
          <p:cNvPr id="5" name="TextBox 4">
            <a:extLst>
              <a:ext uri="{FF2B5EF4-FFF2-40B4-BE49-F238E27FC236}">
                <a16:creationId xmlns:a16="http://schemas.microsoft.com/office/drawing/2014/main" id="{3E9B241D-6FA9-9742-A92A-1B7F9FCAE225}"/>
              </a:ext>
            </a:extLst>
          </p:cNvPr>
          <p:cNvSpPr txBox="1"/>
          <p:nvPr/>
        </p:nvSpPr>
        <p:spPr>
          <a:xfrm>
            <a:off x="440724" y="4791346"/>
            <a:ext cx="9707401"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chemeClr val="bg1"/>
                </a:solidFill>
              </a:rPr>
              <a:t>2-of-2 aggregate key:</a:t>
            </a:r>
            <a:r>
              <a:rPr lang="en-US" sz="2400" dirty="0">
                <a:solidFill>
                  <a:srgbClr val="00B0F0"/>
                </a:solidFill>
              </a:rPr>
              <a:t> </a:t>
            </a:r>
            <a:r>
              <a:rPr lang="en-US" sz="2400" dirty="0" err="1">
                <a:solidFill>
                  <a:srgbClr val="00B050"/>
                </a:solidFill>
              </a:rPr>
              <a:t>C</a:t>
            </a:r>
            <a:r>
              <a:rPr lang="en-US" sz="2400" baseline="-25000" dirty="0" err="1">
                <a:solidFill>
                  <a:schemeClr val="bg1"/>
                </a:solidFill>
              </a:rPr>
              <a:t>pubkey</a:t>
            </a:r>
            <a:r>
              <a:rPr lang="en-US" sz="2400" dirty="0">
                <a:solidFill>
                  <a:schemeClr val="bg1"/>
                </a:solidFill>
              </a:rPr>
              <a:t> = </a:t>
            </a:r>
            <a:r>
              <a:rPr lang="en-US" sz="2400" b="1" dirty="0" err="1">
                <a:solidFill>
                  <a:srgbClr val="FFC000"/>
                </a:solidFill>
              </a:rPr>
              <a:t>A</a:t>
            </a:r>
            <a:r>
              <a:rPr lang="en-US" sz="2400" baseline="-25000" dirty="0" err="1">
                <a:solidFill>
                  <a:schemeClr val="bg1"/>
                </a:solidFill>
              </a:rPr>
              <a:t>pubkey</a:t>
            </a:r>
            <a:r>
              <a:rPr lang="en-US" sz="2400" dirty="0">
                <a:solidFill>
                  <a:schemeClr val="bg1"/>
                </a:solidFill>
              </a:rPr>
              <a:t> + </a:t>
            </a:r>
            <a:r>
              <a:rPr lang="en-US" sz="2400" b="1" dirty="0" err="1">
                <a:solidFill>
                  <a:srgbClr val="00B0F0"/>
                </a:solidFill>
              </a:rPr>
              <a:t>B</a:t>
            </a:r>
            <a:r>
              <a:rPr lang="en-US" sz="2400" baseline="-25000" dirty="0" err="1">
                <a:solidFill>
                  <a:schemeClr val="bg1"/>
                </a:solidFill>
              </a:rPr>
              <a:t>pubkey</a:t>
            </a:r>
            <a:endParaRPr lang="en-US" sz="2400" baseline="-25000" dirty="0">
              <a:solidFill>
                <a:schemeClr val="bg1"/>
              </a:solidFill>
            </a:endParaRPr>
          </a:p>
          <a:p>
            <a:pPr marL="342900" indent="-342900">
              <a:buFont typeface="Arial" panose="020B0604020202020204" pitchFamily="34" charset="0"/>
              <a:buChar char="•"/>
            </a:pPr>
            <a:r>
              <a:rPr lang="en-US" sz="2400" dirty="0" err="1">
                <a:solidFill>
                  <a:schemeClr val="bg1"/>
                </a:solidFill>
              </a:rPr>
              <a:t>timelock</a:t>
            </a:r>
            <a:r>
              <a:rPr lang="en-US" sz="2400" dirty="0">
                <a:solidFill>
                  <a:schemeClr val="bg1"/>
                </a:solidFill>
              </a:rPr>
              <a:t> script: </a:t>
            </a:r>
            <a:r>
              <a:rPr lang="en-US" sz="2400" dirty="0">
                <a:solidFill>
                  <a:srgbClr val="FF0000"/>
                </a:solidFill>
              </a:rPr>
              <a:t>S</a:t>
            </a:r>
            <a:r>
              <a:rPr lang="en-US" sz="2400" dirty="0">
                <a:solidFill>
                  <a:schemeClr val="bg1"/>
                </a:solidFill>
              </a:rPr>
              <a:t> = "&lt;timeout&gt; OP_CSV OP_DROP B OP_CHECKSIGVERIFY”</a:t>
            </a:r>
          </a:p>
          <a:p>
            <a:pPr marL="342900" indent="-342900">
              <a:buFont typeface="Arial" panose="020B0604020202020204" pitchFamily="34" charset="0"/>
              <a:buChar char="•"/>
            </a:pPr>
            <a:r>
              <a:rPr lang="en-US" sz="2400" dirty="0">
                <a:solidFill>
                  <a:schemeClr val="bg1"/>
                </a:solidFill>
              </a:rPr>
              <a:t>New key which is published: </a:t>
            </a:r>
            <a:r>
              <a:rPr lang="en-US" sz="2400" dirty="0">
                <a:solidFill>
                  <a:srgbClr val="FF40FF"/>
                </a:solidFill>
              </a:rPr>
              <a:t>P</a:t>
            </a:r>
            <a:r>
              <a:rPr lang="en-US" sz="2400" dirty="0">
                <a:solidFill>
                  <a:schemeClr val="bg1"/>
                </a:solidFill>
              </a:rPr>
              <a:t> = </a:t>
            </a:r>
            <a:r>
              <a:rPr lang="en-US" sz="2400" dirty="0">
                <a:solidFill>
                  <a:srgbClr val="00B050"/>
                </a:solidFill>
              </a:rPr>
              <a:t>C</a:t>
            </a:r>
            <a:r>
              <a:rPr lang="en-US" sz="2400" dirty="0">
                <a:solidFill>
                  <a:schemeClr val="bg1"/>
                </a:solidFill>
              </a:rPr>
              <a:t> + H(</a:t>
            </a:r>
            <a:r>
              <a:rPr lang="en-US" sz="2400" dirty="0">
                <a:solidFill>
                  <a:srgbClr val="00B050"/>
                </a:solidFill>
              </a:rPr>
              <a:t>C</a:t>
            </a:r>
            <a:r>
              <a:rPr lang="en-US" sz="2400" dirty="0">
                <a:solidFill>
                  <a:schemeClr val="bg1"/>
                </a:solidFill>
              </a:rPr>
              <a:t>||</a:t>
            </a:r>
            <a:r>
              <a:rPr lang="en-US" sz="2400" dirty="0">
                <a:solidFill>
                  <a:srgbClr val="FF0000"/>
                </a:solidFill>
              </a:rPr>
              <a:t>S</a:t>
            </a:r>
            <a:r>
              <a:rPr lang="en-US" sz="2400" dirty="0">
                <a:solidFill>
                  <a:schemeClr val="bg1"/>
                </a:solidFill>
              </a:rPr>
              <a:t>) G</a:t>
            </a:r>
          </a:p>
          <a:p>
            <a:endParaRPr lang="en-US" sz="2400" dirty="0">
              <a:solidFill>
                <a:schemeClr val="bg1"/>
              </a:solidFill>
            </a:endParaRPr>
          </a:p>
        </p:txBody>
      </p:sp>
      <p:graphicFrame>
        <p:nvGraphicFramePr>
          <p:cNvPr id="9" name="Tabelle 72">
            <a:extLst>
              <a:ext uri="{FF2B5EF4-FFF2-40B4-BE49-F238E27FC236}">
                <a16:creationId xmlns:a16="http://schemas.microsoft.com/office/drawing/2014/main" id="{743C999F-F2F2-D946-BBDF-0476F0A6C55E}"/>
              </a:ext>
            </a:extLst>
          </p:cNvPr>
          <p:cNvGraphicFramePr>
            <a:graphicFrameLocks noGrp="1"/>
          </p:cNvGraphicFramePr>
          <p:nvPr>
            <p:extLst>
              <p:ext uri="{D42A27DB-BD31-4B8C-83A1-F6EECF244321}">
                <p14:modId xmlns:p14="http://schemas.microsoft.com/office/powerpoint/2010/main" val="472806641"/>
              </p:ext>
            </p:extLst>
          </p:nvPr>
        </p:nvGraphicFramePr>
        <p:xfrm>
          <a:off x="6479554" y="1381086"/>
          <a:ext cx="4463072" cy="2818265"/>
        </p:xfrm>
        <a:graphic>
          <a:graphicData uri="http://schemas.openxmlformats.org/drawingml/2006/table">
            <a:tbl>
              <a:tblPr bandRow="1">
                <a:tableStyleId>{073A0DAA-6AF3-43AB-8588-CEC1D06C72B9}</a:tableStyleId>
              </a:tblPr>
              <a:tblGrid>
                <a:gridCol w="216733">
                  <a:extLst>
                    <a:ext uri="{9D8B030D-6E8A-4147-A177-3AD203B41FA5}">
                      <a16:colId xmlns:a16="http://schemas.microsoft.com/office/drawing/2014/main" val="3149205421"/>
                    </a:ext>
                  </a:extLst>
                </a:gridCol>
                <a:gridCol w="1107495">
                  <a:extLst>
                    <a:ext uri="{9D8B030D-6E8A-4147-A177-3AD203B41FA5}">
                      <a16:colId xmlns:a16="http://schemas.microsoft.com/office/drawing/2014/main" val="2862630353"/>
                    </a:ext>
                  </a:extLst>
                </a:gridCol>
                <a:gridCol w="1499229">
                  <a:extLst>
                    <a:ext uri="{9D8B030D-6E8A-4147-A177-3AD203B41FA5}">
                      <a16:colId xmlns:a16="http://schemas.microsoft.com/office/drawing/2014/main" val="1620446794"/>
                    </a:ext>
                  </a:extLst>
                </a:gridCol>
                <a:gridCol w="677902">
                  <a:extLst>
                    <a:ext uri="{9D8B030D-6E8A-4147-A177-3AD203B41FA5}">
                      <a16:colId xmlns:a16="http://schemas.microsoft.com/office/drawing/2014/main" val="608942878"/>
                    </a:ext>
                  </a:extLst>
                </a:gridCol>
                <a:gridCol w="744980">
                  <a:extLst>
                    <a:ext uri="{9D8B030D-6E8A-4147-A177-3AD203B41FA5}">
                      <a16:colId xmlns:a16="http://schemas.microsoft.com/office/drawing/2014/main" val="3101141504"/>
                    </a:ext>
                  </a:extLst>
                </a:gridCol>
                <a:gridCol w="216733">
                  <a:extLst>
                    <a:ext uri="{9D8B030D-6E8A-4147-A177-3AD203B41FA5}">
                      <a16:colId xmlns:a16="http://schemas.microsoft.com/office/drawing/2014/main" val="3705633738"/>
                    </a:ext>
                  </a:extLst>
                </a:gridCol>
              </a:tblGrid>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762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1635283"/>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algn="ctr"/>
                      <a:r>
                        <a:rPr lang="en-US" sz="1500" b="1" noProof="0" dirty="0">
                          <a:solidFill>
                            <a:schemeClr val="tx1"/>
                          </a:solidFill>
                          <a:latin typeface="+mn-lt"/>
                        </a:rPr>
                        <a:t>Taproot TX</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r>
                        <a:rPr lang="en-US" sz="1500" b="1" noProof="0" dirty="0">
                          <a:solidFill>
                            <a:schemeClr val="tx1"/>
                          </a:solidFill>
                          <a:latin typeface="+mn-lt"/>
                        </a:rPr>
                        <a:t>Commitment TX</a:t>
                      </a: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1500" b="1" noProof="0" dirty="0">
                        <a:solidFill>
                          <a:srgbClr val="00B050"/>
                        </a:solidFill>
                        <a:latin typeface="+mn-lt"/>
                      </a:endParaRPr>
                    </a:p>
                  </a:txBody>
                  <a:tcPr marL="86705" marR="86705" marT="43352" marB="43352">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00161549"/>
                  </a:ext>
                </a:extLst>
              </a:tr>
              <a:tr h="334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mpd="sng">
                      <a:noFill/>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Input </a:t>
                      </a:r>
                      <a:r>
                        <a:rPr lang="en-US" sz="1500" b="0" i="1" noProof="0" dirty="0">
                          <a:solidFill>
                            <a:schemeClr val="tx1"/>
                          </a:solidFill>
                          <a:latin typeface="+mn-lt"/>
                        </a:rPr>
                        <a:t>(e.g. lightning </a:t>
                      </a:r>
                      <a:r>
                        <a:rPr lang="en-US" sz="1500" b="0" i="1" u="none" noProof="0" dirty="0">
                          <a:solidFill>
                            <a:schemeClr val="tx1"/>
                          </a:solidFill>
                          <a:latin typeface="+mn-lt"/>
                        </a:rPr>
                        <a:t>channel funding TX)</a:t>
                      </a: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endParaRPr lang="en-US" sz="300" b="0" i="1" u="none"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12700" cmpd="sng">
                      <a:noFill/>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12700" cmpd="sng">
                      <a:noFill/>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045678"/>
                  </a:ext>
                </a:extLst>
              </a:tr>
              <a:tr h="585311">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a:solidFill>
                            <a:srgbClr val="FFC000"/>
                          </a:solidFill>
                          <a:latin typeface="+mn-lt"/>
                        </a:rPr>
                        <a:t>A</a:t>
                      </a:r>
                      <a:r>
                        <a:rPr lang="en-US" sz="1500" b="1" u="none" noProof="0" dirty="0">
                          <a:solidFill>
                            <a:schemeClr val="accent2"/>
                          </a:solidFill>
                          <a:latin typeface="+mn-lt"/>
                        </a:rPr>
                        <a:t> </a:t>
                      </a:r>
                      <a:r>
                        <a:rPr kumimoji="0" lang="en-US" sz="1500" b="1" i="0" u="none" strike="noStrike" kern="1200" cap="none" spc="0" normalizeH="0" baseline="0" noProof="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u="none" noProof="0" dirty="0">
                          <a:solidFill>
                            <a:srgbClr val="00B0F0"/>
                          </a:solidFill>
                          <a:latin typeface="+mn-lt"/>
                        </a:rPr>
                        <a:t>B</a:t>
                      </a:r>
                      <a:r>
                        <a:rPr lang="en-US" sz="1500" b="1" u="none" noProof="0" dirty="0">
                          <a:solidFill>
                            <a:schemeClr val="accent2"/>
                          </a:solidFill>
                          <a:latin typeface="+mn-lt"/>
                        </a:rPr>
                        <a:t> </a:t>
                      </a:r>
                      <a:r>
                        <a:rPr kumimoji="0" lang="en-US" sz="1500" b="1" i="0" u="none" strike="noStrike" kern="1200" cap="none" spc="0" normalizeH="0" baseline="0" noProof="0" dirty="0">
                          <a:ln>
                            <a:noFill/>
                          </a:ln>
                          <a:solidFill>
                            <a:prstClr val="black"/>
                          </a:solidFill>
                          <a:effectLst/>
                          <a:uLnTx/>
                          <a:uFillTx/>
                          <a:latin typeface="+mn-lt"/>
                          <a:ea typeface="+mn-ea"/>
                          <a:cs typeface="+mn-cs"/>
                        </a:rPr>
                        <a:t> </a:t>
                      </a:r>
                      <a:r>
                        <a:rPr lang="en-US" sz="1500" b="1" noProof="0" dirty="0">
                          <a:latin typeface="+mn-lt"/>
                        </a:rPr>
                        <a:t>✓</a:t>
                      </a:r>
                      <a:endParaRPr lang="en-US" sz="1500" b="1" u="none" noProof="0" dirty="0">
                        <a:solidFill>
                          <a:srgbClr val="00B050"/>
                        </a:solidFill>
                        <a:latin typeface="+mn-lt"/>
                      </a:endParaRPr>
                    </a:p>
                  </a:txBody>
                  <a:tcPr marL="112718" marR="112718" marT="56356" marB="5635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0" i="1" u="none"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sng"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500" b="0" noProof="0" dirty="0">
                          <a:solidFill>
                            <a:schemeClr val="bg1"/>
                          </a:solidFill>
                          <a:latin typeface="+mn-lt"/>
                        </a:rPr>
                        <a:t>1 BTC</a:t>
                      </a: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42852602"/>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4">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1" noProof="0" dirty="0">
                          <a:solidFill>
                            <a:schemeClr val="tx1"/>
                          </a:solidFill>
                          <a:latin typeface="+mn-lt"/>
                        </a:rPr>
                        <a:t>Output</a:t>
                      </a:r>
                      <a:endParaRPr lang="en-US" sz="1500" b="0" i="1" noProof="0" dirty="0">
                        <a:solidFill>
                          <a:schemeClr val="tx1"/>
                        </a:solidFill>
                        <a:latin typeface="+mn-lt"/>
                      </a:endParaRPr>
                    </a:p>
                  </a:txBody>
                  <a:tcPr marL="14768" marR="14768" marT="7384" marB="7384" anchor="b">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17562486"/>
                  </a:ext>
                </a:extLst>
              </a:tr>
              <a:tr h="551826">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500" b="0" i="1" u="none" noProof="0" dirty="0">
                          <a:solidFill>
                            <a:schemeClr val="tx1"/>
                          </a:solidFill>
                          <a:latin typeface="+mn-lt"/>
                        </a:rPr>
                        <a:t>P2TR</a:t>
                      </a:r>
                      <a:r>
                        <a:rPr lang="en-US" sz="1500" b="1" u="none" noProof="0" dirty="0">
                          <a:solidFill>
                            <a:srgbClr val="00B0F0"/>
                          </a:solidFill>
                          <a:latin typeface="+mn-lt"/>
                        </a:rPr>
                        <a:t> </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solidFill>
                            <a:srgbClr val="FF40FF"/>
                          </a:solidFill>
                        </a:rPr>
                        <a:t>P</a:t>
                      </a:r>
                      <a:r>
                        <a:rPr lang="en-US" sz="1500" b="1" u="none" baseline="-25000" noProof="0" dirty="0" err="1">
                          <a:solidFill>
                            <a:schemeClr val="tx1"/>
                          </a:solidFill>
                          <a:latin typeface="+mn-lt"/>
                        </a:rPr>
                        <a:t>pubkey</a:t>
                      </a:r>
                      <a:endParaRPr lang="en-US" sz="1500" b="1" u="none" baseline="-25000"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u="none" noProof="0" dirty="0">
                        <a:solidFill>
                          <a:srgbClr val="00B050"/>
                        </a:solidFill>
                        <a:latin typeface="+mn-lt"/>
                      </a:endParaRPr>
                    </a:p>
                  </a:txBody>
                  <a:tcPr marL="86705" marR="86705" marT="43352" marB="433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1" noProof="0" dirty="0">
                        <a:solidFill>
                          <a:schemeClr val="tx1"/>
                        </a:solidFill>
                        <a:latin typeface="+mn-lt"/>
                      </a:endParaRPr>
                    </a:p>
                  </a:txBody>
                  <a:tcPr marL="86705" marR="86705" marT="43352" marB="433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500" b="0" noProof="0" dirty="0">
                          <a:solidFill>
                            <a:schemeClr val="bg1"/>
                          </a:solidFill>
                          <a:latin typeface="+mn-lt"/>
                        </a:rPr>
                        <a:t>1 BTC</a:t>
                      </a: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endParaRPr lang="en-US" sz="1500" b="1" noProof="0" dirty="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7525815"/>
                  </a:ext>
                </a:extLst>
              </a:tr>
              <a:tr h="334762">
                <a:tc>
                  <a:txBody>
                    <a:bodyPr/>
                    <a:lstStyle/>
                    <a:p>
                      <a:pPr algn="l"/>
                      <a:endParaRPr lang="en-US" sz="1500" b="1" noProof="0">
                        <a:solidFill>
                          <a:schemeClr val="tx1"/>
                        </a:solidFill>
                        <a:latin typeface="+mn-lt"/>
                      </a:endParaRPr>
                    </a:p>
                  </a:txBody>
                  <a:tcPr marL="86705" marR="86705" marT="43352" marB="43352">
                    <a:lnL w="12700" cap="flat" cmpd="sng" algn="ctr">
                      <a:solidFill>
                        <a:schemeClr val="tx1"/>
                      </a:solidFill>
                      <a:prstDash val="solid"/>
                      <a:round/>
                      <a:headEnd type="none" w="med" len="med"/>
                      <a:tailEnd type="none" w="med" len="med"/>
                    </a:lnL>
                    <a:lnR w="28575" cap="flat" cmpd="sng" algn="ctr">
                      <a:noFill/>
                      <a:prstDash val="sysDash"/>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marL="0" marR="0" lvl="0" indent="0" algn="l" defTabSz="1620003"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schemeClr val="tx1"/>
                        </a:solidFill>
                        <a:effectLst/>
                        <a:uLnTx/>
                        <a:uFillTx/>
                        <a:latin typeface="+mn-lt"/>
                        <a:ea typeface="+mn-ea"/>
                        <a:cs typeface="+mn-cs"/>
                      </a:endParaRPr>
                    </a:p>
                  </a:txBody>
                  <a:tcPr marL="14768" marR="14768" marT="7384" marB="7384">
                    <a:lnL w="76200" cap="flat" cmpd="sng" algn="ctr">
                      <a:no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a:endParaRPr lang="en-US" sz="300" b="1" noProof="0" dirty="0">
                        <a:solidFill>
                          <a:schemeClr val="tx1"/>
                        </a:solidFill>
                        <a:latin typeface="+mn-lt"/>
                      </a:endParaRPr>
                    </a:p>
                  </a:txBody>
                  <a:tcPr marL="16776" marR="16776" marT="8388" marB="8388">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762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endParaRPr lang="en-US" sz="1500" b="1" noProof="0" dirty="0">
                        <a:solidFill>
                          <a:schemeClr val="tx1"/>
                        </a:solidFill>
                        <a:latin typeface="+mn-lt"/>
                      </a:endParaRPr>
                    </a:p>
                  </a:txBody>
                  <a:tcPr marL="86705" marR="86705" marT="43352" marB="43352">
                    <a:lnL w="28575" cap="flat" cmpd="sng" algn="ctr">
                      <a:noFill/>
                      <a:prstDash val="sys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15759216"/>
                  </a:ext>
                </a:extLst>
              </a:tr>
            </a:tbl>
          </a:graphicData>
        </a:graphic>
      </p:graphicFrame>
    </p:spTree>
    <p:extLst>
      <p:ext uri="{BB962C8B-B14F-4D97-AF65-F5344CB8AC3E}">
        <p14:creationId xmlns:p14="http://schemas.microsoft.com/office/powerpoint/2010/main" val="3159071115"/>
      </p:ext>
    </p:extLst>
  </p:cSld>
  <p:clrMapOvr>
    <a:masterClrMapping/>
  </p:clrMapOvr>
</p:sld>
</file>

<file path=ppt/theme/theme1.xml><?xml version="1.0" encoding="utf-8"?>
<a:theme xmlns:a="http://schemas.openxmlformats.org/drawingml/2006/main" name="Donex2021GreyV2">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1GreyV2" id="{F17B75A8-6988-F941-B4FF-4C7AB7945AD6}" vid="{FB1F9709-FC57-3C4D-8FAA-A20F0EAA95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3F32C-2DAD-4802-8370-BEDA19078513}">
  <ds:schemaRefs>
    <ds:schemaRef ds:uri="http://schemas.microsoft.com/sharepoint/v3/contenttype/forms"/>
  </ds:schemaRefs>
</ds:datastoreItem>
</file>

<file path=customXml/itemProps2.xml><?xml version="1.0" encoding="utf-8"?>
<ds:datastoreItem xmlns:ds="http://schemas.openxmlformats.org/officeDocument/2006/customXml" ds:itemID="{2C40B21E-B2E6-46BF-B122-7C2273F2B920}">
  <ds:schemaRefs>
    <ds:schemaRef ds:uri="http://schemas.openxmlformats.org/package/2006/metadata/core-properties"/>
    <ds:schemaRef ds:uri="http://schemas.microsoft.com/office/2006/metadata/properties"/>
    <ds:schemaRef ds:uri="af37ebc2-654b-4c36-8260-1de8f44a0758"/>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2A2CDE7-E38D-4B98-9BA5-CF25A0D844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7ebc2-654b-4c36-8260-1de8f44a0758"/>
    <ds:schemaRef ds:uri="e64c029d-26fd-45c8-95ca-031b01e898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Donex2021GreyV2</Template>
  <TotalTime>10404</TotalTime>
  <Words>1079</Words>
  <Application>Microsoft Macintosh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Calibri</vt:lpstr>
      <vt:lpstr>Arial</vt:lpstr>
      <vt:lpstr>Donex2021GreyV2</vt:lpstr>
      <vt:lpstr>Taproot</vt:lpstr>
      <vt:lpstr>Taproot update (Nov ~16th)</vt:lpstr>
      <vt:lpstr>Schnorr Signatures (BIP 340)</vt:lpstr>
      <vt:lpstr>Schnorr Signatures (BIP 340)</vt:lpstr>
      <vt:lpstr>Schnorr Signatures – How it works</vt:lpstr>
      <vt:lpstr>Schnorr Signatures – Verify</vt:lpstr>
      <vt:lpstr>Schnorr Signatures - Linearity</vt:lpstr>
      <vt:lpstr>Schnorr Signatures - Bellare-Neven &amp; MuSig</vt:lpstr>
      <vt:lpstr>Taproot</vt:lpstr>
      <vt:lpstr>Taproot: MAST (Merklized Abstract Syntax Trees)</vt:lpstr>
      <vt:lpstr>Sources</vt:lpstr>
      <vt:lpstr>MAST (Merklized Abstract Syntax Trees) </vt:lpstr>
      <vt:lpstr>MAST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Taproot</dc:title>
  <dc:creator>Robin Bläsing</dc:creator>
  <cp:lastModifiedBy>Robin Bläsing</cp:lastModifiedBy>
  <cp:revision>1</cp:revision>
  <dcterms:created xsi:type="dcterms:W3CDTF">2021-10-27T15:55:21Z</dcterms:created>
  <dcterms:modified xsi:type="dcterms:W3CDTF">2022-08-23T09:00:41Z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