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5" r:id="rId4"/>
  </p:sldMasterIdLst>
  <p:sldIdLst>
    <p:sldId id="256" r:id="rId5"/>
    <p:sldId id="257" r:id="rId6"/>
    <p:sldId id="285" r:id="rId7"/>
    <p:sldId id="270" r:id="rId8"/>
    <p:sldId id="275" r:id="rId9"/>
    <p:sldId id="284" r:id="rId10"/>
    <p:sldId id="292" r:id="rId11"/>
    <p:sldId id="294" r:id="rId12"/>
    <p:sldId id="295" r:id="rId13"/>
    <p:sldId id="277" r:id="rId14"/>
    <p:sldId id="280" r:id="rId15"/>
    <p:sldId id="281" r:id="rId16"/>
    <p:sldId id="286" r:id="rId17"/>
    <p:sldId id="282" r:id="rId18"/>
    <p:sldId id="283" r:id="rId19"/>
    <p:sldId id="293" r:id="rId20"/>
    <p:sldId id="276" r:id="rId21"/>
    <p:sldId id="300" r:id="rId22"/>
    <p:sldId id="296" r:id="rId23"/>
    <p:sldId id="298" r:id="rId24"/>
    <p:sldId id="299" r:id="rId25"/>
    <p:sldId id="301" r:id="rId26"/>
    <p:sldId id="297" r:id="rId27"/>
    <p:sldId id="287" r:id="rId28"/>
    <p:sldId id="264" r:id="rId29"/>
    <p:sldId id="288" r:id="rId30"/>
    <p:sldId id="309" r:id="rId31"/>
    <p:sldId id="316" r:id="rId32"/>
    <p:sldId id="317" r:id="rId33"/>
    <p:sldId id="315" r:id="rId34"/>
    <p:sldId id="310" r:id="rId35"/>
    <p:sldId id="311" r:id="rId36"/>
    <p:sldId id="312" r:id="rId37"/>
    <p:sldId id="313" r:id="rId38"/>
    <p:sldId id="318" r:id="rId39"/>
    <p:sldId id="314" r:id="rId40"/>
    <p:sldId id="303" r:id="rId41"/>
    <p:sldId id="304" r:id="rId42"/>
    <p:sldId id="306" r:id="rId43"/>
    <p:sldId id="307" r:id="rId44"/>
    <p:sldId id="308" r:id="rId45"/>
    <p:sldId id="305" r:id="rId46"/>
    <p:sldId id="272" r:id="rId47"/>
    <p:sldId id="290" r:id="rId48"/>
    <p:sldId id="291" r:id="rId49"/>
    <p:sldId id="279" r:id="rId50"/>
    <p:sldId id="262" r:id="rId51"/>
    <p:sldId id="263" r:id="rId52"/>
    <p:sldId id="260" r:id="rId53"/>
    <p:sldId id="261" r:id="rId54"/>
  </p:sldIdLst>
  <p:sldSz cx="12192000" cy="6858000"/>
  <p:notesSz cx="6858000" cy="9144000"/>
  <p:embeddedFontLst>
    <p:embeddedFont>
      <p:font typeface="Calibri" panose="020F0502020204030204" pitchFamily="34" charset="0"/>
      <p:regular r:id="rId55"/>
      <p:bold r:id="rId56"/>
      <p:italic r:id="rId57"/>
      <p:boldItalic r:id="rId58"/>
    </p:embeddedFont>
    <p:embeddedFont>
      <p:font typeface="Century Gothic" panose="020B0502020202020204" pitchFamily="34" charset="0"/>
      <p:regular r:id="rId59"/>
      <p:bold r:id="rId60"/>
      <p:italic r:id="rId61"/>
      <p:boldItalic r:id="rId6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4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92848-0DC0-F141-8BBA-F4E70C613F43}" v="2" dt="2022-08-23T08:59:30.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4"/>
    <p:restoredTop sz="95750"/>
  </p:normalViewPr>
  <p:slideViewPr>
    <p:cSldViewPr snapToGrid="0" snapToObjects="1">
      <p:cViewPr varScale="1">
        <p:scale>
          <a:sx n="102" d="100"/>
          <a:sy n="102" d="100"/>
        </p:scale>
        <p:origin x="9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Bläsing" userId="3fd8de12-e4b7-485a-992a-90717dfdd471" providerId="ADAL" clId="{83175E41-6329-864E-90D3-84BDBE87A522}"/>
    <pc:docChg chg="undo custSel addSld delSld modSld sldOrd">
      <pc:chgData name="Robin Bläsing" userId="3fd8de12-e4b7-485a-992a-90717dfdd471" providerId="ADAL" clId="{83175E41-6329-864E-90D3-84BDBE87A522}" dt="2022-01-20T08:50:13.119" v="5738" actId="207"/>
      <pc:docMkLst>
        <pc:docMk/>
      </pc:docMkLst>
      <pc:sldChg chg="del">
        <pc:chgData name="Robin Bläsing" userId="3fd8de12-e4b7-485a-992a-90717dfdd471" providerId="ADAL" clId="{83175E41-6329-864E-90D3-84BDBE87A522}" dt="2022-01-19T16:51:12.419" v="3841" actId="2696"/>
        <pc:sldMkLst>
          <pc:docMk/>
          <pc:sldMk cId="827391421" sldId="258"/>
        </pc:sldMkLst>
      </pc:sldChg>
      <pc:sldChg chg="modSp">
        <pc:chgData name="Robin Bläsing" userId="3fd8de12-e4b7-485a-992a-90717dfdd471" providerId="ADAL" clId="{83175E41-6329-864E-90D3-84BDBE87A522}" dt="2022-01-19T12:27:46.175" v="1785"/>
        <pc:sldMkLst>
          <pc:docMk/>
          <pc:sldMk cId="1389297600" sldId="264"/>
        </pc:sldMkLst>
        <pc:spChg chg="mod">
          <ac:chgData name="Robin Bläsing" userId="3fd8de12-e4b7-485a-992a-90717dfdd471" providerId="ADAL" clId="{83175E41-6329-864E-90D3-84BDBE87A522}" dt="2022-01-19T12:27:46.175" v="1785"/>
          <ac:spMkLst>
            <pc:docMk/>
            <pc:sldMk cId="1389297600" sldId="264"/>
            <ac:spMk id="5" creationId="{3E9B241D-6FA9-9742-A92A-1B7F9FCAE225}"/>
          </ac:spMkLst>
        </pc:spChg>
      </pc:sldChg>
      <pc:sldChg chg="modSp mod">
        <pc:chgData name="Robin Bläsing" userId="3fd8de12-e4b7-485a-992a-90717dfdd471" providerId="ADAL" clId="{83175E41-6329-864E-90D3-84BDBE87A522}" dt="2022-01-17T22:10:17.805" v="1110"/>
        <pc:sldMkLst>
          <pc:docMk/>
          <pc:sldMk cId="188267918" sldId="270"/>
        </pc:sldMkLst>
        <pc:spChg chg="mod">
          <ac:chgData name="Robin Bläsing" userId="3fd8de12-e4b7-485a-992a-90717dfdd471" providerId="ADAL" clId="{83175E41-6329-864E-90D3-84BDBE87A522}" dt="2022-01-17T22:10:17.805" v="1110"/>
          <ac:spMkLst>
            <pc:docMk/>
            <pc:sldMk cId="188267918" sldId="270"/>
            <ac:spMk id="25" creationId="{A2CB4BC1-A3CF-1F4D-8F8C-78918B8F85DB}"/>
          </ac:spMkLst>
        </pc:spChg>
      </pc:sldChg>
      <pc:sldChg chg="modSp del mod">
        <pc:chgData name="Robin Bläsing" userId="3fd8de12-e4b7-485a-992a-90717dfdd471" providerId="ADAL" clId="{83175E41-6329-864E-90D3-84BDBE87A522}" dt="2022-01-19T16:51:24.404" v="3843" actId="2696"/>
        <pc:sldMkLst>
          <pc:docMk/>
          <pc:sldMk cId="2070644273" sldId="271"/>
        </pc:sldMkLst>
        <pc:spChg chg="mod">
          <ac:chgData name="Robin Bläsing" userId="3fd8de12-e4b7-485a-992a-90717dfdd471" providerId="ADAL" clId="{83175E41-6329-864E-90D3-84BDBE87A522}" dt="2022-01-17T22:09:39.213" v="1104" actId="20577"/>
          <ac:spMkLst>
            <pc:docMk/>
            <pc:sldMk cId="2070644273" sldId="271"/>
            <ac:spMk id="7" creationId="{27E64452-6843-C144-B626-A498BE6EBBB1}"/>
          </ac:spMkLst>
        </pc:spChg>
      </pc:sldChg>
      <pc:sldChg chg="modSp del">
        <pc:chgData name="Robin Bläsing" userId="3fd8de12-e4b7-485a-992a-90717dfdd471" providerId="ADAL" clId="{83175E41-6329-864E-90D3-84BDBE87A522}" dt="2022-01-19T16:51:26.350" v="3844" actId="2696"/>
        <pc:sldMkLst>
          <pc:docMk/>
          <pc:sldMk cId="902053443" sldId="273"/>
        </pc:sldMkLst>
        <pc:spChg chg="mod">
          <ac:chgData name="Robin Bläsing" userId="3fd8de12-e4b7-485a-992a-90717dfdd471" providerId="ADAL" clId="{83175E41-6329-864E-90D3-84BDBE87A522}" dt="2022-01-17T22:09:48.244" v="1105"/>
          <ac:spMkLst>
            <pc:docMk/>
            <pc:sldMk cId="902053443" sldId="273"/>
            <ac:spMk id="7" creationId="{27E64452-6843-C144-B626-A498BE6EBBB1}"/>
          </ac:spMkLst>
        </pc:spChg>
      </pc:sldChg>
      <pc:sldChg chg="del">
        <pc:chgData name="Robin Bläsing" userId="3fd8de12-e4b7-485a-992a-90717dfdd471" providerId="ADAL" clId="{83175E41-6329-864E-90D3-84BDBE87A522}" dt="2022-01-19T16:51:21.288" v="3842" actId="2696"/>
        <pc:sldMkLst>
          <pc:docMk/>
          <pc:sldMk cId="3791697868" sldId="274"/>
        </pc:sldMkLst>
      </pc:sldChg>
      <pc:sldChg chg="add">
        <pc:chgData name="Robin Bläsing" userId="3fd8de12-e4b7-485a-992a-90717dfdd471" providerId="ADAL" clId="{83175E41-6329-864E-90D3-84BDBE87A522}" dt="2022-01-19T16:56:07.733" v="3879"/>
        <pc:sldMkLst>
          <pc:docMk/>
          <pc:sldMk cId="1574378751" sldId="276"/>
        </pc:sldMkLst>
      </pc:sldChg>
      <pc:sldChg chg="add del">
        <pc:chgData name="Robin Bläsing" userId="3fd8de12-e4b7-485a-992a-90717dfdd471" providerId="ADAL" clId="{83175E41-6329-864E-90D3-84BDBE87A522}" dt="2022-01-19T16:55:59.602" v="3878" actId="2696"/>
        <pc:sldMkLst>
          <pc:docMk/>
          <pc:sldMk cId="1833737736" sldId="276"/>
        </pc:sldMkLst>
      </pc:sldChg>
      <pc:sldChg chg="add">
        <pc:chgData name="Robin Bläsing" userId="3fd8de12-e4b7-485a-992a-90717dfdd471" providerId="ADAL" clId="{83175E41-6329-864E-90D3-84BDBE87A522}" dt="2022-01-19T16:52:13.674" v="3847"/>
        <pc:sldMkLst>
          <pc:docMk/>
          <pc:sldMk cId="2085699252" sldId="277"/>
        </pc:sldMkLst>
      </pc:sldChg>
      <pc:sldChg chg="del">
        <pc:chgData name="Robin Bläsing" userId="3fd8de12-e4b7-485a-992a-90717dfdd471" providerId="ADAL" clId="{83175E41-6329-864E-90D3-84BDBE87A522}" dt="2022-01-19T16:52:10.062" v="3846" actId="2696"/>
        <pc:sldMkLst>
          <pc:docMk/>
          <pc:sldMk cId="2738138764" sldId="277"/>
        </pc:sldMkLst>
      </pc:sldChg>
      <pc:sldChg chg="add">
        <pc:chgData name="Robin Bläsing" userId="3fd8de12-e4b7-485a-992a-90717dfdd471" providerId="ADAL" clId="{83175E41-6329-864E-90D3-84BDBE87A522}" dt="2022-01-19T16:52:13.674" v="3847"/>
        <pc:sldMkLst>
          <pc:docMk/>
          <pc:sldMk cId="5283674" sldId="280"/>
        </pc:sldMkLst>
      </pc:sldChg>
      <pc:sldChg chg="modSp del">
        <pc:chgData name="Robin Bläsing" userId="3fd8de12-e4b7-485a-992a-90717dfdd471" providerId="ADAL" clId="{83175E41-6329-864E-90D3-84BDBE87A522}" dt="2022-01-19T16:52:10.062" v="3846" actId="2696"/>
        <pc:sldMkLst>
          <pc:docMk/>
          <pc:sldMk cId="2727873805" sldId="280"/>
        </pc:sldMkLst>
        <pc:spChg chg="mod">
          <ac:chgData name="Robin Bläsing" userId="3fd8de12-e4b7-485a-992a-90717dfdd471" providerId="ADAL" clId="{83175E41-6329-864E-90D3-84BDBE87A522}" dt="2022-01-19T12:27:10.356" v="1781" actId="114"/>
          <ac:spMkLst>
            <pc:docMk/>
            <pc:sldMk cId="2727873805" sldId="280"/>
            <ac:spMk id="7" creationId="{27E64452-6843-C144-B626-A498BE6EBBB1}"/>
          </ac:spMkLst>
        </pc:spChg>
      </pc:sldChg>
      <pc:sldChg chg="add">
        <pc:chgData name="Robin Bläsing" userId="3fd8de12-e4b7-485a-992a-90717dfdd471" providerId="ADAL" clId="{83175E41-6329-864E-90D3-84BDBE87A522}" dt="2022-01-19T16:52:13.674" v="3847"/>
        <pc:sldMkLst>
          <pc:docMk/>
          <pc:sldMk cId="400781544" sldId="281"/>
        </pc:sldMkLst>
      </pc:sldChg>
      <pc:sldChg chg="del">
        <pc:chgData name="Robin Bläsing" userId="3fd8de12-e4b7-485a-992a-90717dfdd471" providerId="ADAL" clId="{83175E41-6329-864E-90D3-84BDBE87A522}" dt="2022-01-19T16:52:10.062" v="3846" actId="2696"/>
        <pc:sldMkLst>
          <pc:docMk/>
          <pc:sldMk cId="1641838432" sldId="281"/>
        </pc:sldMkLst>
      </pc:sldChg>
      <pc:sldChg chg="del">
        <pc:chgData name="Robin Bläsing" userId="3fd8de12-e4b7-485a-992a-90717dfdd471" providerId="ADAL" clId="{83175E41-6329-864E-90D3-84BDBE87A522}" dt="2022-01-19T16:52:10.062" v="3846" actId="2696"/>
        <pc:sldMkLst>
          <pc:docMk/>
          <pc:sldMk cId="1270427428" sldId="282"/>
        </pc:sldMkLst>
      </pc:sldChg>
      <pc:sldChg chg="add">
        <pc:chgData name="Robin Bläsing" userId="3fd8de12-e4b7-485a-992a-90717dfdd471" providerId="ADAL" clId="{83175E41-6329-864E-90D3-84BDBE87A522}" dt="2022-01-19T16:52:13.674" v="3847"/>
        <pc:sldMkLst>
          <pc:docMk/>
          <pc:sldMk cId="3252363829" sldId="282"/>
        </pc:sldMkLst>
      </pc:sldChg>
      <pc:sldChg chg="add">
        <pc:chgData name="Robin Bläsing" userId="3fd8de12-e4b7-485a-992a-90717dfdd471" providerId="ADAL" clId="{83175E41-6329-864E-90D3-84BDBE87A522}" dt="2022-01-19T16:52:13.674" v="3847"/>
        <pc:sldMkLst>
          <pc:docMk/>
          <pc:sldMk cId="1794100792" sldId="283"/>
        </pc:sldMkLst>
      </pc:sldChg>
      <pc:sldChg chg="del">
        <pc:chgData name="Robin Bläsing" userId="3fd8de12-e4b7-485a-992a-90717dfdd471" providerId="ADAL" clId="{83175E41-6329-864E-90D3-84BDBE87A522}" dt="2022-01-19T16:52:10.062" v="3846" actId="2696"/>
        <pc:sldMkLst>
          <pc:docMk/>
          <pc:sldMk cId="3382437985" sldId="283"/>
        </pc:sldMkLst>
      </pc:sldChg>
      <pc:sldChg chg="modSp mod ord">
        <pc:chgData name="Robin Bläsing" userId="3fd8de12-e4b7-485a-992a-90717dfdd471" providerId="ADAL" clId="{83175E41-6329-864E-90D3-84BDBE87A522}" dt="2022-01-17T11:16:00.222" v="269" actId="20577"/>
        <pc:sldMkLst>
          <pc:docMk/>
          <pc:sldMk cId="2271901130" sldId="284"/>
        </pc:sldMkLst>
        <pc:spChg chg="mod">
          <ac:chgData name="Robin Bläsing" userId="3fd8de12-e4b7-485a-992a-90717dfdd471" providerId="ADAL" clId="{83175E41-6329-864E-90D3-84BDBE87A522}" dt="2022-01-17T11:16:00.222" v="269" actId="20577"/>
          <ac:spMkLst>
            <pc:docMk/>
            <pc:sldMk cId="2271901130" sldId="284"/>
            <ac:spMk id="2" creationId="{FED4C754-A29E-344A-AA0D-CE85DA559266}"/>
          </ac:spMkLst>
        </pc:spChg>
      </pc:sldChg>
      <pc:sldChg chg="del">
        <pc:chgData name="Robin Bläsing" userId="3fd8de12-e4b7-485a-992a-90717dfdd471" providerId="ADAL" clId="{83175E41-6329-864E-90D3-84BDBE87A522}" dt="2022-01-19T16:52:10.062" v="3846" actId="2696"/>
        <pc:sldMkLst>
          <pc:docMk/>
          <pc:sldMk cId="1349689706" sldId="286"/>
        </pc:sldMkLst>
      </pc:sldChg>
      <pc:sldChg chg="add">
        <pc:chgData name="Robin Bläsing" userId="3fd8de12-e4b7-485a-992a-90717dfdd471" providerId="ADAL" clId="{83175E41-6329-864E-90D3-84BDBE87A522}" dt="2022-01-19T16:52:13.674" v="3847"/>
        <pc:sldMkLst>
          <pc:docMk/>
          <pc:sldMk cId="3225585792" sldId="286"/>
        </pc:sldMkLst>
      </pc:sldChg>
      <pc:sldChg chg="modSp">
        <pc:chgData name="Robin Bläsing" userId="3fd8de12-e4b7-485a-992a-90717dfdd471" providerId="ADAL" clId="{83175E41-6329-864E-90D3-84BDBE87A522}" dt="2022-01-19T12:27:41.067" v="1784"/>
        <pc:sldMkLst>
          <pc:docMk/>
          <pc:sldMk cId="4053834754" sldId="288"/>
        </pc:sldMkLst>
        <pc:spChg chg="mod">
          <ac:chgData name="Robin Bläsing" userId="3fd8de12-e4b7-485a-992a-90717dfdd471" providerId="ADAL" clId="{83175E41-6329-864E-90D3-84BDBE87A522}" dt="2022-01-19T12:27:41.067" v="1784"/>
          <ac:spMkLst>
            <pc:docMk/>
            <pc:sldMk cId="4053834754" sldId="288"/>
            <ac:spMk id="5" creationId="{7DA81CFC-5DA7-F848-A98D-60CB3D3525B0}"/>
          </ac:spMkLst>
        </pc:spChg>
      </pc:sldChg>
      <pc:sldChg chg="modSp add mod">
        <pc:chgData name="Robin Bläsing" userId="3fd8de12-e4b7-485a-992a-90717dfdd471" providerId="ADAL" clId="{83175E41-6329-864E-90D3-84BDBE87A522}" dt="2022-01-14T16:17:05.472" v="155" actId="20577"/>
        <pc:sldMkLst>
          <pc:docMk/>
          <pc:sldMk cId="1954168213" sldId="290"/>
        </pc:sldMkLst>
        <pc:spChg chg="mod">
          <ac:chgData name="Robin Bläsing" userId="3fd8de12-e4b7-485a-992a-90717dfdd471" providerId="ADAL" clId="{83175E41-6329-864E-90D3-84BDBE87A522}" dt="2022-01-14T16:17:05.472" v="155" actId="20577"/>
          <ac:spMkLst>
            <pc:docMk/>
            <pc:sldMk cId="1954168213" sldId="290"/>
            <ac:spMk id="4" creationId="{5F72C11C-3A7C-3849-A609-B147BECFDA97}"/>
          </ac:spMkLst>
        </pc:spChg>
      </pc:sldChg>
      <pc:sldChg chg="modSp add mod">
        <pc:chgData name="Robin Bläsing" userId="3fd8de12-e4b7-485a-992a-90717dfdd471" providerId="ADAL" clId="{83175E41-6329-864E-90D3-84BDBE87A522}" dt="2022-01-14T16:22:09.069" v="186" actId="20577"/>
        <pc:sldMkLst>
          <pc:docMk/>
          <pc:sldMk cId="653613461" sldId="291"/>
        </pc:sldMkLst>
        <pc:spChg chg="mod">
          <ac:chgData name="Robin Bläsing" userId="3fd8de12-e4b7-485a-992a-90717dfdd471" providerId="ADAL" clId="{83175E41-6329-864E-90D3-84BDBE87A522}" dt="2022-01-14T16:22:09.069" v="186" actId="20577"/>
          <ac:spMkLst>
            <pc:docMk/>
            <pc:sldMk cId="653613461" sldId="291"/>
            <ac:spMk id="2" creationId="{D61D84CB-975D-5B49-9149-230669993A78}"/>
          </ac:spMkLst>
        </pc:spChg>
        <pc:spChg chg="mod">
          <ac:chgData name="Robin Bläsing" userId="3fd8de12-e4b7-485a-992a-90717dfdd471" providerId="ADAL" clId="{83175E41-6329-864E-90D3-84BDBE87A522}" dt="2022-01-14T16:22:06.554" v="181" actId="21"/>
          <ac:spMkLst>
            <pc:docMk/>
            <pc:sldMk cId="653613461" sldId="291"/>
            <ac:spMk id="4" creationId="{5F72C11C-3A7C-3849-A609-B147BECFDA97}"/>
          </ac:spMkLst>
        </pc:spChg>
      </pc:sldChg>
      <pc:sldChg chg="addSp delSp modSp new mod">
        <pc:chgData name="Robin Bläsing" userId="3fd8de12-e4b7-485a-992a-90717dfdd471" providerId="ADAL" clId="{83175E41-6329-864E-90D3-84BDBE87A522}" dt="2022-01-17T11:15:31.497" v="250" actId="1076"/>
        <pc:sldMkLst>
          <pc:docMk/>
          <pc:sldMk cId="1435117491" sldId="292"/>
        </pc:sldMkLst>
        <pc:spChg chg="mod">
          <ac:chgData name="Robin Bläsing" userId="3fd8de12-e4b7-485a-992a-90717dfdd471" providerId="ADAL" clId="{83175E41-6329-864E-90D3-84BDBE87A522}" dt="2022-01-17T10:53:58.105" v="204" actId="20577"/>
          <ac:spMkLst>
            <pc:docMk/>
            <pc:sldMk cId="1435117491" sldId="292"/>
            <ac:spMk id="2" creationId="{F764F4E7-BFCB-064F-8919-CC3EC9DEC607}"/>
          </ac:spMkLst>
        </pc:spChg>
        <pc:spChg chg="add del mod">
          <ac:chgData name="Robin Bläsing" userId="3fd8de12-e4b7-485a-992a-90717dfdd471" providerId="ADAL" clId="{83175E41-6329-864E-90D3-84BDBE87A522}" dt="2022-01-17T11:11:32.041" v="210" actId="478"/>
          <ac:spMkLst>
            <pc:docMk/>
            <pc:sldMk cId="1435117491" sldId="292"/>
            <ac:spMk id="4" creationId="{0DF47F7A-D654-6E44-895C-01C8D3FE6BD5}"/>
          </ac:spMkLst>
        </pc:spChg>
        <pc:spChg chg="add mod">
          <ac:chgData name="Robin Bläsing" userId="3fd8de12-e4b7-485a-992a-90717dfdd471" providerId="ADAL" clId="{83175E41-6329-864E-90D3-84BDBE87A522}" dt="2022-01-17T11:15:31.497" v="250" actId="1076"/>
          <ac:spMkLst>
            <pc:docMk/>
            <pc:sldMk cId="1435117491" sldId="292"/>
            <ac:spMk id="5" creationId="{490D5207-0C3A-D14F-ACC8-8C7E2F096D7B}"/>
          </ac:spMkLst>
        </pc:spChg>
        <pc:spChg chg="add mod">
          <ac:chgData name="Robin Bläsing" userId="3fd8de12-e4b7-485a-992a-90717dfdd471" providerId="ADAL" clId="{83175E41-6329-864E-90D3-84BDBE87A522}" dt="2022-01-17T11:15:21.080" v="247" actId="403"/>
          <ac:spMkLst>
            <pc:docMk/>
            <pc:sldMk cId="1435117491" sldId="292"/>
            <ac:spMk id="7" creationId="{574D9B27-81EC-C647-A528-F7B71FCE1AEF}"/>
          </ac:spMkLst>
        </pc:spChg>
        <pc:picChg chg="add mod">
          <ac:chgData name="Robin Bläsing" userId="3fd8de12-e4b7-485a-992a-90717dfdd471" providerId="ADAL" clId="{83175E41-6329-864E-90D3-84BDBE87A522}" dt="2022-01-17T11:15:26.743" v="249" actId="1076"/>
          <ac:picMkLst>
            <pc:docMk/>
            <pc:sldMk cId="1435117491" sldId="292"/>
            <ac:picMk id="6" creationId="{74024A12-BC13-1A45-925E-86692D5CFEA1}"/>
          </ac:picMkLst>
        </pc:picChg>
      </pc:sldChg>
      <pc:sldChg chg="modSp add mod">
        <pc:chgData name="Robin Bläsing" userId="3fd8de12-e4b7-485a-992a-90717dfdd471" providerId="ADAL" clId="{83175E41-6329-864E-90D3-84BDBE87A522}" dt="2022-01-17T14:39:46" v="318"/>
        <pc:sldMkLst>
          <pc:docMk/>
          <pc:sldMk cId="2478608284" sldId="293"/>
        </pc:sldMkLst>
        <pc:spChg chg="mod">
          <ac:chgData name="Robin Bläsing" userId="3fd8de12-e4b7-485a-992a-90717dfdd471" providerId="ADAL" clId="{83175E41-6329-864E-90D3-84BDBE87A522}" dt="2022-01-17T14:39:44.173" v="317" actId="20577"/>
          <ac:spMkLst>
            <pc:docMk/>
            <pc:sldMk cId="2478608284" sldId="293"/>
            <ac:spMk id="2" creationId="{FED4C754-A29E-344A-AA0D-CE85DA559266}"/>
          </ac:spMkLst>
        </pc:spChg>
        <pc:spChg chg="mod">
          <ac:chgData name="Robin Bläsing" userId="3fd8de12-e4b7-485a-992a-90717dfdd471" providerId="ADAL" clId="{83175E41-6329-864E-90D3-84BDBE87A522}" dt="2022-01-17T14:39:46" v="318"/>
          <ac:spMkLst>
            <pc:docMk/>
            <pc:sldMk cId="2478608284" sldId="293"/>
            <ac:spMk id="3" creationId="{8A1625A6-DCF7-6545-A23F-F3270F44758E}"/>
          </ac:spMkLst>
        </pc:spChg>
      </pc:sldChg>
      <pc:sldChg chg="addSp modSp new mod">
        <pc:chgData name="Robin Bläsing" userId="3fd8de12-e4b7-485a-992a-90717dfdd471" providerId="ADAL" clId="{83175E41-6329-864E-90D3-84BDBE87A522}" dt="2022-01-17T14:29:42.187" v="301" actId="20577"/>
        <pc:sldMkLst>
          <pc:docMk/>
          <pc:sldMk cId="2822510755" sldId="294"/>
        </pc:sldMkLst>
        <pc:spChg chg="mod">
          <ac:chgData name="Robin Bläsing" userId="3fd8de12-e4b7-485a-992a-90717dfdd471" providerId="ADAL" clId="{83175E41-6329-864E-90D3-84BDBE87A522}" dt="2022-01-17T14:29:42.187" v="301" actId="20577"/>
          <ac:spMkLst>
            <pc:docMk/>
            <pc:sldMk cId="2822510755" sldId="294"/>
            <ac:spMk id="2" creationId="{CB4DA421-2B6A-9B4A-B42E-5704CA8668B4}"/>
          </ac:spMkLst>
        </pc:spChg>
        <pc:picChg chg="add mod">
          <ac:chgData name="Robin Bläsing" userId="3fd8de12-e4b7-485a-992a-90717dfdd471" providerId="ADAL" clId="{83175E41-6329-864E-90D3-84BDBE87A522}" dt="2022-01-17T14:29:23.543" v="272" actId="1076"/>
          <ac:picMkLst>
            <pc:docMk/>
            <pc:sldMk cId="2822510755" sldId="294"/>
            <ac:picMk id="1026" creationId="{D8B3816D-C337-294D-96B7-A2DCE9AC5DE6}"/>
          </ac:picMkLst>
        </pc:picChg>
      </pc:sldChg>
      <pc:sldChg chg="add">
        <pc:chgData name="Robin Bläsing" userId="3fd8de12-e4b7-485a-992a-90717dfdd471" providerId="ADAL" clId="{83175E41-6329-864E-90D3-84BDBE87A522}" dt="2022-01-19T16:52:13.674" v="3847"/>
        <pc:sldMkLst>
          <pc:docMk/>
          <pc:sldMk cId="1724785337" sldId="295"/>
        </pc:sldMkLst>
      </pc:sldChg>
      <pc:sldChg chg="add del">
        <pc:chgData name="Robin Bläsing" userId="3fd8de12-e4b7-485a-992a-90717dfdd471" providerId="ADAL" clId="{83175E41-6329-864E-90D3-84BDBE87A522}" dt="2022-01-19T16:52:10.062" v="3846" actId="2696"/>
        <pc:sldMkLst>
          <pc:docMk/>
          <pc:sldMk cId="2507006874" sldId="295"/>
        </pc:sldMkLst>
      </pc:sldChg>
      <pc:sldChg chg="addSp delSp modSp add mod ord">
        <pc:chgData name="Robin Bläsing" userId="3fd8de12-e4b7-485a-992a-90717dfdd471" providerId="ADAL" clId="{83175E41-6329-864E-90D3-84BDBE87A522}" dt="2022-01-18T10:30:15.335" v="1758" actId="115"/>
        <pc:sldMkLst>
          <pc:docMk/>
          <pc:sldMk cId="12722972" sldId="296"/>
        </pc:sldMkLst>
        <pc:spChg chg="mod">
          <ac:chgData name="Robin Bläsing" userId="3fd8de12-e4b7-485a-992a-90717dfdd471" providerId="ADAL" clId="{83175E41-6329-864E-90D3-84BDBE87A522}" dt="2022-01-17T21:22:44.593" v="475" actId="20577"/>
          <ac:spMkLst>
            <pc:docMk/>
            <pc:sldMk cId="12722972" sldId="296"/>
            <ac:spMk id="2" creationId="{CB4DA421-2B6A-9B4A-B42E-5704CA8668B4}"/>
          </ac:spMkLst>
        </pc:spChg>
        <pc:spChg chg="add del mod">
          <ac:chgData name="Robin Bläsing" userId="3fd8de12-e4b7-485a-992a-90717dfdd471" providerId="ADAL" clId="{83175E41-6329-864E-90D3-84BDBE87A522}" dt="2022-01-17T21:15:57.798" v="374" actId="478"/>
          <ac:spMkLst>
            <pc:docMk/>
            <pc:sldMk cId="12722972" sldId="296"/>
            <ac:spMk id="4" creationId="{A1087D76-96DF-2D49-B6DE-CE39EFD90223}"/>
          </ac:spMkLst>
        </pc:spChg>
        <pc:spChg chg="add mod">
          <ac:chgData name="Robin Bläsing" userId="3fd8de12-e4b7-485a-992a-90717dfdd471" providerId="ADAL" clId="{83175E41-6329-864E-90D3-84BDBE87A522}" dt="2022-01-17T22:15:56.570" v="1232" actId="20577"/>
          <ac:spMkLst>
            <pc:docMk/>
            <pc:sldMk cId="12722972" sldId="296"/>
            <ac:spMk id="5" creationId="{3735D2D4-F320-2B46-9A71-80DF6484C663}"/>
          </ac:spMkLst>
        </pc:spChg>
        <pc:spChg chg="add mod">
          <ac:chgData name="Robin Bläsing" userId="3fd8de12-e4b7-485a-992a-90717dfdd471" providerId="ADAL" clId="{83175E41-6329-864E-90D3-84BDBE87A522}" dt="2022-01-18T10:29:50.631" v="1754" actId="14100"/>
          <ac:spMkLst>
            <pc:docMk/>
            <pc:sldMk cId="12722972" sldId="296"/>
            <ac:spMk id="6" creationId="{218DBE07-4E40-8449-BD6E-C70EE8EA09D4}"/>
          </ac:spMkLst>
        </pc:spChg>
        <pc:spChg chg="add mod">
          <ac:chgData name="Robin Bläsing" userId="3fd8de12-e4b7-485a-992a-90717dfdd471" providerId="ADAL" clId="{83175E41-6329-864E-90D3-84BDBE87A522}" dt="2022-01-18T10:30:15.335" v="1758" actId="115"/>
          <ac:spMkLst>
            <pc:docMk/>
            <pc:sldMk cId="12722972" sldId="296"/>
            <ac:spMk id="7" creationId="{7948E7C5-3BB7-EE46-8FF2-1D77AC1D487A}"/>
          </ac:spMkLst>
        </pc:spChg>
        <pc:picChg chg="del">
          <ac:chgData name="Robin Bläsing" userId="3fd8de12-e4b7-485a-992a-90717dfdd471" providerId="ADAL" clId="{83175E41-6329-864E-90D3-84BDBE87A522}" dt="2022-01-17T14:39:12.879" v="307" actId="478"/>
          <ac:picMkLst>
            <pc:docMk/>
            <pc:sldMk cId="12722972" sldId="296"/>
            <ac:picMk id="1026" creationId="{D8B3816D-C337-294D-96B7-A2DCE9AC5DE6}"/>
          </ac:picMkLst>
        </pc:picChg>
      </pc:sldChg>
      <pc:sldChg chg="new del">
        <pc:chgData name="Robin Bläsing" userId="3fd8de12-e4b7-485a-992a-90717dfdd471" providerId="ADAL" clId="{83175E41-6329-864E-90D3-84BDBE87A522}" dt="2022-01-17T14:39:07.827" v="304" actId="680"/>
        <pc:sldMkLst>
          <pc:docMk/>
          <pc:sldMk cId="1415754132" sldId="296"/>
        </pc:sldMkLst>
      </pc:sldChg>
      <pc:sldChg chg="add">
        <pc:chgData name="Robin Bläsing" userId="3fd8de12-e4b7-485a-992a-90717dfdd471" providerId="ADAL" clId="{83175E41-6329-864E-90D3-84BDBE87A522}" dt="2022-01-17T21:15:16.164" v="352" actId="2890"/>
        <pc:sldMkLst>
          <pc:docMk/>
          <pc:sldMk cId="585731029" sldId="297"/>
        </pc:sldMkLst>
      </pc:sldChg>
      <pc:sldChg chg="new del">
        <pc:chgData name="Robin Bläsing" userId="3fd8de12-e4b7-485a-992a-90717dfdd471" providerId="ADAL" clId="{83175E41-6329-864E-90D3-84BDBE87A522}" dt="2022-01-17T21:15:14.920" v="351" actId="2696"/>
        <pc:sldMkLst>
          <pc:docMk/>
          <pc:sldMk cId="3753336867" sldId="297"/>
        </pc:sldMkLst>
      </pc:sldChg>
      <pc:sldChg chg="modSp add mod">
        <pc:chgData name="Robin Bläsing" userId="3fd8de12-e4b7-485a-992a-90717dfdd471" providerId="ADAL" clId="{83175E41-6329-864E-90D3-84BDBE87A522}" dt="2022-01-18T10:31:17.952" v="1779"/>
        <pc:sldMkLst>
          <pc:docMk/>
          <pc:sldMk cId="1314762450" sldId="298"/>
        </pc:sldMkLst>
        <pc:spChg chg="mod">
          <ac:chgData name="Robin Bläsing" userId="3fd8de12-e4b7-485a-992a-90717dfdd471" providerId="ADAL" clId="{83175E41-6329-864E-90D3-84BDBE87A522}" dt="2022-01-17T21:50:29.464" v="883" actId="14100"/>
          <ac:spMkLst>
            <pc:docMk/>
            <pc:sldMk cId="1314762450" sldId="298"/>
            <ac:spMk id="6" creationId="{218DBE07-4E40-8449-BD6E-C70EE8EA09D4}"/>
          </ac:spMkLst>
        </pc:spChg>
        <pc:spChg chg="mod">
          <ac:chgData name="Robin Bläsing" userId="3fd8de12-e4b7-485a-992a-90717dfdd471" providerId="ADAL" clId="{83175E41-6329-864E-90D3-84BDBE87A522}" dt="2022-01-18T10:31:17.952" v="1779"/>
          <ac:spMkLst>
            <pc:docMk/>
            <pc:sldMk cId="1314762450" sldId="298"/>
            <ac:spMk id="7" creationId="{7948E7C5-3BB7-EE46-8FF2-1D77AC1D487A}"/>
          </ac:spMkLst>
        </pc:spChg>
      </pc:sldChg>
      <pc:sldChg chg="modSp add mod">
        <pc:chgData name="Robin Bläsing" userId="3fd8de12-e4b7-485a-992a-90717dfdd471" providerId="ADAL" clId="{83175E41-6329-864E-90D3-84BDBE87A522}" dt="2022-01-17T22:48:36.534" v="1734" actId="20577"/>
        <pc:sldMkLst>
          <pc:docMk/>
          <pc:sldMk cId="1774996003" sldId="299"/>
        </pc:sldMkLst>
        <pc:spChg chg="mod">
          <ac:chgData name="Robin Bläsing" userId="3fd8de12-e4b7-485a-992a-90717dfdd471" providerId="ADAL" clId="{83175E41-6329-864E-90D3-84BDBE87A522}" dt="2022-01-17T22:48:36.534" v="1734" actId="20577"/>
          <ac:spMkLst>
            <pc:docMk/>
            <pc:sldMk cId="1774996003" sldId="299"/>
            <ac:spMk id="7" creationId="{7948E7C5-3BB7-EE46-8FF2-1D77AC1D487A}"/>
          </ac:spMkLst>
        </pc:spChg>
      </pc:sldChg>
      <pc:sldChg chg="addSp delSp modSp add mod ord">
        <pc:chgData name="Robin Bläsing" userId="3fd8de12-e4b7-485a-992a-90717dfdd471" providerId="ADAL" clId="{83175E41-6329-864E-90D3-84BDBE87A522}" dt="2022-01-17T22:51:19.927" v="1749" actId="404"/>
        <pc:sldMkLst>
          <pc:docMk/>
          <pc:sldMk cId="1458458000" sldId="300"/>
        </pc:sldMkLst>
        <pc:spChg chg="del">
          <ac:chgData name="Robin Bläsing" userId="3fd8de12-e4b7-485a-992a-90717dfdd471" providerId="ADAL" clId="{83175E41-6329-864E-90D3-84BDBE87A522}" dt="2022-01-17T22:30:21.824" v="1450" actId="478"/>
          <ac:spMkLst>
            <pc:docMk/>
            <pc:sldMk cId="1458458000" sldId="300"/>
            <ac:spMk id="5" creationId="{3735D2D4-F320-2B46-9A71-80DF6484C663}"/>
          </ac:spMkLst>
        </pc:spChg>
        <pc:spChg chg="del">
          <ac:chgData name="Robin Bläsing" userId="3fd8de12-e4b7-485a-992a-90717dfdd471" providerId="ADAL" clId="{83175E41-6329-864E-90D3-84BDBE87A522}" dt="2022-01-17T22:30:20.559" v="1449" actId="478"/>
          <ac:spMkLst>
            <pc:docMk/>
            <pc:sldMk cId="1458458000" sldId="300"/>
            <ac:spMk id="7" creationId="{7948E7C5-3BB7-EE46-8FF2-1D77AC1D487A}"/>
          </ac:spMkLst>
        </pc:spChg>
        <pc:spChg chg="add mod">
          <ac:chgData name="Robin Bläsing" userId="3fd8de12-e4b7-485a-992a-90717dfdd471" providerId="ADAL" clId="{83175E41-6329-864E-90D3-84BDBE87A522}" dt="2022-01-17T22:51:19.927" v="1749" actId="404"/>
          <ac:spMkLst>
            <pc:docMk/>
            <pc:sldMk cId="1458458000" sldId="300"/>
            <ac:spMk id="8" creationId="{C97F000A-4BF4-9A4A-A38F-881E33DDE537}"/>
          </ac:spMkLst>
        </pc:spChg>
      </pc:sldChg>
      <pc:sldChg chg="modSp add mod ord">
        <pc:chgData name="Robin Bläsing" userId="3fd8de12-e4b7-485a-992a-90717dfdd471" providerId="ADAL" clId="{83175E41-6329-864E-90D3-84BDBE87A522}" dt="2022-01-17T22:51:07.289" v="1747" actId="1076"/>
        <pc:sldMkLst>
          <pc:docMk/>
          <pc:sldMk cId="1540259015" sldId="301"/>
        </pc:sldMkLst>
        <pc:spChg chg="mod">
          <ac:chgData name="Robin Bläsing" userId="3fd8de12-e4b7-485a-992a-90717dfdd471" providerId="ADAL" clId="{83175E41-6329-864E-90D3-84BDBE87A522}" dt="2022-01-17T22:51:07.289" v="1747" actId="1076"/>
          <ac:spMkLst>
            <pc:docMk/>
            <pc:sldMk cId="1540259015" sldId="301"/>
            <ac:spMk id="8" creationId="{C97F000A-4BF4-9A4A-A38F-881E33DDE537}"/>
          </ac:spMkLst>
        </pc:spChg>
      </pc:sldChg>
      <pc:sldChg chg="add del">
        <pc:chgData name="Robin Bläsing" userId="3fd8de12-e4b7-485a-992a-90717dfdd471" providerId="ADAL" clId="{83175E41-6329-864E-90D3-84BDBE87A522}" dt="2022-01-17T22:50:32.829" v="1736" actId="2890"/>
        <pc:sldMkLst>
          <pc:docMk/>
          <pc:sldMk cId="2786797522" sldId="301"/>
        </pc:sldMkLst>
      </pc:sldChg>
      <pc:sldChg chg="addSp delSp modSp add del mod">
        <pc:chgData name="Robin Bläsing" userId="3fd8de12-e4b7-485a-992a-90717dfdd471" providerId="ADAL" clId="{83175E41-6329-864E-90D3-84BDBE87A522}" dt="2022-01-19T12:36:04.066" v="1808" actId="2696"/>
        <pc:sldMkLst>
          <pc:docMk/>
          <pc:sldMk cId="176382100" sldId="302"/>
        </pc:sldMkLst>
        <pc:spChg chg="mod">
          <ac:chgData name="Robin Bläsing" userId="3fd8de12-e4b7-485a-992a-90717dfdd471" providerId="ADAL" clId="{83175E41-6329-864E-90D3-84BDBE87A522}" dt="2022-01-19T12:35:27.982" v="1801" actId="20577"/>
          <ac:spMkLst>
            <pc:docMk/>
            <pc:sldMk cId="176382100" sldId="302"/>
            <ac:spMk id="4" creationId="{FCDBA9C9-136A-894F-9C1A-E8D0F4B393EB}"/>
          </ac:spMkLst>
        </pc:spChg>
        <pc:spChg chg="del">
          <ac:chgData name="Robin Bläsing" userId="3fd8de12-e4b7-485a-992a-90717dfdd471" providerId="ADAL" clId="{83175E41-6329-864E-90D3-84BDBE87A522}" dt="2022-01-19T12:35:18.975" v="1797" actId="478"/>
          <ac:spMkLst>
            <pc:docMk/>
            <pc:sldMk cId="176382100" sldId="302"/>
            <ac:spMk id="5" creationId="{7DA81CFC-5DA7-F848-A98D-60CB3D3525B0}"/>
          </ac:spMkLst>
        </pc:spChg>
        <pc:spChg chg="add del mod">
          <ac:chgData name="Robin Bläsing" userId="3fd8de12-e4b7-485a-992a-90717dfdd471" providerId="ADAL" clId="{83175E41-6329-864E-90D3-84BDBE87A522}" dt="2022-01-19T12:35:22.241" v="1799" actId="478"/>
          <ac:spMkLst>
            <pc:docMk/>
            <pc:sldMk cId="176382100" sldId="302"/>
            <ac:spMk id="6" creationId="{D5811064-0F90-9A45-BD9B-C242D1E83BB6}"/>
          </ac:spMkLst>
        </pc:spChg>
        <pc:picChg chg="add mod">
          <ac:chgData name="Robin Bläsing" userId="3fd8de12-e4b7-485a-992a-90717dfdd471" providerId="ADAL" clId="{83175E41-6329-864E-90D3-84BDBE87A522}" dt="2022-01-19T12:35:26.552" v="1800" actId="1076"/>
          <ac:picMkLst>
            <pc:docMk/>
            <pc:sldMk cId="176382100" sldId="302"/>
            <ac:picMk id="7" creationId="{A1651826-D193-0944-BA7B-9426A35D8938}"/>
          </ac:picMkLst>
        </pc:picChg>
      </pc:sldChg>
      <pc:sldChg chg="addSp modSp add mod modAnim">
        <pc:chgData name="Robin Bläsing" userId="3fd8de12-e4b7-485a-992a-90717dfdd471" providerId="ADAL" clId="{83175E41-6329-864E-90D3-84BDBE87A522}" dt="2022-01-19T12:35:59.815" v="1807"/>
        <pc:sldMkLst>
          <pc:docMk/>
          <pc:sldMk cId="2942065133" sldId="303"/>
        </pc:sldMkLst>
        <pc:spChg chg="add mod">
          <ac:chgData name="Robin Bläsing" userId="3fd8de12-e4b7-485a-992a-90717dfdd471" providerId="ADAL" clId="{83175E41-6329-864E-90D3-84BDBE87A522}" dt="2022-01-19T12:35:55.622" v="1806" actId="207"/>
          <ac:spMkLst>
            <pc:docMk/>
            <pc:sldMk cId="2942065133" sldId="303"/>
            <ac:spMk id="2" creationId="{E5F52FC7-16C3-6741-9F99-82A2FC5E52A6}"/>
          </ac:spMkLst>
        </pc:spChg>
      </pc:sldChg>
      <pc:sldChg chg="addSp delSp modSp add mod delAnim">
        <pc:chgData name="Robin Bläsing" userId="3fd8de12-e4b7-485a-992a-90717dfdd471" providerId="ADAL" clId="{83175E41-6329-864E-90D3-84BDBE87A522}" dt="2022-01-19T12:38:53.788" v="1849" actId="20577"/>
        <pc:sldMkLst>
          <pc:docMk/>
          <pc:sldMk cId="234640680" sldId="304"/>
        </pc:sldMkLst>
        <pc:spChg chg="del">
          <ac:chgData name="Robin Bläsing" userId="3fd8de12-e4b7-485a-992a-90717dfdd471" providerId="ADAL" clId="{83175E41-6329-864E-90D3-84BDBE87A522}" dt="2022-01-19T12:36:36.484" v="1814" actId="478"/>
          <ac:spMkLst>
            <pc:docMk/>
            <pc:sldMk cId="234640680" sldId="304"/>
            <ac:spMk id="2" creationId="{E5F52FC7-16C3-6741-9F99-82A2FC5E52A6}"/>
          </ac:spMkLst>
        </pc:spChg>
        <pc:spChg chg="add mod">
          <ac:chgData name="Robin Bläsing" userId="3fd8de12-e4b7-485a-992a-90717dfdd471" providerId="ADAL" clId="{83175E41-6329-864E-90D3-84BDBE87A522}" dt="2022-01-19T12:38:53.788" v="1849" actId="20577"/>
          <ac:spMkLst>
            <pc:docMk/>
            <pc:sldMk cId="234640680" sldId="304"/>
            <ac:spMk id="5" creationId="{466E11A9-8ABF-194A-908C-95B1A5DB85A5}"/>
          </ac:spMkLst>
        </pc:spChg>
        <pc:picChg chg="add mod">
          <ac:chgData name="Robin Bläsing" userId="3fd8de12-e4b7-485a-992a-90717dfdd471" providerId="ADAL" clId="{83175E41-6329-864E-90D3-84BDBE87A522}" dt="2022-01-19T12:38:30.214" v="1844" actId="14100"/>
          <ac:picMkLst>
            <pc:docMk/>
            <pc:sldMk cId="234640680" sldId="304"/>
            <ac:picMk id="6" creationId="{224F60B5-5771-3F43-9392-94ACDF7EA4BC}"/>
          </ac:picMkLst>
        </pc:picChg>
        <pc:picChg chg="del">
          <ac:chgData name="Robin Bläsing" userId="3fd8de12-e4b7-485a-992a-90717dfdd471" providerId="ADAL" clId="{83175E41-6329-864E-90D3-84BDBE87A522}" dt="2022-01-19T12:36:35.212" v="1813" actId="478"/>
          <ac:picMkLst>
            <pc:docMk/>
            <pc:sldMk cId="234640680" sldId="304"/>
            <ac:picMk id="7" creationId="{A1651826-D193-0944-BA7B-9426A35D8938}"/>
          </ac:picMkLst>
        </pc:picChg>
      </pc:sldChg>
      <pc:sldChg chg="addSp delSp modSp add mod">
        <pc:chgData name="Robin Bläsing" userId="3fd8de12-e4b7-485a-992a-90717dfdd471" providerId="ADAL" clId="{83175E41-6329-864E-90D3-84BDBE87A522}" dt="2022-01-20T08:50:13.119" v="5738" actId="207"/>
        <pc:sldMkLst>
          <pc:docMk/>
          <pc:sldMk cId="2554939699" sldId="305"/>
        </pc:sldMkLst>
        <pc:spChg chg="add mod">
          <ac:chgData name="Robin Bläsing" userId="3fd8de12-e4b7-485a-992a-90717dfdd471" providerId="ADAL" clId="{83175E41-6329-864E-90D3-84BDBE87A522}" dt="2022-01-20T08:50:13.119" v="5738" actId="207"/>
          <ac:spMkLst>
            <pc:docMk/>
            <pc:sldMk cId="2554939699" sldId="305"/>
            <ac:spMk id="2" creationId="{E60A5F71-80CD-A343-9517-E794A4BDFA4E}"/>
          </ac:spMkLst>
        </pc:spChg>
        <pc:spChg chg="mod">
          <ac:chgData name="Robin Bläsing" userId="3fd8de12-e4b7-485a-992a-90717dfdd471" providerId="ADAL" clId="{83175E41-6329-864E-90D3-84BDBE87A522}" dt="2022-01-19T14:47:31.412" v="2204" actId="207"/>
          <ac:spMkLst>
            <pc:docMk/>
            <pc:sldMk cId="2554939699" sldId="305"/>
            <ac:spMk id="5" creationId="{466E11A9-8ABF-194A-908C-95B1A5DB85A5}"/>
          </ac:spMkLst>
        </pc:spChg>
        <pc:spChg chg="add mod">
          <ac:chgData name="Robin Bläsing" userId="3fd8de12-e4b7-485a-992a-90717dfdd471" providerId="ADAL" clId="{83175E41-6329-864E-90D3-84BDBE87A522}" dt="2022-01-19T12:56:32.231" v="2160"/>
          <ac:spMkLst>
            <pc:docMk/>
            <pc:sldMk cId="2554939699" sldId="305"/>
            <ac:spMk id="7" creationId="{4C63CA97-BA8A-054E-9FFC-7AB97ED4EC35}"/>
          </ac:spMkLst>
        </pc:spChg>
        <pc:picChg chg="del">
          <ac:chgData name="Robin Bläsing" userId="3fd8de12-e4b7-485a-992a-90717dfdd471" providerId="ADAL" clId="{83175E41-6329-864E-90D3-84BDBE87A522}" dt="2022-01-19T12:39:14.189" v="1851" actId="478"/>
          <ac:picMkLst>
            <pc:docMk/>
            <pc:sldMk cId="2554939699" sldId="305"/>
            <ac:picMk id="6" creationId="{224F60B5-5771-3F43-9392-94ACDF7EA4BC}"/>
          </ac:picMkLst>
        </pc:picChg>
      </pc:sldChg>
      <pc:sldChg chg="addSp delSp modSp add mod">
        <pc:chgData name="Robin Bläsing" userId="3fd8de12-e4b7-485a-992a-90717dfdd471" providerId="ADAL" clId="{83175E41-6329-864E-90D3-84BDBE87A522}" dt="2022-01-19T14:48:47.213" v="2215" actId="208"/>
        <pc:sldMkLst>
          <pc:docMk/>
          <pc:sldMk cId="198169297" sldId="306"/>
        </pc:sldMkLst>
        <pc:spChg chg="add del mod">
          <ac:chgData name="Robin Bläsing" userId="3fd8de12-e4b7-485a-992a-90717dfdd471" providerId="ADAL" clId="{83175E41-6329-864E-90D3-84BDBE87A522}" dt="2022-01-19T12:47:11.505" v="1975"/>
          <ac:spMkLst>
            <pc:docMk/>
            <pc:sldMk cId="198169297" sldId="306"/>
            <ac:spMk id="2" creationId="{0A6BB1DA-FFF6-E245-BDF1-48C934845496}"/>
          </ac:spMkLst>
        </pc:spChg>
        <pc:spChg chg="mod">
          <ac:chgData name="Robin Bläsing" userId="3fd8de12-e4b7-485a-992a-90717dfdd471" providerId="ADAL" clId="{83175E41-6329-864E-90D3-84BDBE87A522}" dt="2022-01-19T14:48:20.815" v="2211" actId="207"/>
          <ac:spMkLst>
            <pc:docMk/>
            <pc:sldMk cId="198169297" sldId="306"/>
            <ac:spMk id="5" creationId="{466E11A9-8ABF-194A-908C-95B1A5DB85A5}"/>
          </ac:spMkLst>
        </pc:spChg>
        <pc:spChg chg="add mod">
          <ac:chgData name="Robin Bläsing" userId="3fd8de12-e4b7-485a-992a-90717dfdd471" providerId="ADAL" clId="{83175E41-6329-864E-90D3-84BDBE87A522}" dt="2022-01-19T12:51:07.988" v="2070" actId="1076"/>
          <ac:spMkLst>
            <pc:docMk/>
            <pc:sldMk cId="198169297" sldId="306"/>
            <ac:spMk id="7" creationId="{DA38C6A9-1783-284F-8992-E9E98E18AD1F}"/>
          </ac:spMkLst>
        </pc:spChg>
        <pc:spChg chg="add mod">
          <ac:chgData name="Robin Bläsing" userId="3fd8de12-e4b7-485a-992a-90717dfdd471" providerId="ADAL" clId="{83175E41-6329-864E-90D3-84BDBE87A522}" dt="2022-01-19T12:51:07.988" v="2070" actId="1076"/>
          <ac:spMkLst>
            <pc:docMk/>
            <pc:sldMk cId="198169297" sldId="306"/>
            <ac:spMk id="8" creationId="{4E7BC6E7-7F7E-934B-A279-9D731E7CA390}"/>
          </ac:spMkLst>
        </pc:spChg>
        <pc:spChg chg="add mod">
          <ac:chgData name="Robin Bläsing" userId="3fd8de12-e4b7-485a-992a-90717dfdd471" providerId="ADAL" clId="{83175E41-6329-864E-90D3-84BDBE87A522}" dt="2022-01-19T12:51:07.988" v="2070" actId="1076"/>
          <ac:spMkLst>
            <pc:docMk/>
            <pc:sldMk cId="198169297" sldId="306"/>
            <ac:spMk id="9" creationId="{62F1CB48-76FB-0F47-9630-0C5354C86027}"/>
          </ac:spMkLst>
        </pc:spChg>
        <pc:spChg chg="add mod">
          <ac:chgData name="Robin Bläsing" userId="3fd8de12-e4b7-485a-992a-90717dfdd471" providerId="ADAL" clId="{83175E41-6329-864E-90D3-84BDBE87A522}" dt="2022-01-19T12:51:50.251" v="2081" actId="1076"/>
          <ac:spMkLst>
            <pc:docMk/>
            <pc:sldMk cId="198169297" sldId="306"/>
            <ac:spMk id="15" creationId="{13D8EDAE-0FD1-1F44-8676-03283A179E5D}"/>
          </ac:spMkLst>
        </pc:spChg>
        <pc:spChg chg="add mod">
          <ac:chgData name="Robin Bläsing" userId="3fd8de12-e4b7-485a-992a-90717dfdd471" providerId="ADAL" clId="{83175E41-6329-864E-90D3-84BDBE87A522}" dt="2022-01-19T14:48:33.609" v="2212" actId="207"/>
          <ac:spMkLst>
            <pc:docMk/>
            <pc:sldMk cId="198169297" sldId="306"/>
            <ac:spMk id="16" creationId="{63CA10B4-1E34-0846-9E8E-C7DFEC4D9D95}"/>
          </ac:spMkLst>
        </pc:spChg>
        <pc:spChg chg="add mod">
          <ac:chgData name="Robin Bläsing" userId="3fd8de12-e4b7-485a-992a-90717dfdd471" providerId="ADAL" clId="{83175E41-6329-864E-90D3-84BDBE87A522}" dt="2022-01-19T12:51:07.988" v="2070" actId="1076"/>
          <ac:spMkLst>
            <pc:docMk/>
            <pc:sldMk cId="198169297" sldId="306"/>
            <ac:spMk id="18" creationId="{BD03EA6D-F00A-BB44-AB76-FFD8B856921D}"/>
          </ac:spMkLst>
        </pc:spChg>
        <pc:spChg chg="add mod">
          <ac:chgData name="Robin Bläsing" userId="3fd8de12-e4b7-485a-992a-90717dfdd471" providerId="ADAL" clId="{83175E41-6329-864E-90D3-84BDBE87A522}" dt="2022-01-19T12:51:34.305" v="2076" actId="14100"/>
          <ac:spMkLst>
            <pc:docMk/>
            <pc:sldMk cId="198169297" sldId="306"/>
            <ac:spMk id="42" creationId="{D2187292-310E-6C47-8746-98F564C60B71}"/>
          </ac:spMkLst>
        </pc:spChg>
        <pc:spChg chg="add mod">
          <ac:chgData name="Robin Bläsing" userId="3fd8de12-e4b7-485a-992a-90717dfdd471" providerId="ADAL" clId="{83175E41-6329-864E-90D3-84BDBE87A522}" dt="2022-01-19T14:48:47.213" v="2215" actId="208"/>
          <ac:spMkLst>
            <pc:docMk/>
            <pc:sldMk cId="198169297" sldId="306"/>
            <ac:spMk id="43" creationId="{CE768987-324D-7043-A76C-CE1CB87EBCD4}"/>
          </ac:spMkLst>
        </pc:spChg>
        <pc:picChg chg="del">
          <ac:chgData name="Robin Bläsing" userId="3fd8de12-e4b7-485a-992a-90717dfdd471" providerId="ADAL" clId="{83175E41-6329-864E-90D3-84BDBE87A522}" dt="2022-01-19T12:47:09.439" v="1973" actId="478"/>
          <ac:picMkLst>
            <pc:docMk/>
            <pc:sldMk cId="198169297" sldId="306"/>
            <ac:picMk id="6" creationId="{224F60B5-5771-3F43-9392-94ACDF7EA4BC}"/>
          </ac:picMkLst>
        </pc:picChg>
        <pc:cxnChg chg="add mod">
          <ac:chgData name="Robin Bläsing" userId="3fd8de12-e4b7-485a-992a-90717dfdd471" providerId="ADAL" clId="{83175E41-6329-864E-90D3-84BDBE87A522}" dt="2022-01-19T12:51:07.988" v="2070" actId="1076"/>
          <ac:cxnSpMkLst>
            <pc:docMk/>
            <pc:sldMk cId="198169297" sldId="306"/>
            <ac:cxnSpMk id="11" creationId="{CD91B822-3984-5A42-92D4-C12416DDB155}"/>
          </ac:cxnSpMkLst>
        </pc:cxnChg>
        <pc:cxnChg chg="add mod">
          <ac:chgData name="Robin Bläsing" userId="3fd8de12-e4b7-485a-992a-90717dfdd471" providerId="ADAL" clId="{83175E41-6329-864E-90D3-84BDBE87A522}" dt="2022-01-19T12:51:07.988" v="2070" actId="1076"/>
          <ac:cxnSpMkLst>
            <pc:docMk/>
            <pc:sldMk cId="198169297" sldId="306"/>
            <ac:cxnSpMk id="12" creationId="{1E321702-1AE9-6F48-9C7D-CB56C027383D}"/>
          </ac:cxnSpMkLst>
        </pc:cxnChg>
        <pc:cxnChg chg="add mod">
          <ac:chgData name="Robin Bläsing" userId="3fd8de12-e4b7-485a-992a-90717dfdd471" providerId="ADAL" clId="{83175E41-6329-864E-90D3-84BDBE87A522}" dt="2022-01-19T12:51:07.988" v="2070" actId="1076"/>
          <ac:cxnSpMkLst>
            <pc:docMk/>
            <pc:sldMk cId="198169297" sldId="306"/>
            <ac:cxnSpMk id="17" creationId="{7C63C31F-7670-5748-B3D7-F8D6B0E3A03F}"/>
          </ac:cxnSpMkLst>
        </pc:cxnChg>
        <pc:cxnChg chg="add mod">
          <ac:chgData name="Robin Bläsing" userId="3fd8de12-e4b7-485a-992a-90717dfdd471" providerId="ADAL" clId="{83175E41-6329-864E-90D3-84BDBE87A522}" dt="2022-01-19T12:51:07.988" v="2070" actId="1076"/>
          <ac:cxnSpMkLst>
            <pc:docMk/>
            <pc:sldMk cId="198169297" sldId="306"/>
            <ac:cxnSpMk id="21" creationId="{6A3C8D1D-6B44-C14E-B0B9-DACBEF9CC490}"/>
          </ac:cxnSpMkLst>
        </pc:cxnChg>
      </pc:sldChg>
      <pc:sldChg chg="addSp delSp modSp add mod">
        <pc:chgData name="Robin Bläsing" userId="3fd8de12-e4b7-485a-992a-90717dfdd471" providerId="ADAL" clId="{83175E41-6329-864E-90D3-84BDBE87A522}" dt="2022-01-19T14:48:13.505" v="2210" actId="207"/>
        <pc:sldMkLst>
          <pc:docMk/>
          <pc:sldMk cId="4248274419" sldId="307"/>
        </pc:sldMkLst>
        <pc:spChg chg="mod">
          <ac:chgData name="Robin Bläsing" userId="3fd8de12-e4b7-485a-992a-90717dfdd471" providerId="ADAL" clId="{83175E41-6329-864E-90D3-84BDBE87A522}" dt="2022-01-19T14:48:13.505" v="2210" actId="207"/>
          <ac:spMkLst>
            <pc:docMk/>
            <pc:sldMk cId="4248274419" sldId="307"/>
            <ac:spMk id="5" creationId="{466E11A9-8ABF-194A-908C-95B1A5DB85A5}"/>
          </ac:spMkLst>
        </pc:spChg>
        <pc:spChg chg="del">
          <ac:chgData name="Robin Bläsing" userId="3fd8de12-e4b7-485a-992a-90717dfdd471" providerId="ADAL" clId="{83175E41-6329-864E-90D3-84BDBE87A522}" dt="2022-01-19T12:52:59.579" v="2090" actId="478"/>
          <ac:spMkLst>
            <pc:docMk/>
            <pc:sldMk cId="4248274419" sldId="307"/>
            <ac:spMk id="7" creationId="{DA38C6A9-1783-284F-8992-E9E98E18AD1F}"/>
          </ac:spMkLst>
        </pc:spChg>
        <pc:spChg chg="del">
          <ac:chgData name="Robin Bläsing" userId="3fd8de12-e4b7-485a-992a-90717dfdd471" providerId="ADAL" clId="{83175E41-6329-864E-90D3-84BDBE87A522}" dt="2022-01-19T12:52:59.579" v="2090" actId="478"/>
          <ac:spMkLst>
            <pc:docMk/>
            <pc:sldMk cId="4248274419" sldId="307"/>
            <ac:spMk id="8" creationId="{4E7BC6E7-7F7E-934B-A279-9D731E7CA390}"/>
          </ac:spMkLst>
        </pc:spChg>
        <pc:spChg chg="del">
          <ac:chgData name="Robin Bläsing" userId="3fd8de12-e4b7-485a-992a-90717dfdd471" providerId="ADAL" clId="{83175E41-6329-864E-90D3-84BDBE87A522}" dt="2022-01-19T12:52:59.579" v="2090" actId="478"/>
          <ac:spMkLst>
            <pc:docMk/>
            <pc:sldMk cId="4248274419" sldId="307"/>
            <ac:spMk id="9" creationId="{62F1CB48-76FB-0F47-9630-0C5354C86027}"/>
          </ac:spMkLst>
        </pc:spChg>
        <pc:spChg chg="del">
          <ac:chgData name="Robin Bläsing" userId="3fd8de12-e4b7-485a-992a-90717dfdd471" providerId="ADAL" clId="{83175E41-6329-864E-90D3-84BDBE87A522}" dt="2022-01-19T12:52:59.579" v="2090" actId="478"/>
          <ac:spMkLst>
            <pc:docMk/>
            <pc:sldMk cId="4248274419" sldId="307"/>
            <ac:spMk id="15" creationId="{13D8EDAE-0FD1-1F44-8676-03283A179E5D}"/>
          </ac:spMkLst>
        </pc:spChg>
        <pc:spChg chg="del">
          <ac:chgData name="Robin Bläsing" userId="3fd8de12-e4b7-485a-992a-90717dfdd471" providerId="ADAL" clId="{83175E41-6329-864E-90D3-84BDBE87A522}" dt="2022-01-19T12:52:59.579" v="2090" actId="478"/>
          <ac:spMkLst>
            <pc:docMk/>
            <pc:sldMk cId="4248274419" sldId="307"/>
            <ac:spMk id="16" creationId="{63CA10B4-1E34-0846-9E8E-C7DFEC4D9D95}"/>
          </ac:spMkLst>
        </pc:spChg>
        <pc:spChg chg="del">
          <ac:chgData name="Robin Bläsing" userId="3fd8de12-e4b7-485a-992a-90717dfdd471" providerId="ADAL" clId="{83175E41-6329-864E-90D3-84BDBE87A522}" dt="2022-01-19T12:52:59.579" v="2090" actId="478"/>
          <ac:spMkLst>
            <pc:docMk/>
            <pc:sldMk cId="4248274419" sldId="307"/>
            <ac:spMk id="18" creationId="{BD03EA6D-F00A-BB44-AB76-FFD8B856921D}"/>
          </ac:spMkLst>
        </pc:spChg>
        <pc:spChg chg="del">
          <ac:chgData name="Robin Bläsing" userId="3fd8de12-e4b7-485a-992a-90717dfdd471" providerId="ADAL" clId="{83175E41-6329-864E-90D3-84BDBE87A522}" dt="2022-01-19T12:52:59.579" v="2090" actId="478"/>
          <ac:spMkLst>
            <pc:docMk/>
            <pc:sldMk cId="4248274419" sldId="307"/>
            <ac:spMk id="42" creationId="{D2187292-310E-6C47-8746-98F564C60B71}"/>
          </ac:spMkLst>
        </pc:spChg>
        <pc:spChg chg="del">
          <ac:chgData name="Robin Bläsing" userId="3fd8de12-e4b7-485a-992a-90717dfdd471" providerId="ADAL" clId="{83175E41-6329-864E-90D3-84BDBE87A522}" dt="2022-01-19T12:52:59.579" v="2090" actId="478"/>
          <ac:spMkLst>
            <pc:docMk/>
            <pc:sldMk cId="4248274419" sldId="307"/>
            <ac:spMk id="43" creationId="{CE768987-324D-7043-A76C-CE1CB87EBCD4}"/>
          </ac:spMkLst>
        </pc:spChg>
        <pc:picChg chg="add mod">
          <ac:chgData name="Robin Bläsing" userId="3fd8de12-e4b7-485a-992a-90717dfdd471" providerId="ADAL" clId="{83175E41-6329-864E-90D3-84BDBE87A522}" dt="2022-01-19T12:53:44.743" v="2093" actId="14100"/>
          <ac:picMkLst>
            <pc:docMk/>
            <pc:sldMk cId="4248274419" sldId="307"/>
            <ac:picMk id="2" creationId="{C309CB1C-ACF6-F34E-9A6B-099469607945}"/>
          </ac:picMkLst>
        </pc:picChg>
        <pc:cxnChg chg="del mod">
          <ac:chgData name="Robin Bläsing" userId="3fd8de12-e4b7-485a-992a-90717dfdd471" providerId="ADAL" clId="{83175E41-6329-864E-90D3-84BDBE87A522}" dt="2022-01-19T12:52:59.579" v="2090" actId="478"/>
          <ac:cxnSpMkLst>
            <pc:docMk/>
            <pc:sldMk cId="4248274419" sldId="307"/>
            <ac:cxnSpMk id="11" creationId="{CD91B822-3984-5A42-92D4-C12416DDB155}"/>
          </ac:cxnSpMkLst>
        </pc:cxnChg>
        <pc:cxnChg chg="del mod">
          <ac:chgData name="Robin Bläsing" userId="3fd8de12-e4b7-485a-992a-90717dfdd471" providerId="ADAL" clId="{83175E41-6329-864E-90D3-84BDBE87A522}" dt="2022-01-19T12:52:59.579" v="2090" actId="478"/>
          <ac:cxnSpMkLst>
            <pc:docMk/>
            <pc:sldMk cId="4248274419" sldId="307"/>
            <ac:cxnSpMk id="12" creationId="{1E321702-1AE9-6F48-9C7D-CB56C027383D}"/>
          </ac:cxnSpMkLst>
        </pc:cxnChg>
        <pc:cxnChg chg="del mod">
          <ac:chgData name="Robin Bläsing" userId="3fd8de12-e4b7-485a-992a-90717dfdd471" providerId="ADAL" clId="{83175E41-6329-864E-90D3-84BDBE87A522}" dt="2022-01-19T12:52:59.579" v="2090" actId="478"/>
          <ac:cxnSpMkLst>
            <pc:docMk/>
            <pc:sldMk cId="4248274419" sldId="307"/>
            <ac:cxnSpMk id="17" creationId="{7C63C31F-7670-5748-B3D7-F8D6B0E3A03F}"/>
          </ac:cxnSpMkLst>
        </pc:cxnChg>
        <pc:cxnChg chg="del mod">
          <ac:chgData name="Robin Bläsing" userId="3fd8de12-e4b7-485a-992a-90717dfdd471" providerId="ADAL" clId="{83175E41-6329-864E-90D3-84BDBE87A522}" dt="2022-01-19T12:52:59.579" v="2090" actId="478"/>
          <ac:cxnSpMkLst>
            <pc:docMk/>
            <pc:sldMk cId="4248274419" sldId="307"/>
            <ac:cxnSpMk id="21" creationId="{6A3C8D1D-6B44-C14E-B0B9-DACBEF9CC490}"/>
          </ac:cxnSpMkLst>
        </pc:cxnChg>
      </pc:sldChg>
      <pc:sldChg chg="addSp delSp modSp add mod">
        <pc:chgData name="Robin Bläsing" userId="3fd8de12-e4b7-485a-992a-90717dfdd471" providerId="ADAL" clId="{83175E41-6329-864E-90D3-84BDBE87A522}" dt="2022-01-19T14:47:43.688" v="2206" actId="207"/>
        <pc:sldMkLst>
          <pc:docMk/>
          <pc:sldMk cId="2492344401" sldId="308"/>
        </pc:sldMkLst>
        <pc:spChg chg="mod">
          <ac:chgData name="Robin Bläsing" userId="3fd8de12-e4b7-485a-992a-90717dfdd471" providerId="ADAL" clId="{83175E41-6329-864E-90D3-84BDBE87A522}" dt="2022-01-19T14:47:43.688" v="2206" actId="207"/>
          <ac:spMkLst>
            <pc:docMk/>
            <pc:sldMk cId="2492344401" sldId="308"/>
            <ac:spMk id="5" creationId="{466E11A9-8ABF-194A-908C-95B1A5DB85A5}"/>
          </ac:spMkLst>
        </pc:spChg>
        <pc:spChg chg="add mod">
          <ac:chgData name="Robin Bläsing" userId="3fd8de12-e4b7-485a-992a-90717dfdd471" providerId="ADAL" clId="{83175E41-6329-864E-90D3-84BDBE87A522}" dt="2022-01-19T14:47:41.210" v="2205" actId="207"/>
          <ac:spMkLst>
            <pc:docMk/>
            <pc:sldMk cId="2492344401" sldId="308"/>
            <ac:spMk id="6" creationId="{850602C7-3351-0B48-8DE1-5314EEBAE2F9}"/>
          </ac:spMkLst>
        </pc:spChg>
        <pc:picChg chg="del">
          <ac:chgData name="Robin Bläsing" userId="3fd8de12-e4b7-485a-992a-90717dfdd471" providerId="ADAL" clId="{83175E41-6329-864E-90D3-84BDBE87A522}" dt="2022-01-19T12:54:57.998" v="2144" actId="478"/>
          <ac:picMkLst>
            <pc:docMk/>
            <pc:sldMk cId="2492344401" sldId="308"/>
            <ac:picMk id="2" creationId="{C309CB1C-ACF6-F34E-9A6B-099469607945}"/>
          </ac:picMkLst>
        </pc:picChg>
      </pc:sldChg>
      <pc:sldChg chg="addSp delSp modSp new mod">
        <pc:chgData name="Robin Bläsing" userId="3fd8de12-e4b7-485a-992a-90717dfdd471" providerId="ADAL" clId="{83175E41-6329-864E-90D3-84BDBE87A522}" dt="2022-01-19T20:39:46.714" v="4125" actId="21"/>
        <pc:sldMkLst>
          <pc:docMk/>
          <pc:sldMk cId="2595515543" sldId="309"/>
        </pc:sldMkLst>
        <pc:spChg chg="mod">
          <ac:chgData name="Robin Bläsing" userId="3fd8de12-e4b7-485a-992a-90717dfdd471" providerId="ADAL" clId="{83175E41-6329-864E-90D3-84BDBE87A522}" dt="2022-01-19T20:38:36.800" v="4105" actId="20577"/>
          <ac:spMkLst>
            <pc:docMk/>
            <pc:sldMk cId="2595515543" sldId="309"/>
            <ac:spMk id="2" creationId="{37C08E05-3705-0C43-A50E-48A3CF19DD4E}"/>
          </ac:spMkLst>
        </pc:spChg>
        <pc:spChg chg="del mod">
          <ac:chgData name="Robin Bläsing" userId="3fd8de12-e4b7-485a-992a-90717dfdd471" providerId="ADAL" clId="{83175E41-6329-864E-90D3-84BDBE87A522}" dt="2022-01-19T20:32:54.568" v="3881" actId="478"/>
          <ac:spMkLst>
            <pc:docMk/>
            <pc:sldMk cId="2595515543" sldId="309"/>
            <ac:spMk id="3" creationId="{5340458A-FEE1-B145-AE27-56D4C493481B}"/>
          </ac:spMkLst>
        </pc:spChg>
        <pc:spChg chg="add mod">
          <ac:chgData name="Robin Bläsing" userId="3fd8de12-e4b7-485a-992a-90717dfdd471" providerId="ADAL" clId="{83175E41-6329-864E-90D3-84BDBE87A522}" dt="2022-01-19T16:50:52.504" v="3840"/>
          <ac:spMkLst>
            <pc:docMk/>
            <pc:sldMk cId="2595515543" sldId="309"/>
            <ac:spMk id="5" creationId="{EEDC336E-AC77-134F-B8F7-22C1EF575C7B}"/>
          </ac:spMkLst>
        </pc:spChg>
        <pc:spChg chg="add mod">
          <ac:chgData name="Robin Bläsing" userId="3fd8de12-e4b7-485a-992a-90717dfdd471" providerId="ADAL" clId="{83175E41-6329-864E-90D3-84BDBE87A522}" dt="2022-01-19T20:39:43.318" v="4124" actId="14100"/>
          <ac:spMkLst>
            <pc:docMk/>
            <pc:sldMk cId="2595515543" sldId="309"/>
            <ac:spMk id="7" creationId="{B3355142-B04B-F04C-8DA0-23A95E0EA0F2}"/>
          </ac:spMkLst>
        </pc:spChg>
        <pc:spChg chg="add del mod">
          <ac:chgData name="Robin Bläsing" userId="3fd8de12-e4b7-485a-992a-90717dfdd471" providerId="ADAL" clId="{83175E41-6329-864E-90D3-84BDBE87A522}" dt="2022-01-19T20:34:53.859" v="3984" actId="478"/>
          <ac:spMkLst>
            <pc:docMk/>
            <pc:sldMk cId="2595515543" sldId="309"/>
            <ac:spMk id="8" creationId="{3E119833-EA91-574B-A6D0-F17F9CEF571B}"/>
          </ac:spMkLst>
        </pc:spChg>
        <pc:spChg chg="add del mod">
          <ac:chgData name="Robin Bläsing" userId="3fd8de12-e4b7-485a-992a-90717dfdd471" providerId="ADAL" clId="{83175E41-6329-864E-90D3-84BDBE87A522}" dt="2022-01-19T20:39:46.714" v="4125" actId="21"/>
          <ac:spMkLst>
            <pc:docMk/>
            <pc:sldMk cId="2595515543" sldId="309"/>
            <ac:spMk id="9" creationId="{D4806461-C0B2-FF4B-BF4A-4A4A9033307D}"/>
          </ac:spMkLst>
        </pc:spChg>
      </pc:sldChg>
      <pc:sldChg chg="addSp delSp modSp add mod">
        <pc:chgData name="Robin Bläsing" userId="3fd8de12-e4b7-485a-992a-90717dfdd471" providerId="ADAL" clId="{83175E41-6329-864E-90D3-84BDBE87A522}" dt="2022-01-19T21:51:54.774" v="4932" actId="20577"/>
        <pc:sldMkLst>
          <pc:docMk/>
          <pc:sldMk cId="272699929" sldId="310"/>
        </pc:sldMkLst>
        <pc:spChg chg="mod">
          <ac:chgData name="Robin Bläsing" userId="3fd8de12-e4b7-485a-992a-90717dfdd471" providerId="ADAL" clId="{83175E41-6329-864E-90D3-84BDBE87A522}" dt="2022-01-19T21:51:54.774" v="4932" actId="20577"/>
          <ac:spMkLst>
            <pc:docMk/>
            <pc:sldMk cId="272699929" sldId="310"/>
            <ac:spMk id="3" creationId="{5340458A-FEE1-B145-AE27-56D4C493481B}"/>
          </ac:spMkLst>
        </pc:spChg>
        <pc:spChg chg="add mod">
          <ac:chgData name="Robin Bläsing" userId="3fd8de12-e4b7-485a-992a-90717dfdd471" providerId="ADAL" clId="{83175E41-6329-864E-90D3-84BDBE87A522}" dt="2022-01-19T16:50:51.291" v="3839"/>
          <ac:spMkLst>
            <pc:docMk/>
            <pc:sldMk cId="272699929" sldId="310"/>
            <ac:spMk id="5" creationId="{E5AA6829-B6A4-6D4C-92BA-68C847A0FAC3}"/>
          </ac:spMkLst>
        </pc:spChg>
        <pc:spChg chg="add mod">
          <ac:chgData name="Robin Bläsing" userId="3fd8de12-e4b7-485a-992a-90717dfdd471" providerId="ADAL" clId="{83175E41-6329-864E-90D3-84BDBE87A522}" dt="2022-01-19T21:40:59.254" v="4535" actId="1076"/>
          <ac:spMkLst>
            <pc:docMk/>
            <pc:sldMk cId="272699929" sldId="310"/>
            <ac:spMk id="6" creationId="{77E94D45-4F90-C848-BE37-16593C46A02C}"/>
          </ac:spMkLst>
        </pc:spChg>
        <pc:spChg chg="add del mod">
          <ac:chgData name="Robin Bläsing" userId="3fd8de12-e4b7-485a-992a-90717dfdd471" providerId="ADAL" clId="{83175E41-6329-864E-90D3-84BDBE87A522}" dt="2022-01-19T21:45:41.827" v="4611" actId="21"/>
          <ac:spMkLst>
            <pc:docMk/>
            <pc:sldMk cId="272699929" sldId="310"/>
            <ac:spMk id="11" creationId="{4A927192-CF75-6740-890F-E6301F343825}"/>
          </ac:spMkLst>
        </pc:spChg>
        <pc:cxnChg chg="add mod">
          <ac:chgData name="Robin Bläsing" userId="3fd8de12-e4b7-485a-992a-90717dfdd471" providerId="ADAL" clId="{83175E41-6329-864E-90D3-84BDBE87A522}" dt="2022-01-19T21:41:19.886" v="4537" actId="14100"/>
          <ac:cxnSpMkLst>
            <pc:docMk/>
            <pc:sldMk cId="272699929" sldId="310"/>
            <ac:cxnSpMk id="7" creationId="{DD73D057-DF04-764E-B8A5-D1AF3CF1866A}"/>
          </ac:cxnSpMkLst>
        </pc:cxnChg>
      </pc:sldChg>
      <pc:sldChg chg="addSp delSp modSp add mod">
        <pc:chgData name="Robin Bläsing" userId="3fd8de12-e4b7-485a-992a-90717dfdd471" providerId="ADAL" clId="{83175E41-6329-864E-90D3-84BDBE87A522}" dt="2022-01-19T21:51:50.004" v="4927" actId="20577"/>
        <pc:sldMkLst>
          <pc:docMk/>
          <pc:sldMk cId="3833658280" sldId="311"/>
        </pc:sldMkLst>
        <pc:spChg chg="mod">
          <ac:chgData name="Robin Bläsing" userId="3fd8de12-e4b7-485a-992a-90717dfdd471" providerId="ADAL" clId="{83175E41-6329-864E-90D3-84BDBE87A522}" dt="2022-01-19T16:47:25.265" v="3810" actId="207"/>
          <ac:spMkLst>
            <pc:docMk/>
            <pc:sldMk cId="3833658280" sldId="311"/>
            <ac:spMk id="3" creationId="{5340458A-FEE1-B145-AE27-56D4C493481B}"/>
          </ac:spMkLst>
        </pc:spChg>
        <pc:spChg chg="add del mod">
          <ac:chgData name="Robin Bläsing" userId="3fd8de12-e4b7-485a-992a-90717dfdd471" providerId="ADAL" clId="{83175E41-6329-864E-90D3-84BDBE87A522}" dt="2022-01-19T16:35:54.932" v="3239"/>
          <ac:spMkLst>
            <pc:docMk/>
            <pc:sldMk cId="3833658280" sldId="311"/>
            <ac:spMk id="5" creationId="{6C2D5A7A-7EE7-CC46-9D18-19CB880C5CFC}"/>
          </ac:spMkLst>
        </pc:spChg>
        <pc:spChg chg="add mod">
          <ac:chgData name="Robin Bläsing" userId="3fd8de12-e4b7-485a-992a-90717dfdd471" providerId="ADAL" clId="{83175E41-6329-864E-90D3-84BDBE87A522}" dt="2022-01-19T21:51:50.004" v="4927" actId="20577"/>
          <ac:spMkLst>
            <pc:docMk/>
            <pc:sldMk cId="3833658280" sldId="311"/>
            <ac:spMk id="6" creationId="{89DFC349-61DC-1449-AAAE-8D07D0968F5F}"/>
          </ac:spMkLst>
        </pc:spChg>
        <pc:spChg chg="add mod">
          <ac:chgData name="Robin Bläsing" userId="3fd8de12-e4b7-485a-992a-90717dfdd471" providerId="ADAL" clId="{83175E41-6329-864E-90D3-84BDBE87A522}" dt="2022-01-19T16:50:50.556" v="3838"/>
          <ac:spMkLst>
            <pc:docMk/>
            <pc:sldMk cId="3833658280" sldId="311"/>
            <ac:spMk id="7" creationId="{55458B87-19BD-514B-A2BD-659F3455E7FF}"/>
          </ac:spMkLst>
        </pc:spChg>
        <pc:spChg chg="add mod">
          <ac:chgData name="Robin Bläsing" userId="3fd8de12-e4b7-485a-992a-90717dfdd471" providerId="ADAL" clId="{83175E41-6329-864E-90D3-84BDBE87A522}" dt="2022-01-19T21:42:57.049" v="4551" actId="1076"/>
          <ac:spMkLst>
            <pc:docMk/>
            <pc:sldMk cId="3833658280" sldId="311"/>
            <ac:spMk id="8" creationId="{4563E674-A752-8145-B8AD-0FD407FB99FF}"/>
          </ac:spMkLst>
        </pc:spChg>
        <pc:spChg chg="add mod">
          <ac:chgData name="Robin Bläsing" userId="3fd8de12-e4b7-485a-992a-90717dfdd471" providerId="ADAL" clId="{83175E41-6329-864E-90D3-84BDBE87A522}" dt="2022-01-19T21:45:49.157" v="4614" actId="207"/>
          <ac:spMkLst>
            <pc:docMk/>
            <pc:sldMk cId="3833658280" sldId="311"/>
            <ac:spMk id="11" creationId="{5F283286-3904-3546-BE63-519A14C91CE0}"/>
          </ac:spMkLst>
        </pc:spChg>
        <pc:cxnChg chg="add mod">
          <ac:chgData name="Robin Bläsing" userId="3fd8de12-e4b7-485a-992a-90717dfdd471" providerId="ADAL" clId="{83175E41-6329-864E-90D3-84BDBE87A522}" dt="2022-01-19T21:42:57.049" v="4551" actId="1076"/>
          <ac:cxnSpMkLst>
            <pc:docMk/>
            <pc:sldMk cId="3833658280" sldId="311"/>
            <ac:cxnSpMk id="9" creationId="{FC1C966D-C70B-BE42-A71D-311E53A2C42D}"/>
          </ac:cxnSpMkLst>
        </pc:cxnChg>
        <pc:cxnChg chg="add mod">
          <ac:chgData name="Robin Bläsing" userId="3fd8de12-e4b7-485a-992a-90717dfdd471" providerId="ADAL" clId="{83175E41-6329-864E-90D3-84BDBE87A522}" dt="2022-01-19T21:46:00.964" v="4618" actId="14100"/>
          <ac:cxnSpMkLst>
            <pc:docMk/>
            <pc:sldMk cId="3833658280" sldId="311"/>
            <ac:cxnSpMk id="12" creationId="{F8F9EC7D-9366-EF49-B5E6-03F02F565CA8}"/>
          </ac:cxnSpMkLst>
        </pc:cxnChg>
      </pc:sldChg>
      <pc:sldChg chg="addSp delSp modSp add mod">
        <pc:chgData name="Robin Bläsing" userId="3fd8de12-e4b7-485a-992a-90717dfdd471" providerId="ADAL" clId="{83175E41-6329-864E-90D3-84BDBE87A522}" dt="2022-01-19T21:51:45.279" v="4922" actId="20577"/>
        <pc:sldMkLst>
          <pc:docMk/>
          <pc:sldMk cId="2761745262" sldId="312"/>
        </pc:sldMkLst>
        <pc:spChg chg="mod">
          <ac:chgData name="Robin Bläsing" userId="3fd8de12-e4b7-485a-992a-90717dfdd471" providerId="ADAL" clId="{83175E41-6329-864E-90D3-84BDBE87A522}" dt="2022-01-19T16:46:34.835" v="3635" actId="207"/>
          <ac:spMkLst>
            <pc:docMk/>
            <pc:sldMk cId="2761745262" sldId="312"/>
            <ac:spMk id="3" creationId="{5340458A-FEE1-B145-AE27-56D4C493481B}"/>
          </ac:spMkLst>
        </pc:spChg>
        <pc:spChg chg="add del mod">
          <ac:chgData name="Robin Bläsing" userId="3fd8de12-e4b7-485a-992a-90717dfdd471" providerId="ADAL" clId="{83175E41-6329-864E-90D3-84BDBE87A522}" dt="2022-01-19T16:42:43.165" v="3518" actId="478"/>
          <ac:spMkLst>
            <pc:docMk/>
            <pc:sldMk cId="2761745262" sldId="312"/>
            <ac:spMk id="5" creationId="{AE7EC67B-8BA1-1B4E-879C-CEBE7B544E12}"/>
          </ac:spMkLst>
        </pc:spChg>
        <pc:spChg chg="mod">
          <ac:chgData name="Robin Bläsing" userId="3fd8de12-e4b7-485a-992a-90717dfdd471" providerId="ADAL" clId="{83175E41-6329-864E-90D3-84BDBE87A522}" dt="2022-01-19T21:51:45.279" v="4922" actId="20577"/>
          <ac:spMkLst>
            <pc:docMk/>
            <pc:sldMk cId="2761745262" sldId="312"/>
            <ac:spMk id="6" creationId="{89DFC349-61DC-1449-AAAE-8D07D0968F5F}"/>
          </ac:spMkLst>
        </pc:spChg>
        <pc:spChg chg="add mod">
          <ac:chgData name="Robin Bläsing" userId="3fd8de12-e4b7-485a-992a-90717dfdd471" providerId="ADAL" clId="{83175E41-6329-864E-90D3-84BDBE87A522}" dt="2022-01-19T21:49:06.108" v="4623" actId="14100"/>
          <ac:spMkLst>
            <pc:docMk/>
            <pc:sldMk cId="2761745262" sldId="312"/>
            <ac:spMk id="7" creationId="{7881B24B-CFCF-804D-9634-33FA9EDF5773}"/>
          </ac:spMkLst>
        </pc:spChg>
        <pc:spChg chg="add mod">
          <ac:chgData name="Robin Bläsing" userId="3fd8de12-e4b7-485a-992a-90717dfdd471" providerId="ADAL" clId="{83175E41-6329-864E-90D3-84BDBE87A522}" dt="2022-01-19T16:50:49.776" v="3837"/>
          <ac:spMkLst>
            <pc:docMk/>
            <pc:sldMk cId="2761745262" sldId="312"/>
            <ac:spMk id="8" creationId="{E5BDC5F0-2365-5641-AA4E-0A0E08947E32}"/>
          </ac:spMkLst>
        </pc:spChg>
        <pc:spChg chg="add del mod">
          <ac:chgData name="Robin Bläsing" userId="3fd8de12-e4b7-485a-992a-90717dfdd471" providerId="ADAL" clId="{83175E41-6329-864E-90D3-84BDBE87A522}" dt="2022-01-19T21:51:04.004" v="4750"/>
          <ac:spMkLst>
            <pc:docMk/>
            <pc:sldMk cId="2761745262" sldId="312"/>
            <ac:spMk id="9" creationId="{09205B98-8AFE-DA41-8F38-CE6B81F1B7BA}"/>
          </ac:spMkLst>
        </pc:spChg>
      </pc:sldChg>
      <pc:sldChg chg="addSp delSp modSp add mod">
        <pc:chgData name="Robin Bläsing" userId="3fd8de12-e4b7-485a-992a-90717dfdd471" providerId="ADAL" clId="{83175E41-6329-864E-90D3-84BDBE87A522}" dt="2022-01-19T22:06:33.117" v="5492" actId="20577"/>
        <pc:sldMkLst>
          <pc:docMk/>
          <pc:sldMk cId="3638328383" sldId="313"/>
        </pc:sldMkLst>
        <pc:spChg chg="mod">
          <ac:chgData name="Robin Bläsing" userId="3fd8de12-e4b7-485a-992a-90717dfdd471" providerId="ADAL" clId="{83175E41-6329-864E-90D3-84BDBE87A522}" dt="2022-01-19T22:02:32.206" v="5291" actId="207"/>
          <ac:spMkLst>
            <pc:docMk/>
            <pc:sldMk cId="3638328383" sldId="313"/>
            <ac:spMk id="3" creationId="{5340458A-FEE1-B145-AE27-56D4C493481B}"/>
          </ac:spMkLst>
        </pc:spChg>
        <pc:spChg chg="add del mod">
          <ac:chgData name="Robin Bläsing" userId="3fd8de12-e4b7-485a-992a-90717dfdd471" providerId="ADAL" clId="{83175E41-6329-864E-90D3-84BDBE87A522}" dt="2022-01-19T16:50:39.068" v="3833" actId="478"/>
          <ac:spMkLst>
            <pc:docMk/>
            <pc:sldMk cId="3638328383" sldId="313"/>
            <ac:spMk id="5" creationId="{FF9A53F4-9357-F040-B510-8DD3D5FA928F}"/>
          </ac:spMkLst>
        </pc:spChg>
        <pc:spChg chg="mod">
          <ac:chgData name="Robin Bläsing" userId="3fd8de12-e4b7-485a-992a-90717dfdd471" providerId="ADAL" clId="{83175E41-6329-864E-90D3-84BDBE87A522}" dt="2022-01-19T21:49:38.429" v="4630" actId="20577"/>
          <ac:spMkLst>
            <pc:docMk/>
            <pc:sldMk cId="3638328383" sldId="313"/>
            <ac:spMk id="6" creationId="{89DFC349-61DC-1449-AAAE-8D07D0968F5F}"/>
          </ac:spMkLst>
        </pc:spChg>
        <pc:spChg chg="del">
          <ac:chgData name="Robin Bläsing" userId="3fd8de12-e4b7-485a-992a-90717dfdd471" providerId="ADAL" clId="{83175E41-6329-864E-90D3-84BDBE87A522}" dt="2022-01-19T16:44:42.780" v="3617" actId="478"/>
          <ac:spMkLst>
            <pc:docMk/>
            <pc:sldMk cId="3638328383" sldId="313"/>
            <ac:spMk id="7" creationId="{7881B24B-CFCF-804D-9634-33FA9EDF5773}"/>
          </ac:spMkLst>
        </pc:spChg>
        <pc:spChg chg="add mod">
          <ac:chgData name="Robin Bläsing" userId="3fd8de12-e4b7-485a-992a-90717dfdd471" providerId="ADAL" clId="{83175E41-6329-864E-90D3-84BDBE87A522}" dt="2022-01-19T16:50:46.182" v="3836" actId="14100"/>
          <ac:spMkLst>
            <pc:docMk/>
            <pc:sldMk cId="3638328383" sldId="313"/>
            <ac:spMk id="9" creationId="{C395BFE9-8DA8-FE4E-8E34-8E9F0B8E2F1F}"/>
          </ac:spMkLst>
        </pc:spChg>
        <pc:spChg chg="add mod">
          <ac:chgData name="Robin Bläsing" userId="3fd8de12-e4b7-485a-992a-90717dfdd471" providerId="ADAL" clId="{83175E41-6329-864E-90D3-84BDBE87A522}" dt="2022-01-19T22:06:33.117" v="5492" actId="20577"/>
          <ac:spMkLst>
            <pc:docMk/>
            <pc:sldMk cId="3638328383" sldId="313"/>
            <ac:spMk id="10" creationId="{13AB1FC8-A32B-4C46-8BAD-0A8497F587BC}"/>
          </ac:spMkLst>
        </pc:spChg>
        <pc:picChg chg="add del mod">
          <ac:chgData name="Robin Bläsing" userId="3fd8de12-e4b7-485a-992a-90717dfdd471" providerId="ADAL" clId="{83175E41-6329-864E-90D3-84BDBE87A522}" dt="2022-01-19T21:48:38.530" v="4619" actId="478"/>
          <ac:picMkLst>
            <pc:docMk/>
            <pc:sldMk cId="3638328383" sldId="313"/>
            <ac:picMk id="3074" creationId="{89448EA8-C235-1149-87DA-D769FEEA0826}"/>
          </ac:picMkLst>
        </pc:picChg>
      </pc:sldChg>
      <pc:sldChg chg="delSp modSp add mod">
        <pc:chgData name="Robin Bläsing" userId="3fd8de12-e4b7-485a-992a-90717dfdd471" providerId="ADAL" clId="{83175E41-6329-864E-90D3-84BDBE87A522}" dt="2022-01-19T16:54:01.574" v="3876" actId="207"/>
        <pc:sldMkLst>
          <pc:docMk/>
          <pc:sldMk cId="2503753485" sldId="314"/>
        </pc:sldMkLst>
        <pc:spChg chg="mod">
          <ac:chgData name="Robin Bläsing" userId="3fd8de12-e4b7-485a-992a-90717dfdd471" providerId="ADAL" clId="{83175E41-6329-864E-90D3-84BDBE87A522}" dt="2022-01-19T16:54:01.574" v="3876" actId="207"/>
          <ac:spMkLst>
            <pc:docMk/>
            <pc:sldMk cId="2503753485" sldId="314"/>
            <ac:spMk id="3" creationId="{5340458A-FEE1-B145-AE27-56D4C493481B}"/>
          </ac:spMkLst>
        </pc:spChg>
        <pc:spChg chg="mod">
          <ac:chgData name="Robin Bläsing" userId="3fd8de12-e4b7-485a-992a-90717dfdd471" providerId="ADAL" clId="{83175E41-6329-864E-90D3-84BDBE87A522}" dt="2022-01-19T16:53:57.440" v="3875" actId="207"/>
          <ac:spMkLst>
            <pc:docMk/>
            <pc:sldMk cId="2503753485" sldId="314"/>
            <ac:spMk id="6" creationId="{89DFC349-61DC-1449-AAAE-8D07D0968F5F}"/>
          </ac:spMkLst>
        </pc:spChg>
        <pc:picChg chg="del">
          <ac:chgData name="Robin Bläsing" userId="3fd8de12-e4b7-485a-992a-90717dfdd471" providerId="ADAL" clId="{83175E41-6329-864E-90D3-84BDBE87A522}" dt="2022-01-19T16:53:25.279" v="3849" actId="478"/>
          <ac:picMkLst>
            <pc:docMk/>
            <pc:sldMk cId="2503753485" sldId="314"/>
            <ac:picMk id="3074" creationId="{89448EA8-C235-1149-87DA-D769FEEA0826}"/>
          </ac:picMkLst>
        </pc:picChg>
      </pc:sldChg>
      <pc:sldChg chg="addSp modSp add mod">
        <pc:chgData name="Robin Bläsing" userId="3fd8de12-e4b7-485a-992a-90717dfdd471" providerId="ADAL" clId="{83175E41-6329-864E-90D3-84BDBE87A522}" dt="2022-01-19T21:39:53.029" v="4529" actId="14100"/>
        <pc:sldMkLst>
          <pc:docMk/>
          <pc:sldMk cId="72147112" sldId="315"/>
        </pc:sldMkLst>
        <pc:spChg chg="mod">
          <ac:chgData name="Robin Bläsing" userId="3fd8de12-e4b7-485a-992a-90717dfdd471" providerId="ADAL" clId="{83175E41-6329-864E-90D3-84BDBE87A522}" dt="2022-01-19T21:39:33.731" v="4525" actId="1076"/>
          <ac:spMkLst>
            <pc:docMk/>
            <pc:sldMk cId="72147112" sldId="315"/>
            <ac:spMk id="3" creationId="{5340458A-FEE1-B145-AE27-56D4C493481B}"/>
          </ac:spMkLst>
        </pc:spChg>
        <pc:spChg chg="add mod">
          <ac:chgData name="Robin Bläsing" userId="3fd8de12-e4b7-485a-992a-90717dfdd471" providerId="ADAL" clId="{83175E41-6329-864E-90D3-84BDBE87A522}" dt="2022-01-19T21:39:29.694" v="4523" actId="6549"/>
          <ac:spMkLst>
            <pc:docMk/>
            <pc:sldMk cId="72147112" sldId="315"/>
            <ac:spMk id="6" creationId="{5CA38A2A-1B9A-564C-90DA-9C17FEE35D2E}"/>
          </ac:spMkLst>
        </pc:spChg>
        <pc:spChg chg="add mod">
          <ac:chgData name="Robin Bläsing" userId="3fd8de12-e4b7-485a-992a-90717dfdd471" providerId="ADAL" clId="{83175E41-6329-864E-90D3-84BDBE87A522}" dt="2022-01-19T21:39:39.162" v="4526" actId="1076"/>
          <ac:spMkLst>
            <pc:docMk/>
            <pc:sldMk cId="72147112" sldId="315"/>
            <ac:spMk id="7" creationId="{0C11DBC5-D6E8-1A4A-818D-4A9D4CBE8488}"/>
          </ac:spMkLst>
        </pc:spChg>
        <pc:spChg chg="add mod">
          <ac:chgData name="Robin Bläsing" userId="3fd8de12-e4b7-485a-992a-90717dfdd471" providerId="ADAL" clId="{83175E41-6329-864E-90D3-84BDBE87A522}" dt="2022-01-19T21:39:49.191" v="4528" actId="1076"/>
          <ac:spMkLst>
            <pc:docMk/>
            <pc:sldMk cId="72147112" sldId="315"/>
            <ac:spMk id="8" creationId="{72ED2591-A13C-1A49-8BA4-97A2A70FCA81}"/>
          </ac:spMkLst>
        </pc:spChg>
        <pc:cxnChg chg="add mod">
          <ac:chgData name="Robin Bläsing" userId="3fd8de12-e4b7-485a-992a-90717dfdd471" providerId="ADAL" clId="{83175E41-6329-864E-90D3-84BDBE87A522}" dt="2022-01-19T21:39:29.390" v="4522" actId="6549"/>
          <ac:cxnSpMkLst>
            <pc:docMk/>
            <pc:sldMk cId="72147112" sldId="315"/>
            <ac:cxnSpMk id="10" creationId="{6367765E-6E4C-A747-B9E3-2AC9D4B1753C}"/>
          </ac:cxnSpMkLst>
        </pc:cxnChg>
        <pc:cxnChg chg="add mod">
          <ac:chgData name="Robin Bläsing" userId="3fd8de12-e4b7-485a-992a-90717dfdd471" providerId="ADAL" clId="{83175E41-6329-864E-90D3-84BDBE87A522}" dt="2022-01-19T21:39:42.466" v="4527" actId="14100"/>
          <ac:cxnSpMkLst>
            <pc:docMk/>
            <pc:sldMk cId="72147112" sldId="315"/>
            <ac:cxnSpMk id="11" creationId="{37449AE4-4400-1241-93DC-54C751F92247}"/>
          </ac:cxnSpMkLst>
        </pc:cxnChg>
        <pc:cxnChg chg="add mod">
          <ac:chgData name="Robin Bläsing" userId="3fd8de12-e4b7-485a-992a-90717dfdd471" providerId="ADAL" clId="{83175E41-6329-864E-90D3-84BDBE87A522}" dt="2022-01-19T21:39:53.029" v="4529" actId="14100"/>
          <ac:cxnSpMkLst>
            <pc:docMk/>
            <pc:sldMk cId="72147112" sldId="315"/>
            <ac:cxnSpMk id="14" creationId="{535DADF3-C462-194C-B780-6A796C5E50F3}"/>
          </ac:cxnSpMkLst>
        </pc:cxnChg>
      </pc:sldChg>
      <pc:sldChg chg="modSp add mod">
        <pc:chgData name="Robin Bläsing" userId="3fd8de12-e4b7-485a-992a-90717dfdd471" providerId="ADAL" clId="{83175E41-6329-864E-90D3-84BDBE87A522}" dt="2022-01-19T21:57:52.955" v="5119" actId="20577"/>
        <pc:sldMkLst>
          <pc:docMk/>
          <pc:sldMk cId="1221190256" sldId="316"/>
        </pc:sldMkLst>
        <pc:spChg chg="mod">
          <ac:chgData name="Robin Bläsing" userId="3fd8de12-e4b7-485a-992a-90717dfdd471" providerId="ADAL" clId="{83175E41-6329-864E-90D3-84BDBE87A522}" dt="2022-01-19T21:57:52.955" v="5119" actId="20577"/>
          <ac:spMkLst>
            <pc:docMk/>
            <pc:sldMk cId="1221190256" sldId="316"/>
            <ac:spMk id="7" creationId="{B3355142-B04B-F04C-8DA0-23A95E0EA0F2}"/>
          </ac:spMkLst>
        </pc:spChg>
      </pc:sldChg>
      <pc:sldChg chg="modSp add mod">
        <pc:chgData name="Robin Bläsing" userId="3fd8de12-e4b7-485a-992a-90717dfdd471" providerId="ADAL" clId="{83175E41-6329-864E-90D3-84BDBE87A522}" dt="2022-01-19T21:31:46.789" v="4279" actId="20577"/>
        <pc:sldMkLst>
          <pc:docMk/>
          <pc:sldMk cId="2242808241" sldId="317"/>
        </pc:sldMkLst>
        <pc:spChg chg="mod">
          <ac:chgData name="Robin Bläsing" userId="3fd8de12-e4b7-485a-992a-90717dfdd471" providerId="ADAL" clId="{83175E41-6329-864E-90D3-84BDBE87A522}" dt="2022-01-19T21:31:46.789" v="4279" actId="20577"/>
          <ac:spMkLst>
            <pc:docMk/>
            <pc:sldMk cId="2242808241" sldId="317"/>
            <ac:spMk id="7" creationId="{B3355142-B04B-F04C-8DA0-23A95E0EA0F2}"/>
          </ac:spMkLst>
        </pc:spChg>
      </pc:sldChg>
      <pc:sldChg chg="modSp add mod">
        <pc:chgData name="Robin Bläsing" userId="3fd8de12-e4b7-485a-992a-90717dfdd471" providerId="ADAL" clId="{83175E41-6329-864E-90D3-84BDBE87A522}" dt="2022-01-19T22:17:01.586" v="5734" actId="20577"/>
        <pc:sldMkLst>
          <pc:docMk/>
          <pc:sldMk cId="1483624454" sldId="318"/>
        </pc:sldMkLst>
        <pc:spChg chg="mod">
          <ac:chgData name="Robin Bläsing" userId="3fd8de12-e4b7-485a-992a-90717dfdd471" providerId="ADAL" clId="{83175E41-6329-864E-90D3-84BDBE87A522}" dt="2022-01-19T22:09:56.775" v="5507" actId="207"/>
          <ac:spMkLst>
            <pc:docMk/>
            <pc:sldMk cId="1483624454" sldId="318"/>
            <ac:spMk id="3" creationId="{5340458A-FEE1-B145-AE27-56D4C493481B}"/>
          </ac:spMkLst>
        </pc:spChg>
        <pc:spChg chg="mod">
          <ac:chgData name="Robin Bläsing" userId="3fd8de12-e4b7-485a-992a-90717dfdd471" providerId="ADAL" clId="{83175E41-6329-864E-90D3-84BDBE87A522}" dt="2022-01-19T22:17:01.586" v="5734" actId="20577"/>
          <ac:spMkLst>
            <pc:docMk/>
            <pc:sldMk cId="1483624454" sldId="318"/>
            <ac:spMk id="10" creationId="{13AB1FC8-A32B-4C46-8BAD-0A8497F587BC}"/>
          </ac:spMkLst>
        </pc:spChg>
      </pc:sldChg>
      <pc:sldChg chg="add del">
        <pc:chgData name="Robin Bläsing" userId="3fd8de12-e4b7-485a-992a-90717dfdd471" providerId="ADAL" clId="{83175E41-6329-864E-90D3-84BDBE87A522}" dt="2022-01-19T21:35:01.049" v="4318" actId="2696"/>
        <pc:sldMkLst>
          <pc:docMk/>
          <pc:sldMk cId="3674723584" sldId="318"/>
        </pc:sldMkLst>
      </pc:sldChg>
    </pc:docChg>
  </pc:docChgLst>
  <pc:docChgLst>
    <pc:chgData name="Robin Bläsing" userId="3fd8de12-e4b7-485a-992a-90717dfdd471" providerId="ADAL" clId="{E82414C5-A7FF-E246-8A13-922AE8A9A038}"/>
    <pc:docChg chg="modSld">
      <pc:chgData name="Robin Bläsing" userId="3fd8de12-e4b7-485a-992a-90717dfdd471" providerId="ADAL" clId="{E82414C5-A7FF-E246-8A13-922AE8A9A038}" dt="2022-03-18T07:43:51.952" v="0"/>
      <pc:docMkLst>
        <pc:docMk/>
      </pc:docMkLst>
      <pc:sldChg chg="modSp">
        <pc:chgData name="Robin Bläsing" userId="3fd8de12-e4b7-485a-992a-90717dfdd471" providerId="ADAL" clId="{E82414C5-A7FF-E246-8A13-922AE8A9A038}" dt="2022-03-18T07:43:51.952" v="0"/>
        <pc:sldMkLst>
          <pc:docMk/>
          <pc:sldMk cId="188267918" sldId="270"/>
        </pc:sldMkLst>
        <pc:spChg chg="mod">
          <ac:chgData name="Robin Bläsing" userId="3fd8de12-e4b7-485a-992a-90717dfdd471" providerId="ADAL" clId="{E82414C5-A7FF-E246-8A13-922AE8A9A038}" dt="2022-03-18T07:43:51.952" v="0"/>
          <ac:spMkLst>
            <pc:docMk/>
            <pc:sldMk cId="188267918" sldId="270"/>
            <ac:spMk id="25" creationId="{A2CB4BC1-A3CF-1F4D-8F8C-78918B8F85DB}"/>
          </ac:spMkLst>
        </pc:spChg>
      </pc:sldChg>
    </pc:docChg>
  </pc:docChgLst>
  <pc:docChgLst>
    <pc:chgData name="Robin Bläsing" userId="3fd8de12-e4b7-485a-992a-90717dfdd471" providerId="ADAL" clId="{66992848-0DC0-F141-8BBA-F4E70C613F43}"/>
    <pc:docChg chg="delSld">
      <pc:chgData name="Robin Bläsing" userId="3fd8de12-e4b7-485a-992a-90717dfdd471" providerId="ADAL" clId="{66992848-0DC0-F141-8BBA-F4E70C613F43}" dt="2022-08-23T08:59:55.623" v="0" actId="2696"/>
      <pc:docMkLst>
        <pc:docMk/>
      </pc:docMkLst>
      <pc:sldChg chg="del">
        <pc:chgData name="Robin Bläsing" userId="3fd8de12-e4b7-485a-992a-90717dfdd471" providerId="ADAL" clId="{66992848-0DC0-F141-8BBA-F4E70C613F43}" dt="2022-08-23T08:59:55.623" v="0" actId="2696"/>
        <pc:sldMkLst>
          <pc:docMk/>
          <pc:sldMk cId="3031298132"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spTree>
    <p:extLst>
      <p:ext uri="{BB962C8B-B14F-4D97-AF65-F5344CB8AC3E}">
        <p14:creationId xmlns:p14="http://schemas.microsoft.com/office/powerpoint/2010/main" val="383736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4A926-B56D-4F27-A6C6-2A725F878C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Bildplatzhalter 2">
            <a:extLst>
              <a:ext uri="{FF2B5EF4-FFF2-40B4-BE49-F238E27FC236}">
                <a16:creationId xmlns:a16="http://schemas.microsoft.com/office/drawing/2014/main" id="{15C4E524-BFB7-48E5-BF1F-F0CCAD0DB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de-DE"/>
          </a:p>
        </p:txBody>
      </p:sp>
      <p:sp>
        <p:nvSpPr>
          <p:cNvPr id="4" name="Textplatzhalter 3">
            <a:extLst>
              <a:ext uri="{FF2B5EF4-FFF2-40B4-BE49-F238E27FC236}">
                <a16:creationId xmlns:a16="http://schemas.microsoft.com/office/drawing/2014/main" id="{28AA2D5D-7F75-40EE-AB82-43C374A7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F93EC4F1-2E6C-4D1A-9E20-D1C6BB7BD637}"/>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3BB0BFD6-9C34-4615-8450-961C234678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97182D-C405-42FF-AA50-33945EA1BF7E}"/>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93976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D8031-D60B-40A3-B557-0C01F6ECDF51}"/>
              </a:ext>
            </a:extLst>
          </p:cNvPr>
          <p:cNvSpPr>
            <a:spLocks noGrp="1"/>
          </p:cNvSpPr>
          <p:nvPr>
            <p:ph type="title"/>
          </p:nvPr>
        </p:nvSpPr>
        <p:spPr/>
        <p:txBody>
          <a:bodyPr/>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4FDA0641-31B4-4389-822D-272E982C0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9B73E696-3C28-481D-8646-77644EEC6285}"/>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9EEF5E6B-4166-4086-82E4-DA2218C163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9E79163-2213-4745-B8C2-D7AF44FE9AC1}"/>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72EC55CD-6A33-4F2A-92E7-AFB9B7EA980E}"/>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0B8FEFA8-BE0E-B649-88ED-433B21F00A36}"/>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51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356EC60-4DE9-4F9F-883C-D7CF616EAF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AB7C996F-D1D9-4DE6-AB09-CA9CBF66A4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83B92758-17D9-41D0-9908-183DCEB12730}"/>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05394062-411B-4B29-8483-E08B9D4309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8A4BF6-FCBF-4128-AA7E-EAC7C888E84C}"/>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425574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spTree>
    <p:extLst>
      <p:ext uri="{BB962C8B-B14F-4D97-AF65-F5344CB8AC3E}">
        <p14:creationId xmlns:p14="http://schemas.microsoft.com/office/powerpoint/2010/main" val="182379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p:txBody>
          <a:bodyPr/>
          <a:lstStyle/>
          <a:p>
            <a:r>
              <a:rPr lang="en-GB"/>
              <a:t>Click to edit Master title style</a:t>
            </a:r>
            <a:endParaRPr lang="de-DE"/>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de-DE"/>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68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1EAE9-D619-4A93-AD7D-2C0AA96AD479}"/>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7D561E21-B804-4F4A-9C6B-A79237C427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Datumsplatzhalter 3">
            <a:extLst>
              <a:ext uri="{FF2B5EF4-FFF2-40B4-BE49-F238E27FC236}">
                <a16:creationId xmlns:a16="http://schemas.microsoft.com/office/drawing/2014/main" id="{5FF5EBA8-4FEA-4F83-A4CF-2C841D0FD487}"/>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1F2E4A8C-DD73-4BF3-A00B-241600CC2A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F775E0-FE9F-436E-BD3F-DC924EA59F3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63F9B8B4-BD5F-4144-9F82-2AA0D49A6658}"/>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55645CE8-729A-EB4F-A5B6-D51027C99B6F}"/>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79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09DEE2-8186-43E7-A05E-E3C1728A7A0B}"/>
              </a:ext>
            </a:extLst>
          </p:cNvPr>
          <p:cNvSpPr>
            <a:spLocks noGrp="1"/>
          </p:cNvSpPr>
          <p:nvPr>
            <p:ph type="dt" sz="half" idx="10"/>
          </p:nvPr>
        </p:nvSpPr>
        <p:spPr/>
        <p:txBody>
          <a:bodyPr/>
          <a:lstStyle/>
          <a:p>
            <a:endParaRPr lang="de-DE"/>
          </a:p>
        </p:txBody>
      </p:sp>
      <p:sp>
        <p:nvSpPr>
          <p:cNvPr id="3" name="Fußzeilenplatzhalter 2">
            <a:extLst>
              <a:ext uri="{FF2B5EF4-FFF2-40B4-BE49-F238E27FC236}">
                <a16:creationId xmlns:a16="http://schemas.microsoft.com/office/drawing/2014/main" id="{864739FE-4D64-4BE4-8DC0-10BFEE3502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33788A-2920-4055-88F3-9EDDB7B71BB4}"/>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216639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73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78C3B-7F9B-4850-8A3D-1F93A93E68F3}"/>
              </a:ext>
            </a:extLst>
          </p:cNvPr>
          <p:cNvSpPr>
            <a:spLocks noGrp="1"/>
          </p:cNvSpPr>
          <p:nvPr>
            <p:ph type="title"/>
          </p:nvPr>
        </p:nvSpPr>
        <p:spPr>
          <a:xfrm>
            <a:off x="436605" y="1709738"/>
            <a:ext cx="11314669" cy="2852737"/>
          </a:xfrm>
        </p:spPr>
        <p:txBody>
          <a:bodyPr anchor="b"/>
          <a:lstStyle>
            <a:lvl1pPr>
              <a:defRPr sz="6000"/>
            </a:lvl1pPr>
          </a:lstStyle>
          <a:p>
            <a:r>
              <a:rPr lang="en-GB"/>
              <a:t>Click to edit Master title style</a:t>
            </a:r>
            <a:endParaRPr lang="de-DE"/>
          </a:p>
        </p:txBody>
      </p:sp>
      <p:sp>
        <p:nvSpPr>
          <p:cNvPr id="3" name="Textplatzhalter 2">
            <a:extLst>
              <a:ext uri="{FF2B5EF4-FFF2-40B4-BE49-F238E27FC236}">
                <a16:creationId xmlns:a16="http://schemas.microsoft.com/office/drawing/2014/main" id="{B4222CBC-E8A4-4C25-AB98-64242BEA541E}"/>
              </a:ext>
            </a:extLst>
          </p:cNvPr>
          <p:cNvSpPr>
            <a:spLocks noGrp="1"/>
          </p:cNvSpPr>
          <p:nvPr>
            <p:ph type="body" idx="1"/>
          </p:nvPr>
        </p:nvSpPr>
        <p:spPr>
          <a:xfrm>
            <a:off x="436605" y="4951307"/>
            <a:ext cx="11314669" cy="113834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umsplatzhalter 3">
            <a:extLst>
              <a:ext uri="{FF2B5EF4-FFF2-40B4-BE49-F238E27FC236}">
                <a16:creationId xmlns:a16="http://schemas.microsoft.com/office/drawing/2014/main" id="{D20D55A0-F804-483C-A2F9-15065389BC1C}"/>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695FD63B-84F3-42CE-BF26-14255922D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D477F4-A585-4240-9E31-274DE1A99067}"/>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A194D359-F442-4AEE-9FE6-B224CEB9F901}"/>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E5B0BDEC-0060-994F-8625-334FC82BE52C}"/>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82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34757B-4040-4C59-8E21-1A78D2558818}"/>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86AAAEA0-8E97-42B3-8F7D-008B1AA8DF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Inhaltsplatzhalter 3">
            <a:extLst>
              <a:ext uri="{FF2B5EF4-FFF2-40B4-BE49-F238E27FC236}">
                <a16:creationId xmlns:a16="http://schemas.microsoft.com/office/drawing/2014/main" id="{1457051E-5FB1-4FCC-AD2A-7DA362241E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umsplatzhalter 4">
            <a:extLst>
              <a:ext uri="{FF2B5EF4-FFF2-40B4-BE49-F238E27FC236}">
                <a16:creationId xmlns:a16="http://schemas.microsoft.com/office/drawing/2014/main" id="{84D1E581-8A7A-4C49-BF38-1FFF844F22A0}"/>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483B30F5-3069-4CFB-8F9E-238E55655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8B1756E-A917-47A7-80C3-CF2E5A10780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8" name="Gerade Verbindung 7">
            <a:extLst>
              <a:ext uri="{FF2B5EF4-FFF2-40B4-BE49-F238E27FC236}">
                <a16:creationId xmlns:a16="http://schemas.microsoft.com/office/drawing/2014/main" id="{4F63EDC9-057F-409F-874D-90F12CEC964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Gerade Verbindung 7">
            <a:extLst>
              <a:ext uri="{FF2B5EF4-FFF2-40B4-BE49-F238E27FC236}">
                <a16:creationId xmlns:a16="http://schemas.microsoft.com/office/drawing/2014/main" id="{A4CE0F2B-5A7A-AF46-895D-BA4746AC810D}"/>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0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32C97-60A3-45D2-B8D1-2A878AA55F36}"/>
              </a:ext>
            </a:extLst>
          </p:cNvPr>
          <p:cNvSpPr>
            <a:spLocks noGrp="1"/>
          </p:cNvSpPr>
          <p:nvPr>
            <p:ph type="title"/>
          </p:nvPr>
        </p:nvSpPr>
        <p:spPr>
          <a:xfrm>
            <a:off x="436605" y="365125"/>
            <a:ext cx="11314670" cy="671195"/>
          </a:xfrm>
        </p:spPr>
        <p:txBody>
          <a:bodyPr/>
          <a:lstStyle/>
          <a:p>
            <a:r>
              <a:rPr lang="en-GB"/>
              <a:t>Click to edit Master title style</a:t>
            </a:r>
            <a:endParaRPr lang="de-DE"/>
          </a:p>
        </p:txBody>
      </p:sp>
      <p:sp>
        <p:nvSpPr>
          <p:cNvPr id="3" name="Textplatzhalter 2">
            <a:extLst>
              <a:ext uri="{FF2B5EF4-FFF2-40B4-BE49-F238E27FC236}">
                <a16:creationId xmlns:a16="http://schemas.microsoft.com/office/drawing/2014/main" id="{FAFF35A4-CF1C-4636-BDB1-FE204AF07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Inhaltsplatzhalter 3">
            <a:extLst>
              <a:ext uri="{FF2B5EF4-FFF2-40B4-BE49-F238E27FC236}">
                <a16:creationId xmlns:a16="http://schemas.microsoft.com/office/drawing/2014/main" id="{688ADDCD-9573-40AD-9C24-7AA0C19F91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platzhalter 4">
            <a:extLst>
              <a:ext uri="{FF2B5EF4-FFF2-40B4-BE49-F238E27FC236}">
                <a16:creationId xmlns:a16="http://schemas.microsoft.com/office/drawing/2014/main" id="{446697C0-01BC-473C-BE45-F86BA3261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Inhaltsplatzhalter 5">
            <a:extLst>
              <a:ext uri="{FF2B5EF4-FFF2-40B4-BE49-F238E27FC236}">
                <a16:creationId xmlns:a16="http://schemas.microsoft.com/office/drawing/2014/main" id="{53422127-2403-42CB-B54E-F90F607BFF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umsplatzhalter 6">
            <a:extLst>
              <a:ext uri="{FF2B5EF4-FFF2-40B4-BE49-F238E27FC236}">
                <a16:creationId xmlns:a16="http://schemas.microsoft.com/office/drawing/2014/main" id="{E245C404-9579-4135-9151-51BCF72916DD}"/>
              </a:ext>
            </a:extLst>
          </p:cNvPr>
          <p:cNvSpPr>
            <a:spLocks noGrp="1"/>
          </p:cNvSpPr>
          <p:nvPr>
            <p:ph type="dt" sz="half" idx="10"/>
          </p:nvPr>
        </p:nvSpPr>
        <p:spPr/>
        <p:txBody>
          <a:bodyPr/>
          <a:lstStyle/>
          <a:p>
            <a:endParaRPr lang="de-DE"/>
          </a:p>
        </p:txBody>
      </p:sp>
      <p:sp>
        <p:nvSpPr>
          <p:cNvPr id="8" name="Fußzeilenplatzhalter 7">
            <a:extLst>
              <a:ext uri="{FF2B5EF4-FFF2-40B4-BE49-F238E27FC236}">
                <a16:creationId xmlns:a16="http://schemas.microsoft.com/office/drawing/2014/main" id="{F9B11797-BF40-49D4-AECF-C38B3A25359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40F4DD2-4140-4066-935C-412FD26EF7C4}"/>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10" name="Gerade Verbindung 7">
            <a:extLst>
              <a:ext uri="{FF2B5EF4-FFF2-40B4-BE49-F238E27FC236}">
                <a16:creationId xmlns:a16="http://schemas.microsoft.com/office/drawing/2014/main" id="{B60EB3AC-B743-4957-8313-AED480BA3A6C}"/>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7">
            <a:extLst>
              <a:ext uri="{FF2B5EF4-FFF2-40B4-BE49-F238E27FC236}">
                <a16:creationId xmlns:a16="http://schemas.microsoft.com/office/drawing/2014/main" id="{CFBEEF23-2EBF-A342-B008-E5A1157F906A}"/>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13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02093-94E5-4F5F-98BF-3A8B305C39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Inhaltsplatzhalter 2">
            <a:extLst>
              <a:ext uri="{FF2B5EF4-FFF2-40B4-BE49-F238E27FC236}">
                <a16:creationId xmlns:a16="http://schemas.microsoft.com/office/drawing/2014/main" id="{1463F871-700C-4659-A284-E0A364973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platzhalter 3">
            <a:extLst>
              <a:ext uri="{FF2B5EF4-FFF2-40B4-BE49-F238E27FC236}">
                <a16:creationId xmlns:a16="http://schemas.microsoft.com/office/drawing/2014/main" id="{E826E2A6-25E9-4744-A3F0-8803C2E5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6A0C0767-4B74-48D8-87ED-165912B80859}"/>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97331E8A-2FB3-4599-88D1-768103148FE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9D42AD-7B0B-474E-B79A-647CCF532595}"/>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5946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F56EA66-E53E-4298-BF76-47BDCDF7F731}"/>
              </a:ext>
            </a:extLst>
          </p:cNvPr>
          <p:cNvSpPr>
            <a:spLocks noGrp="1"/>
          </p:cNvSpPr>
          <p:nvPr>
            <p:ph type="title"/>
          </p:nvPr>
        </p:nvSpPr>
        <p:spPr>
          <a:xfrm>
            <a:off x="440724" y="365126"/>
            <a:ext cx="11314671" cy="637326"/>
          </a:xfrm>
          <a:prstGeom prst="rect">
            <a:avLst/>
          </a:prstGeom>
        </p:spPr>
        <p:txBody>
          <a:bodyPr vert="horz" lIns="91440" tIns="45720" rIns="91440" bIns="45720" rtlCol="0" anchor="t">
            <a:normAutofit/>
          </a:bodyPr>
          <a:lstStyle/>
          <a:p>
            <a:r>
              <a:rPr lang="en-US" noProof="0"/>
              <a:t>Mastertitelformat bearbeiten</a:t>
            </a:r>
          </a:p>
        </p:txBody>
      </p:sp>
      <p:sp>
        <p:nvSpPr>
          <p:cNvPr id="3" name="Textplatzhalter 2">
            <a:extLst>
              <a:ext uri="{FF2B5EF4-FFF2-40B4-BE49-F238E27FC236}">
                <a16:creationId xmlns:a16="http://schemas.microsoft.com/office/drawing/2014/main" id="{6D39A477-497C-49CF-862A-7EA5B070CB3C}"/>
              </a:ext>
            </a:extLst>
          </p:cNvPr>
          <p:cNvSpPr>
            <a:spLocks noGrp="1"/>
          </p:cNvSpPr>
          <p:nvPr>
            <p:ph type="body" idx="1"/>
          </p:nvPr>
        </p:nvSpPr>
        <p:spPr>
          <a:xfrm>
            <a:off x="436605" y="1422407"/>
            <a:ext cx="11314671" cy="4754556"/>
          </a:xfrm>
          <a:prstGeom prst="rect">
            <a:avLst/>
          </a:prstGeom>
        </p:spPr>
        <p:txBody>
          <a:bodyPr vert="horz" lIns="91440" tIns="45720" rIns="91440" bIns="45720" rtlCol="0">
            <a:norm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Datumsplatzhalter 3">
            <a:extLst>
              <a:ext uri="{FF2B5EF4-FFF2-40B4-BE49-F238E27FC236}">
                <a16:creationId xmlns:a16="http://schemas.microsoft.com/office/drawing/2014/main" id="{533813A6-85AD-4BD8-A002-50582A8685C4}"/>
              </a:ext>
            </a:extLst>
          </p:cNvPr>
          <p:cNvSpPr>
            <a:spLocks noGrp="1"/>
          </p:cNvSpPr>
          <p:nvPr>
            <p:ph type="dt" sz="half" idx="2"/>
          </p:nvPr>
        </p:nvSpPr>
        <p:spPr>
          <a:xfrm>
            <a:off x="436606" y="6356350"/>
            <a:ext cx="979022" cy="365125"/>
          </a:xfrm>
          <a:prstGeom prst="rect">
            <a:avLst/>
          </a:prstGeom>
        </p:spPr>
        <p:txBody>
          <a:bodyPr vert="horz" lIns="91440" tIns="45720" rIns="91440" bIns="45720" rtlCol="0" anchor="ctr"/>
          <a:lstStyle>
            <a:lvl1pPr algn="l">
              <a:defRPr sz="1200">
                <a:solidFill>
                  <a:schemeClr val="bg1"/>
                </a:solidFill>
                <a:latin typeface="Calibri" panose="020F0502020204030204" pitchFamily="34" charset="0"/>
                <a:cs typeface="Calibri" panose="020F0502020204030204" pitchFamily="34" charset="0"/>
              </a:defRPr>
            </a:lvl1pPr>
          </a:lstStyle>
          <a:p>
            <a:endParaRPr lang="en-US" dirty="0"/>
          </a:p>
        </p:txBody>
      </p:sp>
      <p:sp>
        <p:nvSpPr>
          <p:cNvPr id="5" name="Fußzeilenplatzhalter 4">
            <a:extLst>
              <a:ext uri="{FF2B5EF4-FFF2-40B4-BE49-F238E27FC236}">
                <a16:creationId xmlns:a16="http://schemas.microsoft.com/office/drawing/2014/main" id="{6E6462A4-3FDF-4B39-B6F4-0A8BA5BA5B15}"/>
              </a:ext>
            </a:extLst>
          </p:cNvPr>
          <p:cNvSpPr>
            <a:spLocks noGrp="1"/>
          </p:cNvSpPr>
          <p:nvPr>
            <p:ph type="ftr" sz="quarter" idx="3"/>
          </p:nvPr>
        </p:nvSpPr>
        <p:spPr>
          <a:xfrm>
            <a:off x="1537547" y="6356350"/>
            <a:ext cx="9116905" cy="365125"/>
          </a:xfrm>
          <a:prstGeom prst="rect">
            <a:avLst/>
          </a:prstGeom>
        </p:spPr>
        <p:txBody>
          <a:bodyPr vert="horz" lIns="91440" tIns="45720" rIns="91440" bIns="45720" rtlCol="0" anchor="ctr"/>
          <a:lstStyle>
            <a:lvl1pPr algn="ctr">
              <a:defRPr sz="1200">
                <a:solidFill>
                  <a:schemeClr val="bg1"/>
                </a:solidFill>
                <a:latin typeface="Calibri" panose="020F0502020204030204" pitchFamily="34" charset="0"/>
                <a:cs typeface="Calibri" panose="020F0502020204030204" pitchFamily="34" charset="0"/>
              </a:defRPr>
            </a:lvl1pPr>
          </a:lstStyle>
          <a:p>
            <a:endParaRPr lang="en-US" dirty="0"/>
          </a:p>
        </p:txBody>
      </p:sp>
      <p:sp>
        <p:nvSpPr>
          <p:cNvPr id="6" name="Foliennummernplatzhalter 5">
            <a:extLst>
              <a:ext uri="{FF2B5EF4-FFF2-40B4-BE49-F238E27FC236}">
                <a16:creationId xmlns:a16="http://schemas.microsoft.com/office/drawing/2014/main" id="{D8205457-C66B-4313-9984-1126BD830E28}"/>
              </a:ext>
            </a:extLst>
          </p:cNvPr>
          <p:cNvSpPr>
            <a:spLocks noGrp="1"/>
          </p:cNvSpPr>
          <p:nvPr>
            <p:ph type="sldNum" sz="quarter" idx="4"/>
          </p:nvPr>
        </p:nvSpPr>
        <p:spPr>
          <a:xfrm>
            <a:off x="10776372" y="6356350"/>
            <a:ext cx="974903" cy="365125"/>
          </a:xfrm>
          <a:prstGeom prst="rect">
            <a:avLst/>
          </a:prstGeom>
        </p:spPr>
        <p:txBody>
          <a:bodyPr vert="horz" lIns="91440" tIns="45720" rIns="91440" bIns="45720" rtlCol="0" anchor="ctr"/>
          <a:lstStyle>
            <a:lvl1pPr algn="r">
              <a:defRPr sz="1200">
                <a:solidFill>
                  <a:schemeClr val="bg1"/>
                </a:solidFill>
                <a:latin typeface="Calibri" panose="020F0502020204030204" pitchFamily="34" charset="0"/>
                <a:cs typeface="Calibri" panose="020F0502020204030204" pitchFamily="34" charset="0"/>
              </a:defRPr>
            </a:lvl1pPr>
          </a:lstStyle>
          <a:p>
            <a:fld id="{FC40A2A1-650E-4FC6-B74F-825C414AC4F8}" type="slidenum">
              <a:rPr lang="en-US" smtClean="0"/>
              <a:pPr/>
              <a:t>‹#›</a:t>
            </a:fld>
            <a:endParaRPr lang="en-US"/>
          </a:p>
        </p:txBody>
      </p:sp>
    </p:spTree>
    <p:extLst>
      <p:ext uri="{BB962C8B-B14F-4D97-AF65-F5344CB8AC3E}">
        <p14:creationId xmlns:p14="http://schemas.microsoft.com/office/powerpoint/2010/main" val="180665777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3" r:id="rId13"/>
  </p:sldLayoutIdLst>
  <p:hf hdr="0" ftr="0" dt="0"/>
  <p:txStyles>
    <p:titleStyle>
      <a:lvl1pPr algn="l" defTabSz="914400" rtl="0" eaLnBrk="1" latinLnBrk="0" hangingPunct="1">
        <a:lnSpc>
          <a:spcPct val="90000"/>
        </a:lnSpc>
        <a:spcBef>
          <a:spcPct val="0"/>
        </a:spcBef>
        <a:buNone/>
        <a:defRPr sz="3600" kern="1200">
          <a:solidFill>
            <a:schemeClr val="bg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print.iacr.org/2020/126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lu.tarilabs.com/cryptography/introduction-schnorr-signatures#key-cancellation-attac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lockstream.info/tx/37777defed8717c581b4c0509329550e344bdc14ac38f71fc050096887e535c8?expand"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lockstream.info/tx/e700b7b330e4b56c5883d760f9cbe4fa47e0f62b350e108f1767bc07a4bbc07b"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btc.com/tools/tx/decode" TargetMode="External"/><Relationship Id="rId2" Type="http://schemas.openxmlformats.org/officeDocument/2006/relationships/hyperlink" Target="https://chainquery.com/bitcoin-cli/getrawtransaction"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btc.com/tools/tx/decode" TargetMode="External"/><Relationship Id="rId2" Type="http://schemas.openxmlformats.org/officeDocument/2006/relationships/hyperlink" Target="https://chainquery.com/bitcoin-cli/getrawtransaction"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hyperlink" Target="https://bitcoinops.org/en/topics/musig/" TargetMode="External"/><Relationship Id="rId3" Type="http://schemas.openxmlformats.org/officeDocument/2006/relationships/hyperlink" Target="https://medium.com/cryptoadvance/bls-signatures-better-than-schnorr-5a7fe30ea716" TargetMode="External"/><Relationship Id="rId7" Type="http://schemas.openxmlformats.org/officeDocument/2006/relationships/hyperlink" Target="https://eprint.iacr.org/2020/1261.pdf" TargetMode="External"/><Relationship Id="rId2" Type="http://schemas.openxmlformats.org/officeDocument/2006/relationships/hyperlink" Target="https://www.youtube.com/watch?v=n5aompcR9W0" TargetMode="External"/><Relationship Id="rId1" Type="http://schemas.openxmlformats.org/officeDocument/2006/relationships/slideLayout" Target="../slideLayouts/slideLayout2.xml"/><Relationship Id="rId6" Type="http://schemas.openxmlformats.org/officeDocument/2006/relationships/hyperlink" Target="https://eprint.iacr.org/2018/068.pdf" TargetMode="External"/><Relationship Id="rId5" Type="http://schemas.openxmlformats.org/officeDocument/2006/relationships/hyperlink" Target="https://medium.com/cryptoadvance/how-schnorr-signatures-may-improve-bitcoin-91655bcb4744" TargetMode="External"/><Relationship Id="rId10" Type="http://schemas.openxmlformats.org/officeDocument/2006/relationships/hyperlink" Target="https://tlu.tarilabs.com/cryptography/introduction-schnorr-signatures#key-cancellation-attack" TargetMode="External"/><Relationship Id="rId4" Type="http://schemas.openxmlformats.org/officeDocument/2006/relationships/hyperlink" Target="https://medium.com/cryptoadvance/ecdsa-is-not-that-bad-two-party-signing-without-schnorr-or-bls-1941806ec36f" TargetMode="External"/><Relationship Id="rId9" Type="http://schemas.openxmlformats.org/officeDocument/2006/relationships/hyperlink" Target="https://lists.linuxfoundation.org/pipermail/lightning-dev/2021-November/003336.html"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diyhpl.us/wiki/transcripts/stephan-livera-podcast/2019-03-14-christian-decker-channel-factori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diyhpl.us/wiki/transcripts/stephan-livera-podcast/2019-03-14-christian-decker-channel-factori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bitcoinops.org/en/topics/eltoo/" TargetMode="External"/><Relationship Id="rId2" Type="http://schemas.openxmlformats.org/officeDocument/2006/relationships/hyperlink" Target="https://bitcoinops.org/en/topics/ptlc/"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AF2E-A30E-8941-A70F-D860247B91E9}"/>
              </a:ext>
            </a:extLst>
          </p:cNvPr>
          <p:cNvSpPr>
            <a:spLocks noGrp="1"/>
          </p:cNvSpPr>
          <p:nvPr>
            <p:ph type="ctrTitle"/>
          </p:nvPr>
        </p:nvSpPr>
        <p:spPr/>
        <p:txBody>
          <a:bodyPr/>
          <a:lstStyle/>
          <a:p>
            <a:r>
              <a:rPr lang="en-US" dirty="0"/>
              <a:t>Taproot – Part III</a:t>
            </a:r>
          </a:p>
        </p:txBody>
      </p:sp>
    </p:spTree>
    <p:extLst>
      <p:ext uri="{BB962C8B-B14F-4D97-AF65-F5344CB8AC3E}">
        <p14:creationId xmlns:p14="http://schemas.microsoft.com/office/powerpoint/2010/main" val="282215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a:t>Naïve Signature Aggregation</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10</a:t>
            </a:fld>
            <a:endParaRPr lang="de-DE"/>
          </a:p>
        </p:txBody>
      </p:sp>
      <p:sp>
        <p:nvSpPr>
          <p:cNvPr id="7" name="TextBox 6">
            <a:extLst>
              <a:ext uri="{FF2B5EF4-FFF2-40B4-BE49-F238E27FC236}">
                <a16:creationId xmlns:a16="http://schemas.microsoft.com/office/drawing/2014/main" id="{27E64452-6843-C144-B626-A498BE6EBBB1}"/>
              </a:ext>
            </a:extLst>
          </p:cNvPr>
          <p:cNvSpPr txBox="1"/>
          <p:nvPr/>
        </p:nvSpPr>
        <p:spPr>
          <a:xfrm>
            <a:off x="593125" y="1663190"/>
            <a:ext cx="11158150" cy="4893647"/>
          </a:xfrm>
          <a:prstGeom prst="rect">
            <a:avLst/>
          </a:prstGeom>
          <a:noFill/>
        </p:spPr>
        <p:txBody>
          <a:bodyPr wrap="square" rtlCol="0">
            <a:spAutoFit/>
          </a:bodyPr>
          <a:lstStyle/>
          <a:p>
            <a:r>
              <a:rPr lang="en-US" sz="2400" dirty="0">
                <a:solidFill>
                  <a:schemeClr val="bg1"/>
                </a:solidFill>
              </a:rPr>
              <a:t>𝑗 signers with (</a:t>
            </a:r>
            <a:r>
              <a:rPr lang="en-US" sz="2400" dirty="0">
                <a:solidFill>
                  <a:srgbClr val="00B0F0"/>
                </a:solidFill>
              </a:rPr>
              <a:t>𝑥</a:t>
            </a:r>
            <a:r>
              <a:rPr lang="en-US" sz="2400" baseline="-25000" dirty="0" err="1">
                <a:solidFill>
                  <a:srgbClr val="00B0F0"/>
                </a:solidFill>
              </a:rPr>
              <a:t>i</a:t>
            </a:r>
            <a:r>
              <a:rPr lang="en-US" sz="2400" dirty="0">
                <a:solidFill>
                  <a:schemeClr val="bg1"/>
                </a:solidFill>
              </a:rPr>
              <a:t>, </a:t>
            </a:r>
            <a:r>
              <a:rPr lang="en-US" sz="2400" dirty="0">
                <a:solidFill>
                  <a:srgbClr val="00B0F0"/>
                </a:solidFill>
              </a:rPr>
              <a:t>𝑌</a:t>
            </a:r>
            <a:r>
              <a:rPr lang="en-US" sz="2400" baseline="-25000" dirty="0" err="1">
                <a:solidFill>
                  <a:srgbClr val="00B0F0"/>
                </a:solidFill>
              </a:rPr>
              <a:t>i</a:t>
            </a:r>
            <a:r>
              <a:rPr lang="en-US" sz="2400" dirty="0">
                <a:solidFill>
                  <a:schemeClr val="bg1"/>
                </a:solidFill>
              </a:rPr>
              <a:t>) want to sign message </a:t>
            </a:r>
            <a:r>
              <a:rPr lang="en-US" sz="2400" dirty="0">
                <a:solidFill>
                  <a:srgbClr val="00B050"/>
                </a:solidFill>
              </a:rPr>
              <a:t>𝑚</a:t>
            </a:r>
          </a:p>
          <a:p>
            <a:pPr marL="457200" indent="-457200">
              <a:buFont typeface="+mj-lt"/>
              <a:buAutoNum type="arabicPeriod"/>
            </a:pPr>
            <a:r>
              <a:rPr lang="en-US" sz="2400" dirty="0">
                <a:solidFill>
                  <a:schemeClr val="bg1"/>
                </a:solidFill>
              </a:rPr>
              <a:t>All signers</a:t>
            </a:r>
            <a:r>
              <a:rPr lang="en-US" sz="2400" dirty="0">
                <a:solidFill>
                  <a:srgbClr val="00B050"/>
                </a:solidFill>
              </a:rPr>
              <a:t> </a:t>
            </a:r>
            <a:r>
              <a:rPr lang="en-US" sz="2400" dirty="0">
                <a:solidFill>
                  <a:schemeClr val="bg1"/>
                </a:solidFill>
              </a:rPr>
              <a:t>generate </a:t>
            </a:r>
            <a:r>
              <a:rPr lang="en-US" sz="2400" dirty="0">
                <a:solidFill>
                  <a:srgbClr val="FFFF00"/>
                </a:solidFill>
              </a:rPr>
              <a:t>𝑅</a:t>
            </a:r>
            <a:r>
              <a:rPr lang="en-US" sz="2400" baseline="-25000" dirty="0" err="1">
                <a:solidFill>
                  <a:srgbClr val="FFFF00"/>
                </a:solidFill>
              </a:rPr>
              <a:t>i</a:t>
            </a:r>
            <a:r>
              <a:rPr lang="en-US" sz="2400" dirty="0">
                <a:solidFill>
                  <a:srgbClr val="FFFF00"/>
                </a:solidFill>
              </a:rPr>
              <a:t> </a:t>
            </a:r>
            <a:r>
              <a:rPr lang="en-US" sz="2400" dirty="0">
                <a:solidFill>
                  <a:schemeClr val="bg1"/>
                </a:solidFill>
              </a:rPr>
              <a:t>and calculate </a:t>
            </a:r>
            <a:r>
              <a:rPr lang="en-US" sz="2400" dirty="0">
                <a:solidFill>
                  <a:srgbClr val="FFFF00"/>
                </a:solidFill>
              </a:rPr>
              <a:t>𝑅</a:t>
            </a:r>
            <a:r>
              <a:rPr lang="en-US" sz="2400" baseline="-25000" dirty="0">
                <a:solidFill>
                  <a:srgbClr val="FFFF00"/>
                </a:solidFill>
              </a:rPr>
              <a:t>comb</a:t>
            </a:r>
            <a:r>
              <a:rPr lang="en-US" sz="2400" dirty="0">
                <a:solidFill>
                  <a:schemeClr val="bg1"/>
                </a:solidFill>
              </a:rPr>
              <a:t>, </a:t>
            </a:r>
            <a:r>
              <a:rPr lang="en-US" sz="2400" dirty="0">
                <a:solidFill>
                  <a:srgbClr val="92D050"/>
                </a:solidFill>
              </a:rPr>
              <a:t>c</a:t>
            </a:r>
            <a:r>
              <a:rPr lang="en-US" sz="2400" dirty="0">
                <a:solidFill>
                  <a:schemeClr val="bg1"/>
                </a:solidFill>
              </a:rPr>
              <a:t> =  H(</a:t>
            </a:r>
            <a:r>
              <a:rPr lang="en-US" sz="2400" dirty="0">
                <a:solidFill>
                  <a:srgbClr val="FFFF00"/>
                </a:solidFill>
              </a:rPr>
              <a:t>𝑅</a:t>
            </a:r>
            <a:r>
              <a:rPr lang="en-US" sz="2400" baseline="-25000" dirty="0">
                <a:solidFill>
                  <a:srgbClr val="FFFF00"/>
                </a:solidFill>
              </a:rPr>
              <a:t>x</a:t>
            </a:r>
            <a:r>
              <a:rPr lang="en-US" sz="2400" baseline="-25000" dirty="0">
                <a:solidFill>
                  <a:schemeClr val="bg1"/>
                </a:solidFill>
              </a:rPr>
              <a:t> </a:t>
            </a:r>
            <a:r>
              <a:rPr lang="en-US" sz="2400" dirty="0">
                <a:solidFill>
                  <a:schemeClr val="bg1"/>
                </a:solidFill>
              </a:rPr>
              <a:t>∥ </a:t>
            </a:r>
            <a:r>
              <a:rPr lang="en-US" sz="2400" dirty="0">
                <a:solidFill>
                  <a:srgbClr val="00B050"/>
                </a:solidFill>
              </a:rPr>
              <a:t>𝑚</a:t>
            </a:r>
            <a:r>
              <a:rPr lang="en-US" sz="2400" dirty="0">
                <a:solidFill>
                  <a:schemeClr val="bg1"/>
                </a:solidFill>
              </a:rPr>
              <a:t>) and </a:t>
            </a:r>
            <a:r>
              <a:rPr lang="en-US" sz="2400" dirty="0">
                <a:solidFill>
                  <a:srgbClr val="FF40FF"/>
                </a:solidFill>
              </a:rPr>
              <a:t>𝑠</a:t>
            </a:r>
            <a:r>
              <a:rPr lang="en-US" sz="2400" baseline="-25000" dirty="0" err="1">
                <a:solidFill>
                  <a:srgbClr val="FF40FF"/>
                </a:solidFill>
              </a:rPr>
              <a:t>i</a:t>
            </a:r>
            <a:r>
              <a:rPr lang="en-US" sz="2400" baseline="-25000" dirty="0">
                <a:solidFill>
                  <a:srgbClr val="FF40FF"/>
                </a:solidFill>
              </a:rPr>
              <a:t> </a:t>
            </a:r>
            <a:r>
              <a:rPr lang="en-US" sz="2400" dirty="0">
                <a:solidFill>
                  <a:schemeClr val="bg1"/>
                </a:solidFill>
              </a:rPr>
              <a:t>= (</a:t>
            </a:r>
            <a:r>
              <a:rPr lang="en-US" sz="2400" dirty="0">
                <a:solidFill>
                  <a:srgbClr val="FFC000"/>
                </a:solidFill>
              </a:rPr>
              <a:t>𝑘</a:t>
            </a:r>
            <a:r>
              <a:rPr lang="en-US" sz="2400" baseline="-25000" dirty="0" err="1">
                <a:solidFill>
                  <a:srgbClr val="FFC000"/>
                </a:solidFill>
              </a:rPr>
              <a:t>i</a:t>
            </a:r>
            <a:r>
              <a:rPr lang="en-US" sz="2400" dirty="0">
                <a:solidFill>
                  <a:schemeClr val="bg1"/>
                </a:solidFill>
              </a:rPr>
              <a:t> + </a:t>
            </a:r>
            <a:r>
              <a:rPr lang="en-US" sz="2400" dirty="0">
                <a:solidFill>
                  <a:srgbClr val="00B0F0"/>
                </a:solidFill>
              </a:rPr>
              <a:t>𝑥</a:t>
            </a:r>
            <a:r>
              <a:rPr lang="en-US" sz="2400" baseline="-25000" dirty="0" err="1">
                <a:solidFill>
                  <a:srgbClr val="00B0F0"/>
                </a:solidFill>
              </a:rPr>
              <a:t>i</a:t>
            </a:r>
            <a:r>
              <a:rPr lang="en-US" sz="2400" dirty="0">
                <a:solidFill>
                  <a:schemeClr val="bg1"/>
                </a:solidFill>
              </a:rPr>
              <a:t> </a:t>
            </a:r>
            <a:r>
              <a:rPr lang="en-US" sz="2400" dirty="0">
                <a:solidFill>
                  <a:srgbClr val="92D050"/>
                </a:solidFill>
              </a:rPr>
              <a:t>𝑒</a:t>
            </a:r>
            <a:r>
              <a:rPr lang="en-US" sz="2400" dirty="0">
                <a:solidFill>
                  <a:schemeClr val="bg1"/>
                </a:solidFill>
              </a:rPr>
              <a:t>)</a:t>
            </a:r>
          </a:p>
          <a:p>
            <a:pPr marL="457200" indent="-457200">
              <a:buFont typeface="+mj-lt"/>
              <a:buAutoNum type="arabicPeriod"/>
            </a:pPr>
            <a:r>
              <a:rPr lang="en-US" sz="2400" dirty="0">
                <a:solidFill>
                  <a:schemeClr val="bg1"/>
                </a:solidFill>
              </a:rPr>
              <a:t>Partial signatures are then combined into single signature (</a:t>
            </a:r>
            <a:r>
              <a:rPr lang="en-US" sz="2400" dirty="0">
                <a:solidFill>
                  <a:srgbClr val="FFFF00"/>
                </a:solidFill>
              </a:rPr>
              <a:t>𝑅</a:t>
            </a:r>
            <a:r>
              <a:rPr lang="en-US" sz="2400" dirty="0">
                <a:solidFill>
                  <a:schemeClr val="bg1"/>
                </a:solidFill>
              </a:rPr>
              <a:t>, </a:t>
            </a:r>
            <a:r>
              <a:rPr lang="en-US" sz="2400" dirty="0">
                <a:solidFill>
                  <a:srgbClr val="FF40FF"/>
                </a:solidFill>
              </a:rPr>
              <a:t>𝑠</a:t>
            </a:r>
            <a:r>
              <a:rPr lang="en-US" sz="2400" baseline="-25000" dirty="0">
                <a:solidFill>
                  <a:srgbClr val="FF40FF"/>
                </a:solidFill>
              </a:rPr>
              <a:t>comb</a:t>
            </a:r>
            <a:r>
              <a:rPr lang="en-US" sz="2400" dirty="0">
                <a:solidFill>
                  <a:schemeClr val="bg1"/>
                </a:solidFill>
              </a:rPr>
              <a:t>)</a:t>
            </a:r>
            <a:endParaRPr lang="en-US" sz="2400" i="1" dirty="0">
              <a:solidFill>
                <a:schemeClr val="bg1"/>
              </a:solidFill>
            </a:endParaRPr>
          </a:p>
          <a:p>
            <a:r>
              <a:rPr lang="en-US" sz="2400" i="1" dirty="0">
                <a:solidFill>
                  <a:schemeClr val="bg1"/>
                </a:solidFill>
              </a:rPr>
              <a:t>  </a:t>
            </a:r>
            <a:r>
              <a:rPr lang="en-US" sz="2400" dirty="0">
                <a:solidFill>
                  <a:schemeClr val="bg1"/>
                </a:solidFill>
              </a:rPr>
              <a:t> </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US" sz="2400" dirty="0">
                <a:solidFill>
                  <a:schemeClr val="bg1"/>
                </a:solidFill>
              </a:rPr>
              <a:t>Adding </a:t>
            </a:r>
            <a:r>
              <a:rPr lang="en-US" sz="2400" dirty="0">
                <a:solidFill>
                  <a:srgbClr val="00B0F0"/>
                </a:solidFill>
              </a:rPr>
              <a:t>𝑌</a:t>
            </a:r>
            <a:r>
              <a:rPr lang="en-US" sz="2400" baseline="-25000" dirty="0" err="1">
                <a:solidFill>
                  <a:srgbClr val="00B0F0"/>
                </a:solidFill>
              </a:rPr>
              <a:t>i</a:t>
            </a:r>
            <a:r>
              <a:rPr lang="en-US" sz="2400" dirty="0">
                <a:solidFill>
                  <a:schemeClr val="bg1"/>
                </a:solidFill>
              </a:rPr>
              <a:t>, </a:t>
            </a:r>
            <a:r>
              <a:rPr lang="en-US" sz="2400" dirty="0">
                <a:solidFill>
                  <a:srgbClr val="FFFF00"/>
                </a:solidFill>
              </a:rPr>
              <a:t>𝑅</a:t>
            </a:r>
            <a:r>
              <a:rPr lang="en-US" sz="2400" baseline="-25000" dirty="0" err="1">
                <a:solidFill>
                  <a:srgbClr val="FFFF00"/>
                </a:solidFill>
              </a:rPr>
              <a:t>i</a:t>
            </a:r>
            <a:r>
              <a:rPr lang="en-US" sz="2400" baseline="-25000" dirty="0">
                <a:solidFill>
                  <a:srgbClr val="FFFF00"/>
                </a:solidFill>
              </a:rPr>
              <a:t> </a:t>
            </a:r>
            <a:r>
              <a:rPr lang="en-US" sz="2400" dirty="0">
                <a:solidFill>
                  <a:schemeClr val="bg1"/>
                </a:solidFill>
              </a:rPr>
              <a:t>and </a:t>
            </a:r>
            <a:r>
              <a:rPr lang="en-US" sz="2400" dirty="0">
                <a:solidFill>
                  <a:srgbClr val="FF40FF"/>
                </a:solidFill>
              </a:rPr>
              <a:t>𝑠</a:t>
            </a:r>
            <a:r>
              <a:rPr lang="en-US" sz="2400" baseline="-25000" dirty="0" err="1">
                <a:solidFill>
                  <a:srgbClr val="FF40FF"/>
                </a:solidFill>
              </a:rPr>
              <a:t>i</a:t>
            </a:r>
            <a:r>
              <a:rPr lang="en-US" sz="2400" dirty="0">
                <a:solidFill>
                  <a:schemeClr val="bg1"/>
                </a:solidFill>
              </a:rPr>
              <a:t> to combined structure:</a:t>
            </a:r>
            <a:endParaRPr lang="en-US" sz="2400" dirty="0">
              <a:solidFill>
                <a:srgbClr val="00B0F0"/>
              </a:solidFill>
            </a:endParaRPr>
          </a:p>
          <a:p>
            <a:pPr marL="457200" indent="-457200">
              <a:buFont typeface="+mj-lt"/>
              <a:buAutoNum type="arabicPeriod"/>
            </a:pPr>
            <a:r>
              <a:rPr lang="en-US" sz="2400" dirty="0">
                <a:solidFill>
                  <a:schemeClr val="bg1"/>
                </a:solidFill>
              </a:rPr>
              <a:t> </a:t>
            </a:r>
            <a:r>
              <a:rPr lang="en-US" sz="2400" dirty="0">
                <a:solidFill>
                  <a:srgbClr val="00B0F0"/>
                </a:solidFill>
              </a:rPr>
              <a:t>𝑌</a:t>
            </a:r>
            <a:r>
              <a:rPr lang="en-US" sz="2400" baseline="-25000" dirty="0">
                <a:solidFill>
                  <a:srgbClr val="00B0F0"/>
                </a:solidFill>
              </a:rPr>
              <a:t>comb</a:t>
            </a:r>
            <a:r>
              <a:rPr lang="en-US" sz="2400" dirty="0">
                <a:solidFill>
                  <a:srgbClr val="00B0F0"/>
                </a:solidFill>
              </a:rPr>
              <a:t> </a:t>
            </a:r>
            <a:r>
              <a:rPr lang="en-US" sz="2400" dirty="0">
                <a:solidFill>
                  <a:schemeClr val="bg1"/>
                </a:solidFill>
              </a:rPr>
              <a:t>= </a:t>
            </a:r>
            <a:r>
              <a:rPr lang="en-US" sz="2400" dirty="0">
                <a:solidFill>
                  <a:srgbClr val="00B0F0"/>
                </a:solidFill>
              </a:rPr>
              <a:t>𝑌</a:t>
            </a:r>
            <a:r>
              <a:rPr lang="en-US" sz="2400" baseline="-25000" dirty="0">
                <a:solidFill>
                  <a:srgbClr val="00B0F0"/>
                </a:solidFill>
              </a:rPr>
              <a:t>1</a:t>
            </a:r>
            <a:r>
              <a:rPr lang="en-US" sz="2400" dirty="0">
                <a:solidFill>
                  <a:srgbClr val="00B0F0"/>
                </a:solidFill>
              </a:rPr>
              <a:t> </a:t>
            </a:r>
            <a:r>
              <a:rPr lang="en-US" sz="2400" dirty="0">
                <a:solidFill>
                  <a:schemeClr val="bg1"/>
                </a:solidFill>
              </a:rPr>
              <a:t>+ </a:t>
            </a:r>
            <a:r>
              <a:rPr lang="en-US" sz="2400" dirty="0">
                <a:solidFill>
                  <a:srgbClr val="00B0F0"/>
                </a:solidFill>
              </a:rPr>
              <a:t>𝑌</a:t>
            </a:r>
            <a:r>
              <a:rPr lang="en-US" sz="2400" baseline="-25000" dirty="0">
                <a:solidFill>
                  <a:srgbClr val="00B0F0"/>
                </a:solidFill>
              </a:rPr>
              <a:t>2</a:t>
            </a:r>
          </a:p>
          <a:p>
            <a:pPr marL="457200" indent="-457200">
              <a:buFont typeface="+mj-lt"/>
              <a:buAutoNum type="arabicPeriod"/>
            </a:pPr>
            <a:r>
              <a:rPr lang="en-US" sz="2400" dirty="0">
                <a:solidFill>
                  <a:schemeClr val="bg1"/>
                </a:solidFill>
              </a:rPr>
              <a:t> </a:t>
            </a:r>
            <a:r>
              <a:rPr lang="en-US" sz="2400" dirty="0">
                <a:solidFill>
                  <a:srgbClr val="FFFF00"/>
                </a:solidFill>
              </a:rPr>
              <a:t>𝑅</a:t>
            </a:r>
            <a:r>
              <a:rPr lang="en-US" sz="2400" baseline="-25000" dirty="0">
                <a:solidFill>
                  <a:srgbClr val="FFFF00"/>
                </a:solidFill>
              </a:rPr>
              <a:t>comb</a:t>
            </a:r>
            <a:r>
              <a:rPr lang="en-US" sz="2400" dirty="0">
                <a:solidFill>
                  <a:schemeClr val="bg1"/>
                </a:solidFill>
              </a:rPr>
              <a:t> = </a:t>
            </a:r>
            <a:r>
              <a:rPr lang="en-US" sz="2400" dirty="0">
                <a:solidFill>
                  <a:srgbClr val="FFFF00"/>
                </a:solidFill>
              </a:rPr>
              <a:t>𝑅</a:t>
            </a:r>
            <a:r>
              <a:rPr lang="en-US" sz="2400" baseline="-25000" dirty="0">
                <a:solidFill>
                  <a:srgbClr val="FFFF00"/>
                </a:solidFill>
              </a:rPr>
              <a:t>1 </a:t>
            </a:r>
            <a:r>
              <a:rPr lang="en-US" sz="2400" dirty="0">
                <a:solidFill>
                  <a:schemeClr val="bg1"/>
                </a:solidFill>
              </a:rPr>
              <a:t>+</a:t>
            </a:r>
            <a:r>
              <a:rPr lang="en-US" sz="2400" dirty="0">
                <a:solidFill>
                  <a:srgbClr val="FFFF00"/>
                </a:solidFill>
              </a:rPr>
              <a:t> 𝑅</a:t>
            </a:r>
            <a:r>
              <a:rPr lang="en-US" sz="2400" baseline="-25000" dirty="0">
                <a:solidFill>
                  <a:srgbClr val="FFFF00"/>
                </a:solidFill>
              </a:rPr>
              <a:t>2</a:t>
            </a:r>
            <a:endParaRPr lang="en-US" sz="2400" baseline="-25000" dirty="0">
              <a:solidFill>
                <a:schemeClr val="bg1"/>
              </a:solidFill>
            </a:endParaRPr>
          </a:p>
          <a:p>
            <a:pPr marL="457200" indent="-457200">
              <a:buFont typeface="+mj-lt"/>
              <a:buAutoNum type="arabicPeriod"/>
            </a:pPr>
            <a:r>
              <a:rPr lang="en-US" sz="2400" dirty="0">
                <a:solidFill>
                  <a:schemeClr val="bg1"/>
                </a:solidFill>
              </a:rPr>
              <a:t> </a:t>
            </a:r>
            <a:r>
              <a:rPr lang="en-US" sz="2400" dirty="0">
                <a:solidFill>
                  <a:srgbClr val="FF40FF"/>
                </a:solidFill>
              </a:rPr>
              <a:t>𝑠</a:t>
            </a:r>
            <a:r>
              <a:rPr lang="en-US" sz="2400" baseline="-25000" dirty="0">
                <a:solidFill>
                  <a:srgbClr val="FF40FF"/>
                </a:solidFill>
              </a:rPr>
              <a:t>comb</a:t>
            </a:r>
            <a:r>
              <a:rPr lang="en-US" sz="2400" dirty="0">
                <a:solidFill>
                  <a:schemeClr val="bg1"/>
                </a:solidFill>
              </a:rPr>
              <a:t> = </a:t>
            </a:r>
            <a:r>
              <a:rPr lang="en-US" sz="2400" dirty="0">
                <a:solidFill>
                  <a:srgbClr val="FF40FF"/>
                </a:solidFill>
              </a:rPr>
              <a:t>𝑠</a:t>
            </a:r>
            <a:r>
              <a:rPr lang="en-US" sz="2400" baseline="-25000" dirty="0">
                <a:solidFill>
                  <a:srgbClr val="FF40FF"/>
                </a:solidFill>
              </a:rPr>
              <a:t>1 </a:t>
            </a:r>
            <a:r>
              <a:rPr lang="en-US" sz="2400" dirty="0">
                <a:solidFill>
                  <a:schemeClr val="bg1"/>
                </a:solidFill>
              </a:rPr>
              <a:t>+ </a:t>
            </a:r>
            <a:r>
              <a:rPr lang="en-US" sz="2400" dirty="0">
                <a:solidFill>
                  <a:srgbClr val="FF40FF"/>
                </a:solidFill>
              </a:rPr>
              <a:t>𝑠</a:t>
            </a:r>
            <a:r>
              <a:rPr lang="en-US" sz="2400" baseline="-25000" dirty="0">
                <a:solidFill>
                  <a:srgbClr val="FF40FF"/>
                </a:solidFill>
              </a:rPr>
              <a:t>2 </a:t>
            </a:r>
            <a:r>
              <a:rPr lang="en-US" sz="2400" dirty="0">
                <a:solidFill>
                  <a:schemeClr val="bg1"/>
                </a:solidFill>
              </a:rPr>
              <a:t>= (</a:t>
            </a:r>
            <a:r>
              <a:rPr lang="en-US" sz="2400" dirty="0">
                <a:solidFill>
                  <a:srgbClr val="FFC000"/>
                </a:solidFill>
              </a:rPr>
              <a:t>𝑘</a:t>
            </a:r>
            <a:r>
              <a:rPr lang="en-US" sz="2400" baseline="-25000" dirty="0">
                <a:solidFill>
                  <a:srgbClr val="FFC000"/>
                </a:solidFill>
              </a:rPr>
              <a:t>1</a:t>
            </a:r>
            <a:r>
              <a:rPr lang="en-US" sz="2400" dirty="0">
                <a:solidFill>
                  <a:schemeClr val="bg1"/>
                </a:solidFill>
              </a:rPr>
              <a:t> + </a:t>
            </a:r>
            <a:r>
              <a:rPr lang="en-US" sz="2400" dirty="0">
                <a:solidFill>
                  <a:srgbClr val="00B0F0"/>
                </a:solidFill>
              </a:rPr>
              <a:t>𝑥</a:t>
            </a:r>
            <a:r>
              <a:rPr lang="en-US" sz="2400" baseline="-25000" dirty="0">
                <a:solidFill>
                  <a:srgbClr val="00B0F0"/>
                </a:solidFill>
              </a:rPr>
              <a:t>1</a:t>
            </a:r>
            <a:r>
              <a:rPr lang="en-US" sz="2400" dirty="0">
                <a:solidFill>
                  <a:schemeClr val="bg1"/>
                </a:solidFill>
              </a:rPr>
              <a:t> </a:t>
            </a:r>
            <a:r>
              <a:rPr lang="en-US" sz="2400" dirty="0">
                <a:solidFill>
                  <a:srgbClr val="92D050"/>
                </a:solidFill>
              </a:rPr>
              <a:t>𝑒</a:t>
            </a:r>
            <a:r>
              <a:rPr lang="en-US" sz="2400" dirty="0">
                <a:solidFill>
                  <a:schemeClr val="bg1"/>
                </a:solidFill>
              </a:rPr>
              <a:t>) + (</a:t>
            </a:r>
            <a:r>
              <a:rPr lang="en-US" sz="2400" dirty="0">
                <a:solidFill>
                  <a:srgbClr val="FFC000"/>
                </a:solidFill>
              </a:rPr>
              <a:t>𝑘</a:t>
            </a:r>
            <a:r>
              <a:rPr lang="en-US" sz="2400" baseline="-25000" dirty="0">
                <a:solidFill>
                  <a:srgbClr val="FFC000"/>
                </a:solidFill>
              </a:rPr>
              <a:t>2</a:t>
            </a:r>
            <a:r>
              <a:rPr lang="en-US" sz="2400" dirty="0">
                <a:solidFill>
                  <a:schemeClr val="bg1"/>
                </a:solidFill>
              </a:rPr>
              <a:t> + </a:t>
            </a:r>
            <a:r>
              <a:rPr lang="en-US" sz="2400" dirty="0">
                <a:solidFill>
                  <a:srgbClr val="00B0F0"/>
                </a:solidFill>
              </a:rPr>
              <a:t>𝑥</a:t>
            </a:r>
            <a:r>
              <a:rPr lang="en-US" sz="2400" baseline="-25000" dirty="0">
                <a:solidFill>
                  <a:srgbClr val="00B0F0"/>
                </a:solidFill>
              </a:rPr>
              <a:t>2</a:t>
            </a:r>
            <a:r>
              <a:rPr lang="en-US" sz="2400" dirty="0">
                <a:solidFill>
                  <a:schemeClr val="bg1"/>
                </a:solidFill>
              </a:rPr>
              <a:t> </a:t>
            </a:r>
            <a:r>
              <a:rPr lang="en-US" sz="2400" dirty="0">
                <a:solidFill>
                  <a:srgbClr val="92D050"/>
                </a:solidFill>
              </a:rPr>
              <a:t>𝑒</a:t>
            </a:r>
            <a:r>
              <a:rPr lang="en-US" sz="2400" dirty="0">
                <a:solidFill>
                  <a:schemeClr val="bg1"/>
                </a:solidFill>
              </a:rPr>
              <a:t>)</a:t>
            </a:r>
          </a:p>
          <a:p>
            <a:r>
              <a:rPr lang="en-US" sz="2400" dirty="0">
                <a:solidFill>
                  <a:srgbClr val="FF40FF"/>
                </a:solidFill>
              </a:rPr>
              <a:t>𝑠</a:t>
            </a:r>
            <a:r>
              <a:rPr lang="en-US" sz="2400" baseline="-25000" dirty="0">
                <a:solidFill>
                  <a:srgbClr val="FF40FF"/>
                </a:solidFill>
              </a:rPr>
              <a:t>comb</a:t>
            </a:r>
            <a:r>
              <a:rPr lang="en-US" sz="2400" dirty="0">
                <a:solidFill>
                  <a:schemeClr val="bg1"/>
                </a:solidFill>
              </a:rPr>
              <a:t> ⋅ 𝐺 = (</a:t>
            </a:r>
            <a:r>
              <a:rPr lang="en-US" sz="2400" dirty="0">
                <a:solidFill>
                  <a:srgbClr val="FFC000"/>
                </a:solidFill>
              </a:rPr>
              <a:t>𝑘</a:t>
            </a:r>
            <a:r>
              <a:rPr lang="en-US" sz="2400" baseline="-25000" dirty="0">
                <a:solidFill>
                  <a:srgbClr val="FFC000"/>
                </a:solidFill>
              </a:rPr>
              <a:t>1</a:t>
            </a:r>
            <a:r>
              <a:rPr lang="en-US" sz="2400" dirty="0">
                <a:solidFill>
                  <a:schemeClr val="bg1"/>
                </a:solidFill>
              </a:rPr>
              <a:t> + </a:t>
            </a:r>
            <a:r>
              <a:rPr lang="en-US" sz="2400" dirty="0">
                <a:solidFill>
                  <a:srgbClr val="FFC000"/>
                </a:solidFill>
              </a:rPr>
              <a:t>𝑘</a:t>
            </a:r>
            <a:r>
              <a:rPr lang="en-US" sz="2400" baseline="-25000" dirty="0">
                <a:solidFill>
                  <a:srgbClr val="FFC000"/>
                </a:solidFill>
              </a:rPr>
              <a:t>2</a:t>
            </a:r>
            <a:r>
              <a:rPr lang="en-US" sz="2400" dirty="0">
                <a:solidFill>
                  <a:schemeClr val="bg1"/>
                </a:solidFill>
              </a:rPr>
              <a:t>) ⋅ 𝐺 + (</a:t>
            </a:r>
            <a:r>
              <a:rPr lang="en-US" sz="2400" dirty="0">
                <a:solidFill>
                  <a:srgbClr val="00B0F0"/>
                </a:solidFill>
              </a:rPr>
              <a:t>𝑥</a:t>
            </a:r>
            <a:r>
              <a:rPr lang="en-US" sz="2400" baseline="-25000" dirty="0">
                <a:solidFill>
                  <a:srgbClr val="00B0F0"/>
                </a:solidFill>
              </a:rPr>
              <a:t>1</a:t>
            </a:r>
            <a:r>
              <a:rPr lang="en-US" sz="2400" dirty="0">
                <a:solidFill>
                  <a:schemeClr val="bg1"/>
                </a:solidFill>
              </a:rPr>
              <a:t> </a:t>
            </a:r>
            <a:r>
              <a:rPr lang="en-US" sz="2400" dirty="0">
                <a:solidFill>
                  <a:srgbClr val="92D050"/>
                </a:solidFill>
              </a:rPr>
              <a:t>𝑒 </a:t>
            </a:r>
            <a:r>
              <a:rPr lang="en-US" sz="2400" dirty="0">
                <a:solidFill>
                  <a:schemeClr val="bg1"/>
                </a:solidFill>
              </a:rPr>
              <a:t>+ </a:t>
            </a:r>
            <a:r>
              <a:rPr lang="en-US" sz="2400" dirty="0">
                <a:solidFill>
                  <a:srgbClr val="00B0F0"/>
                </a:solidFill>
              </a:rPr>
              <a:t>𝑥</a:t>
            </a:r>
            <a:r>
              <a:rPr lang="en-US" sz="2400" baseline="-25000" dirty="0">
                <a:solidFill>
                  <a:srgbClr val="00B0F0"/>
                </a:solidFill>
              </a:rPr>
              <a:t>2</a:t>
            </a:r>
            <a:r>
              <a:rPr lang="en-US" sz="2400" dirty="0">
                <a:solidFill>
                  <a:schemeClr val="bg1"/>
                </a:solidFill>
              </a:rPr>
              <a:t> </a:t>
            </a:r>
            <a:r>
              <a:rPr lang="en-US" sz="2400" dirty="0">
                <a:solidFill>
                  <a:srgbClr val="92D050"/>
                </a:solidFill>
              </a:rPr>
              <a:t>𝑒</a:t>
            </a:r>
            <a:r>
              <a:rPr lang="en-US" sz="2400" dirty="0">
                <a:solidFill>
                  <a:schemeClr val="bg1"/>
                </a:solidFill>
              </a:rPr>
              <a:t>) ⋅ 𝐺</a:t>
            </a:r>
          </a:p>
          <a:p>
            <a:r>
              <a:rPr lang="en-US" sz="2400" dirty="0">
                <a:solidFill>
                  <a:srgbClr val="FF40FF"/>
                </a:solidFill>
              </a:rPr>
              <a:t>𝑠</a:t>
            </a:r>
            <a:r>
              <a:rPr lang="en-US" sz="2400" baseline="-25000" dirty="0">
                <a:solidFill>
                  <a:srgbClr val="FF40FF"/>
                </a:solidFill>
              </a:rPr>
              <a:t>comb</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comb</a:t>
            </a:r>
            <a:r>
              <a:rPr lang="en-US" sz="2400" dirty="0">
                <a:solidFill>
                  <a:schemeClr val="bg1"/>
                </a:solidFill>
              </a:rPr>
              <a:t>   ⋅ 𝐺 +       </a:t>
            </a:r>
            <a:r>
              <a:rPr lang="en-US" sz="2400" dirty="0">
                <a:solidFill>
                  <a:srgbClr val="00B0F0"/>
                </a:solidFill>
              </a:rPr>
              <a:t>𝑌</a:t>
            </a:r>
            <a:r>
              <a:rPr lang="en-US" sz="2400" baseline="-25000" dirty="0">
                <a:solidFill>
                  <a:srgbClr val="00B0F0"/>
                </a:solidFill>
              </a:rPr>
              <a:t>comb</a:t>
            </a:r>
            <a:r>
              <a:rPr lang="en-US" sz="2400" dirty="0">
                <a:solidFill>
                  <a:srgbClr val="00B0F0"/>
                </a:solidFill>
              </a:rPr>
              <a:t>      </a:t>
            </a:r>
            <a:r>
              <a:rPr lang="en-US" sz="2400" dirty="0">
                <a:solidFill>
                  <a:schemeClr val="bg1"/>
                </a:solidFill>
              </a:rPr>
              <a:t>⋅ 𝐺</a:t>
            </a:r>
          </a:p>
        </p:txBody>
      </p:sp>
      <p:sp>
        <p:nvSpPr>
          <p:cNvPr id="9" name="TextBox 8">
            <a:extLst>
              <a:ext uri="{FF2B5EF4-FFF2-40B4-BE49-F238E27FC236}">
                <a16:creationId xmlns:a16="http://schemas.microsoft.com/office/drawing/2014/main" id="{B24EA57D-5B44-6B49-871A-1C36661CBE73}"/>
              </a:ext>
            </a:extLst>
          </p:cNvPr>
          <p:cNvSpPr txBox="1"/>
          <p:nvPr/>
        </p:nvSpPr>
        <p:spPr>
          <a:xfrm>
            <a:off x="5152053" y="3245311"/>
            <a:ext cx="1794402" cy="461665"/>
          </a:xfrm>
          <a:prstGeom prst="rect">
            <a:avLst/>
          </a:prstGeom>
          <a:noFill/>
        </p:spPr>
        <p:txBody>
          <a:bodyPr wrap="none" rtlCol="0">
            <a:spAutoFit/>
          </a:bodyPr>
          <a:lstStyle/>
          <a:p>
            <a:pPr algn="l"/>
            <a:r>
              <a:rPr lang="en-US" sz="2400" dirty="0">
                <a:solidFill>
                  <a:srgbClr val="FF0000"/>
                </a:solidFill>
              </a:rPr>
              <a:t>Rogue attack</a:t>
            </a:r>
          </a:p>
        </p:txBody>
      </p:sp>
      <p:pic>
        <p:nvPicPr>
          <p:cNvPr id="10" name="Graphic 9" descr="Lightning bolt outline">
            <a:extLst>
              <a:ext uri="{FF2B5EF4-FFF2-40B4-BE49-F238E27FC236}">
                <a16:creationId xmlns:a16="http://schemas.microsoft.com/office/drawing/2014/main" id="{596BE4A7-D017-D349-B492-A37AB8AC3F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2849" y="3296110"/>
            <a:ext cx="382626" cy="382626"/>
          </a:xfrm>
          <a:prstGeom prst="rect">
            <a:avLst/>
          </a:prstGeom>
        </p:spPr>
      </p:pic>
      <p:pic>
        <p:nvPicPr>
          <p:cNvPr id="11" name="Graphic 10" descr="Lightning bolt outline">
            <a:extLst>
              <a:ext uri="{FF2B5EF4-FFF2-40B4-BE49-F238E27FC236}">
                <a16:creationId xmlns:a16="http://schemas.microsoft.com/office/drawing/2014/main" id="{6AE8ABD2-F8FC-A14F-90D5-45216BFBF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9427" y="3296110"/>
            <a:ext cx="382626" cy="382626"/>
          </a:xfrm>
          <a:prstGeom prst="rect">
            <a:avLst/>
          </a:prstGeom>
        </p:spPr>
      </p:pic>
      <p:sp>
        <p:nvSpPr>
          <p:cNvPr id="12" name="Rectangle 11">
            <a:extLst>
              <a:ext uri="{FF2B5EF4-FFF2-40B4-BE49-F238E27FC236}">
                <a16:creationId xmlns:a16="http://schemas.microsoft.com/office/drawing/2014/main" id="{AA23F0BB-3AB0-1840-B13A-3AD377C8B281}"/>
              </a:ext>
            </a:extLst>
          </p:cNvPr>
          <p:cNvSpPr/>
          <p:nvPr/>
        </p:nvSpPr>
        <p:spPr>
          <a:xfrm>
            <a:off x="4580467" y="3077730"/>
            <a:ext cx="2827408" cy="7968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6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a:t>Signature Aggregation – Rogue attack</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11</a:t>
            </a:fld>
            <a:endParaRPr lang="de-DE"/>
          </a:p>
        </p:txBody>
      </p:sp>
      <p:sp>
        <p:nvSpPr>
          <p:cNvPr id="7" name="TextBox 6">
            <a:extLst>
              <a:ext uri="{FF2B5EF4-FFF2-40B4-BE49-F238E27FC236}">
                <a16:creationId xmlns:a16="http://schemas.microsoft.com/office/drawing/2014/main" id="{27E64452-6843-C144-B626-A498BE6EBBB1}"/>
              </a:ext>
            </a:extLst>
          </p:cNvPr>
          <p:cNvSpPr txBox="1"/>
          <p:nvPr/>
        </p:nvSpPr>
        <p:spPr>
          <a:xfrm>
            <a:off x="440723" y="1601909"/>
            <a:ext cx="11310551" cy="4893647"/>
          </a:xfrm>
          <a:prstGeom prst="rect">
            <a:avLst/>
          </a:prstGeom>
          <a:noFill/>
        </p:spPr>
        <p:txBody>
          <a:bodyPr wrap="square" rtlCol="0">
            <a:spAutoFit/>
          </a:bodyPr>
          <a:lstStyle/>
          <a:p>
            <a:r>
              <a:rPr lang="en-US" sz="2400" i="1" dirty="0">
                <a:solidFill>
                  <a:schemeClr val="bg1"/>
                </a:solidFill>
              </a:rPr>
              <a:t>“Corrupted signer sets its public key to </a:t>
            </a:r>
            <a:r>
              <a:rPr lang="en-US" sz="2400" dirty="0">
                <a:solidFill>
                  <a:srgbClr val="00B0F0"/>
                </a:solidFill>
              </a:rPr>
              <a:t>𝑌</a:t>
            </a:r>
            <a:r>
              <a:rPr lang="en-US" sz="2400" baseline="-25000" dirty="0">
                <a:solidFill>
                  <a:srgbClr val="00B0F0"/>
                </a:solidFill>
              </a:rPr>
              <a:t>1</a:t>
            </a:r>
            <a:r>
              <a:rPr lang="en-US" sz="2400" i="1" dirty="0">
                <a:solidFill>
                  <a:schemeClr val="bg1"/>
                </a:solidFill>
              </a:rPr>
              <a:t> = </a:t>
            </a:r>
            <a:r>
              <a:rPr lang="en-US" sz="2400" dirty="0">
                <a:solidFill>
                  <a:srgbClr val="00B0F0"/>
                </a:solidFill>
              </a:rPr>
              <a:t>𝑥</a:t>
            </a:r>
            <a:r>
              <a:rPr lang="en-US" sz="2400" baseline="-25000" dirty="0">
                <a:solidFill>
                  <a:srgbClr val="00B0F0"/>
                </a:solidFill>
              </a:rPr>
              <a:t>1</a:t>
            </a:r>
            <a:r>
              <a:rPr lang="en-US" sz="2400" dirty="0">
                <a:solidFill>
                  <a:schemeClr val="bg1"/>
                </a:solidFill>
              </a:rPr>
              <a:t> ⋅ 𝐺</a:t>
            </a:r>
            <a:r>
              <a:rPr lang="en-US" sz="2400" i="1" dirty="0">
                <a:solidFill>
                  <a:schemeClr val="bg1"/>
                </a:solidFill>
              </a:rPr>
              <a:t> </a:t>
            </a:r>
            <a:r>
              <a:rPr lang="en-US" sz="2400" dirty="0">
                <a:solidFill>
                  <a:schemeClr val="bg1"/>
                </a:solidFill>
              </a:rPr>
              <a:t>(</a:t>
            </a:r>
            <a:r>
              <a:rPr lang="en-US" sz="2400" dirty="0">
                <a:solidFill>
                  <a:srgbClr val="00B0F0"/>
                </a:solidFill>
              </a:rPr>
              <a:t>𝑌</a:t>
            </a:r>
            <a:r>
              <a:rPr lang="en-US" sz="2400" baseline="-25000" dirty="0">
                <a:solidFill>
                  <a:srgbClr val="00B0F0"/>
                </a:solidFill>
              </a:rPr>
              <a:t>2</a:t>
            </a:r>
            <a:r>
              <a:rPr lang="en-US" sz="2400" dirty="0">
                <a:solidFill>
                  <a:srgbClr val="00B0F0"/>
                </a:solidFill>
              </a:rPr>
              <a:t> </a:t>
            </a:r>
            <a:r>
              <a:rPr lang="en-US" sz="2400" dirty="0">
                <a:solidFill>
                  <a:schemeClr val="bg1"/>
                </a:solidFill>
              </a:rPr>
              <a:t>+ </a:t>
            </a:r>
            <a:r>
              <a:rPr lang="en-US" sz="2400" dirty="0">
                <a:solidFill>
                  <a:srgbClr val="00B0F0"/>
                </a:solidFill>
              </a:rPr>
              <a:t>𝑌</a:t>
            </a:r>
            <a:r>
              <a:rPr lang="en-US" sz="2400" baseline="-25000" dirty="0">
                <a:solidFill>
                  <a:srgbClr val="00B0F0"/>
                </a:solidFill>
              </a:rPr>
              <a:t>3</a:t>
            </a:r>
            <a:r>
              <a:rPr lang="en-US" sz="2400" dirty="0">
                <a:solidFill>
                  <a:srgbClr val="00B0F0"/>
                </a:solidFill>
              </a:rPr>
              <a:t> </a:t>
            </a:r>
            <a:r>
              <a:rPr lang="en-US" sz="2400" dirty="0">
                <a:solidFill>
                  <a:schemeClr val="bg1"/>
                </a:solidFill>
              </a:rPr>
              <a:t>+ ... + </a:t>
            </a:r>
            <a:r>
              <a:rPr lang="en-US" sz="2400" dirty="0">
                <a:solidFill>
                  <a:srgbClr val="00B0F0"/>
                </a:solidFill>
              </a:rPr>
              <a:t>𝑌</a:t>
            </a:r>
            <a:r>
              <a:rPr lang="en-US" sz="2400" baseline="-25000" dirty="0">
                <a:solidFill>
                  <a:srgbClr val="00B0F0"/>
                </a:solidFill>
              </a:rPr>
              <a:t>j</a:t>
            </a:r>
            <a:r>
              <a:rPr lang="en-US" sz="2400" dirty="0">
                <a:solidFill>
                  <a:schemeClr val="bg1"/>
                </a:solidFill>
              </a:rPr>
              <a:t>)</a:t>
            </a:r>
            <a:r>
              <a:rPr lang="en-US" sz="2400" baseline="30000" dirty="0">
                <a:solidFill>
                  <a:schemeClr val="bg1"/>
                </a:solidFill>
              </a:rPr>
              <a:t>-1</a:t>
            </a:r>
            <a:r>
              <a:rPr lang="en-US" sz="2400" i="1" dirty="0">
                <a:solidFill>
                  <a:schemeClr val="bg1"/>
                </a:solidFill>
              </a:rPr>
              <a:t>, allowing him to produce signatures for public keys {</a:t>
            </a:r>
            <a:r>
              <a:rPr lang="en-US" sz="2400" dirty="0">
                <a:solidFill>
                  <a:srgbClr val="00B0F0"/>
                </a:solidFill>
              </a:rPr>
              <a:t>𝑥</a:t>
            </a:r>
            <a:r>
              <a:rPr lang="en-US" sz="2400" baseline="-25000" dirty="0">
                <a:solidFill>
                  <a:srgbClr val="00B0F0"/>
                </a:solidFill>
              </a:rPr>
              <a:t>1</a:t>
            </a:r>
            <a:r>
              <a:rPr lang="en-US" sz="2400" i="1" dirty="0">
                <a:solidFill>
                  <a:schemeClr val="bg1"/>
                </a:solidFill>
              </a:rPr>
              <a:t>, ... , </a:t>
            </a:r>
            <a:r>
              <a:rPr lang="en-US" sz="2400" dirty="0">
                <a:solidFill>
                  <a:srgbClr val="00B0F0"/>
                </a:solidFill>
              </a:rPr>
              <a:t>𝑥</a:t>
            </a:r>
            <a:r>
              <a:rPr lang="en-US" sz="2400" baseline="-25000" dirty="0">
                <a:solidFill>
                  <a:srgbClr val="00B0F0"/>
                </a:solidFill>
              </a:rPr>
              <a:t>j</a:t>
            </a:r>
            <a:r>
              <a:rPr lang="en-US" sz="2400" i="1" dirty="0">
                <a:solidFill>
                  <a:schemeClr val="bg1"/>
                </a:solidFill>
              </a:rPr>
              <a:t>} by himself ”</a:t>
            </a:r>
          </a:p>
          <a:p>
            <a:endParaRPr lang="en-US" sz="2400" dirty="0">
              <a:solidFill>
                <a:schemeClr val="bg1"/>
              </a:solidFill>
            </a:endParaRPr>
          </a:p>
          <a:p>
            <a:r>
              <a:rPr lang="en-US" sz="2400" dirty="0">
                <a:solidFill>
                  <a:schemeClr val="bg1"/>
                </a:solidFill>
              </a:rPr>
              <a:t>Example:</a:t>
            </a:r>
          </a:p>
          <a:p>
            <a:pPr marL="342900" indent="-342900">
              <a:buFont typeface="Arial" panose="020B0604020202020204" pitchFamily="34" charset="0"/>
              <a:buChar char="•"/>
            </a:pPr>
            <a:r>
              <a:rPr lang="en-US" sz="2400" dirty="0">
                <a:solidFill>
                  <a:schemeClr val="bg1"/>
                </a:solidFill>
              </a:rPr>
              <a:t>Bob knows Alice’s public key</a:t>
            </a:r>
            <a:r>
              <a:rPr lang="en-US" sz="2400" dirty="0">
                <a:solidFill>
                  <a:srgbClr val="00B0F0"/>
                </a:solidFill>
              </a:rPr>
              <a:t> 𝑌</a:t>
            </a:r>
            <a:r>
              <a:rPr lang="en-US" sz="2400" baseline="-25000" dirty="0">
                <a:solidFill>
                  <a:srgbClr val="00B0F0"/>
                </a:solidFill>
              </a:rPr>
              <a:t>A</a:t>
            </a:r>
            <a:r>
              <a:rPr lang="en-US" sz="2400" dirty="0">
                <a:solidFill>
                  <a:schemeClr val="bg1"/>
                </a:solidFill>
              </a:rPr>
              <a:t> and nonce</a:t>
            </a:r>
            <a:r>
              <a:rPr lang="en-US" sz="2400" dirty="0">
                <a:solidFill>
                  <a:srgbClr val="FFFF00"/>
                </a:solidFill>
              </a:rPr>
              <a:t> 𝑅</a:t>
            </a:r>
            <a:r>
              <a:rPr lang="en-US" sz="2400" baseline="-25000" dirty="0">
                <a:solidFill>
                  <a:srgbClr val="FFFF00"/>
                </a:solidFill>
              </a:rPr>
              <a:t>A</a:t>
            </a:r>
            <a:r>
              <a:rPr lang="en-US" sz="2400" dirty="0">
                <a:solidFill>
                  <a:schemeClr val="bg1"/>
                </a:solidFill>
              </a:rPr>
              <a:t> ahead of time</a:t>
            </a:r>
          </a:p>
          <a:p>
            <a:pPr marL="342900" indent="-342900">
              <a:buFont typeface="Arial" panose="020B0604020202020204" pitchFamily="34" charset="0"/>
              <a:buChar char="•"/>
            </a:pPr>
            <a:r>
              <a:rPr lang="en-US" sz="2400" dirty="0">
                <a:solidFill>
                  <a:schemeClr val="bg1"/>
                </a:solidFill>
              </a:rPr>
              <a:t>Bob lies and says that his public key is </a:t>
            </a:r>
            <a:r>
              <a:rPr lang="en-US" sz="2400" dirty="0">
                <a:solidFill>
                  <a:srgbClr val="00B0F0"/>
                </a:solidFill>
              </a:rPr>
              <a:t> 𝑌</a:t>
            </a:r>
            <a:r>
              <a:rPr lang="en-US" sz="2400" baseline="-25000" dirty="0">
                <a:solidFill>
                  <a:srgbClr val="00B0F0"/>
                </a:solidFill>
              </a:rPr>
              <a:t>B</a:t>
            </a:r>
            <a:r>
              <a:rPr lang="en-US" sz="2400" dirty="0">
                <a:solidFill>
                  <a:srgbClr val="00B0F0"/>
                </a:solidFill>
              </a:rPr>
              <a:t>′</a:t>
            </a:r>
            <a:r>
              <a:rPr lang="en-US" sz="2400" dirty="0">
                <a:solidFill>
                  <a:schemeClr val="bg1"/>
                </a:solidFill>
              </a:rPr>
              <a:t>= </a:t>
            </a:r>
            <a:r>
              <a:rPr lang="en-US" sz="2400" dirty="0">
                <a:solidFill>
                  <a:srgbClr val="00B0F0"/>
                </a:solidFill>
              </a:rPr>
              <a:t>𝑌</a:t>
            </a:r>
            <a:r>
              <a:rPr lang="en-US" sz="2400" baseline="-25000" dirty="0">
                <a:solidFill>
                  <a:srgbClr val="00B0F0"/>
                </a:solidFill>
              </a:rPr>
              <a:t>B </a:t>
            </a:r>
            <a:r>
              <a:rPr lang="en-US" sz="2400" dirty="0">
                <a:solidFill>
                  <a:schemeClr val="bg1"/>
                </a:solidFill>
              </a:rPr>
              <a:t>− </a:t>
            </a:r>
            <a:r>
              <a:rPr lang="en-US" sz="2400" dirty="0">
                <a:solidFill>
                  <a:srgbClr val="00B0F0"/>
                </a:solidFill>
              </a:rPr>
              <a:t>𝑌</a:t>
            </a:r>
            <a:r>
              <a:rPr lang="en-US" sz="2400" baseline="-25000" dirty="0">
                <a:solidFill>
                  <a:srgbClr val="00B0F0"/>
                </a:solidFill>
              </a:rPr>
              <a:t>A</a:t>
            </a:r>
            <a:r>
              <a:rPr lang="en-US" sz="2400" dirty="0">
                <a:solidFill>
                  <a:schemeClr val="bg1"/>
                </a:solidFill>
              </a:rPr>
              <a:t> and public nonce is </a:t>
            </a:r>
            <a:r>
              <a:rPr lang="en-US" sz="2400" dirty="0">
                <a:solidFill>
                  <a:srgbClr val="FFFF00"/>
                </a:solidFill>
              </a:rPr>
              <a:t> 𝑅</a:t>
            </a:r>
            <a:r>
              <a:rPr lang="en-US" sz="2400" baseline="-25000" dirty="0">
                <a:solidFill>
                  <a:srgbClr val="FFFF00"/>
                </a:solidFill>
              </a:rPr>
              <a:t>B</a:t>
            </a:r>
            <a:r>
              <a:rPr lang="en-US" sz="2400" dirty="0">
                <a:solidFill>
                  <a:srgbClr val="FFFF00"/>
                </a:solidFill>
              </a:rPr>
              <a:t>′ </a:t>
            </a:r>
            <a:r>
              <a:rPr lang="en-US" sz="2400" dirty="0">
                <a:solidFill>
                  <a:schemeClr val="bg1"/>
                </a:solidFill>
              </a:rPr>
              <a:t>= </a:t>
            </a:r>
            <a:r>
              <a:rPr lang="en-US" sz="2400" dirty="0">
                <a:solidFill>
                  <a:srgbClr val="FFFF00"/>
                </a:solidFill>
              </a:rPr>
              <a:t>𝑅</a:t>
            </a:r>
            <a:r>
              <a:rPr lang="en-US" sz="2400" baseline="-25000" dirty="0">
                <a:solidFill>
                  <a:srgbClr val="FFFF00"/>
                </a:solidFill>
              </a:rPr>
              <a:t>B </a:t>
            </a:r>
            <a:r>
              <a:rPr lang="en-US" sz="2400" dirty="0">
                <a:solidFill>
                  <a:schemeClr val="bg1"/>
                </a:solidFill>
              </a:rPr>
              <a:t>− </a:t>
            </a:r>
            <a:r>
              <a:rPr lang="en-US" sz="2400" dirty="0">
                <a:solidFill>
                  <a:srgbClr val="FFFF00"/>
                </a:solidFill>
              </a:rPr>
              <a:t>𝑅</a:t>
            </a:r>
            <a:r>
              <a:rPr lang="en-US" sz="2400" baseline="-25000" dirty="0">
                <a:solidFill>
                  <a:srgbClr val="FFFF00"/>
                </a:solidFill>
              </a:rPr>
              <a:t>A</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Note: Bob doesn’t know the private keys for these faked values </a:t>
            </a:r>
            <a:r>
              <a:rPr lang="en-US" sz="2400" dirty="0">
                <a:solidFill>
                  <a:srgbClr val="FFFF00"/>
                </a:solidFill>
              </a:rPr>
              <a:t>𝑅</a:t>
            </a:r>
            <a:r>
              <a:rPr lang="en-US" sz="2400" baseline="-25000" dirty="0">
                <a:solidFill>
                  <a:srgbClr val="FFFF00"/>
                </a:solidFill>
              </a:rPr>
              <a:t>B</a:t>
            </a:r>
            <a:r>
              <a:rPr lang="en-US" sz="2400" dirty="0">
                <a:solidFill>
                  <a:srgbClr val="FFFF00"/>
                </a:solidFill>
              </a:rPr>
              <a:t>′</a:t>
            </a:r>
            <a:r>
              <a:rPr lang="en-US" sz="2400" dirty="0">
                <a:solidFill>
                  <a:schemeClr val="bg1"/>
                </a:solidFill>
              </a:rPr>
              <a:t> and </a:t>
            </a:r>
            <a:r>
              <a:rPr lang="en-US" sz="2400" dirty="0">
                <a:solidFill>
                  <a:srgbClr val="00B0F0"/>
                </a:solidFill>
              </a:rPr>
              <a:t>𝑌</a:t>
            </a:r>
            <a:r>
              <a:rPr lang="en-US" sz="2400" baseline="-25000" dirty="0">
                <a:solidFill>
                  <a:srgbClr val="00B0F0"/>
                </a:solidFill>
              </a:rPr>
              <a:t>B</a:t>
            </a:r>
            <a:r>
              <a:rPr lang="en-US" sz="2400" dirty="0">
                <a:solidFill>
                  <a:srgbClr val="00B0F0"/>
                </a:solidFill>
              </a:rPr>
              <a:t>′</a:t>
            </a:r>
            <a:r>
              <a:rPr lang="en-US" sz="2400" dirty="0">
                <a:solidFill>
                  <a:schemeClr val="bg1"/>
                </a:solidFill>
              </a:rPr>
              <a:t> </a:t>
            </a:r>
          </a:p>
          <a:p>
            <a:pPr marL="342900" indent="-342900">
              <a:buFont typeface="Arial" panose="020B0604020202020204" pitchFamily="34" charset="0"/>
              <a:buChar char="•"/>
            </a:pPr>
            <a:r>
              <a:rPr lang="en-US" sz="2400" dirty="0">
                <a:solidFill>
                  <a:schemeClr val="bg1"/>
                </a:solidFill>
              </a:rPr>
              <a:t>Everyone assumes that </a:t>
            </a:r>
            <a:r>
              <a:rPr lang="en-US" sz="2400" dirty="0">
                <a:solidFill>
                  <a:srgbClr val="FF40FF"/>
                </a:solidFill>
              </a:rPr>
              <a:t>𝑠</a:t>
            </a:r>
            <a:r>
              <a:rPr lang="en-US" sz="2400" baseline="-25000" dirty="0">
                <a:solidFill>
                  <a:srgbClr val="FF40FF"/>
                </a:solidFill>
              </a:rPr>
              <a:t>comb</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A</a:t>
            </a:r>
            <a:r>
              <a:rPr lang="en-US" sz="2400" dirty="0">
                <a:solidFill>
                  <a:schemeClr val="bg1"/>
                </a:solidFill>
              </a:rPr>
              <a:t> + </a:t>
            </a:r>
            <a:r>
              <a:rPr lang="en-US" sz="2400" dirty="0">
                <a:solidFill>
                  <a:srgbClr val="FFFF00"/>
                </a:solidFill>
              </a:rPr>
              <a:t>𝑅</a:t>
            </a:r>
            <a:r>
              <a:rPr lang="en-US" sz="2400" baseline="-25000" dirty="0">
                <a:solidFill>
                  <a:srgbClr val="FFFF00"/>
                </a:solidFill>
              </a:rPr>
              <a:t>B</a:t>
            </a:r>
            <a:r>
              <a:rPr lang="en-US" sz="2400" dirty="0">
                <a:solidFill>
                  <a:srgbClr val="FFFF00"/>
                </a:solidFill>
              </a:rPr>
              <a:t>′</a:t>
            </a:r>
            <a:r>
              <a:rPr lang="en-US" sz="2400" dirty="0">
                <a:solidFill>
                  <a:schemeClr val="bg1"/>
                </a:solidFill>
              </a:rPr>
              <a:t>  + </a:t>
            </a:r>
            <a:r>
              <a:rPr lang="en-US" sz="2400" dirty="0">
                <a:solidFill>
                  <a:srgbClr val="92D050"/>
                </a:solidFill>
              </a:rPr>
              <a:t>𝑒 </a:t>
            </a:r>
            <a:r>
              <a:rPr lang="en-US" sz="2400" dirty="0">
                <a:solidFill>
                  <a:schemeClr val="bg1"/>
                </a:solidFill>
              </a:rPr>
              <a:t>(</a:t>
            </a:r>
            <a:r>
              <a:rPr lang="en-US" sz="2400" dirty="0">
                <a:solidFill>
                  <a:srgbClr val="00B0F0"/>
                </a:solidFill>
              </a:rPr>
              <a:t>𝑌</a:t>
            </a:r>
            <a:r>
              <a:rPr lang="en-US" sz="2400" baseline="-25000" dirty="0">
                <a:solidFill>
                  <a:srgbClr val="00B0F0"/>
                </a:solidFill>
              </a:rPr>
              <a:t>A</a:t>
            </a:r>
            <a:r>
              <a:rPr lang="en-US" sz="2400" dirty="0">
                <a:solidFill>
                  <a:schemeClr val="bg1"/>
                </a:solidFill>
              </a:rPr>
              <a:t> + </a:t>
            </a:r>
            <a:r>
              <a:rPr lang="en-US" sz="2400" dirty="0">
                <a:solidFill>
                  <a:srgbClr val="00B0F0"/>
                </a:solidFill>
              </a:rPr>
              <a:t>𝑌</a:t>
            </a:r>
            <a:r>
              <a:rPr lang="en-US" sz="2400" baseline="-25000" dirty="0">
                <a:solidFill>
                  <a:srgbClr val="00B0F0"/>
                </a:solidFill>
              </a:rPr>
              <a:t>B</a:t>
            </a:r>
            <a:r>
              <a:rPr lang="en-US" sz="2400" dirty="0">
                <a:solidFill>
                  <a:srgbClr val="00B0F0"/>
                </a:solidFill>
              </a:rPr>
              <a:t>′</a:t>
            </a:r>
            <a:r>
              <a:rPr lang="en-US" sz="2400" dirty="0">
                <a:solidFill>
                  <a:schemeClr val="bg1"/>
                </a:solidFill>
              </a:rPr>
              <a:t>) as per the aggregation scheme</a:t>
            </a:r>
          </a:p>
          <a:p>
            <a:pPr marL="342900" indent="-342900">
              <a:buFont typeface="Arial" panose="020B0604020202020204" pitchFamily="34" charset="0"/>
              <a:buChar char="•"/>
            </a:pPr>
            <a:r>
              <a:rPr lang="en-US" sz="2400" dirty="0">
                <a:solidFill>
                  <a:schemeClr val="bg1"/>
                </a:solidFill>
              </a:rPr>
              <a:t>Alice thinks she is safe to sign a message </a:t>
            </a:r>
            <a:r>
              <a:rPr lang="en-US" sz="2400" dirty="0">
                <a:solidFill>
                  <a:srgbClr val="00B050"/>
                </a:solidFill>
              </a:rPr>
              <a:t>𝑚</a:t>
            </a:r>
            <a:r>
              <a:rPr lang="en-US" sz="2400" dirty="0">
                <a:solidFill>
                  <a:schemeClr val="bg1"/>
                </a:solidFill>
              </a:rPr>
              <a:t> and does so</a:t>
            </a:r>
          </a:p>
          <a:p>
            <a:pPr marL="342900" indent="-342900">
              <a:buFont typeface="Arial" panose="020B0604020202020204" pitchFamily="34" charset="0"/>
              <a:buChar char="•"/>
            </a:pPr>
            <a:r>
              <a:rPr lang="en-US" sz="2400" dirty="0">
                <a:solidFill>
                  <a:schemeClr val="bg1"/>
                </a:solidFill>
              </a:rPr>
              <a:t>But Bob is able to provide the correct signature already:</a:t>
            </a:r>
          </a:p>
          <a:p>
            <a:r>
              <a:rPr lang="en-US" sz="2400" dirty="0">
                <a:solidFill>
                  <a:srgbClr val="FF40FF"/>
                </a:solidFill>
              </a:rPr>
              <a:t>	𝑠</a:t>
            </a:r>
            <a:r>
              <a:rPr lang="en-US" sz="2400" baseline="-25000" dirty="0">
                <a:solidFill>
                  <a:srgbClr val="FF40FF"/>
                </a:solidFill>
              </a:rPr>
              <a:t>comb</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A</a:t>
            </a:r>
            <a:r>
              <a:rPr lang="en-US" sz="2400" dirty="0">
                <a:solidFill>
                  <a:schemeClr val="bg1"/>
                </a:solidFill>
              </a:rPr>
              <a:t> + </a:t>
            </a:r>
            <a:r>
              <a:rPr lang="en-US" sz="2400" dirty="0">
                <a:solidFill>
                  <a:srgbClr val="FFFF00"/>
                </a:solidFill>
              </a:rPr>
              <a:t>𝑅</a:t>
            </a:r>
            <a:r>
              <a:rPr lang="en-US" sz="2400" baseline="-25000" dirty="0">
                <a:solidFill>
                  <a:srgbClr val="FFFF00"/>
                </a:solidFill>
              </a:rPr>
              <a:t>B</a:t>
            </a:r>
            <a:r>
              <a:rPr lang="en-US" sz="2400" dirty="0">
                <a:solidFill>
                  <a:srgbClr val="FFFF00"/>
                </a:solidFill>
              </a:rPr>
              <a:t>′</a:t>
            </a:r>
            <a:r>
              <a:rPr lang="en-US" sz="2400" dirty="0">
                <a:solidFill>
                  <a:schemeClr val="bg1"/>
                </a:solidFill>
              </a:rPr>
              <a:t>  + </a:t>
            </a:r>
            <a:r>
              <a:rPr lang="en-US" sz="2400" dirty="0">
                <a:solidFill>
                  <a:srgbClr val="92D050"/>
                </a:solidFill>
              </a:rPr>
              <a:t>𝑒 </a:t>
            </a:r>
            <a:r>
              <a:rPr lang="en-US" sz="2400" dirty="0">
                <a:solidFill>
                  <a:schemeClr val="bg1"/>
                </a:solidFill>
              </a:rPr>
              <a:t>(</a:t>
            </a:r>
            <a:r>
              <a:rPr lang="en-US" sz="2400" dirty="0">
                <a:solidFill>
                  <a:srgbClr val="00B0F0"/>
                </a:solidFill>
              </a:rPr>
              <a:t>𝑌</a:t>
            </a:r>
            <a:r>
              <a:rPr lang="en-US" sz="2400" baseline="-25000" dirty="0">
                <a:solidFill>
                  <a:srgbClr val="00B0F0"/>
                </a:solidFill>
              </a:rPr>
              <a:t>A</a:t>
            </a:r>
            <a:r>
              <a:rPr lang="en-US" sz="2400" dirty="0">
                <a:solidFill>
                  <a:schemeClr val="bg1"/>
                </a:solidFill>
              </a:rPr>
              <a:t> + </a:t>
            </a:r>
            <a:r>
              <a:rPr lang="en-US" sz="2400" dirty="0">
                <a:solidFill>
                  <a:srgbClr val="00B0F0"/>
                </a:solidFill>
              </a:rPr>
              <a:t>𝑌</a:t>
            </a:r>
            <a:r>
              <a:rPr lang="en-US" sz="2400" baseline="-25000" dirty="0">
                <a:solidFill>
                  <a:srgbClr val="00B0F0"/>
                </a:solidFill>
              </a:rPr>
              <a:t>B</a:t>
            </a:r>
            <a:r>
              <a:rPr lang="en-US" sz="2400" dirty="0">
                <a:solidFill>
                  <a:srgbClr val="00B0F0"/>
                </a:solidFill>
              </a:rPr>
              <a:t>′</a:t>
            </a:r>
            <a:r>
              <a:rPr lang="en-US" sz="2400" dirty="0">
                <a:solidFill>
                  <a:schemeClr val="bg1"/>
                </a:solidFill>
              </a:rPr>
              <a:t>) = </a:t>
            </a:r>
            <a:r>
              <a:rPr lang="en-US" sz="2400" dirty="0">
                <a:solidFill>
                  <a:srgbClr val="FFFF00"/>
                </a:solidFill>
              </a:rPr>
              <a:t>𝑅</a:t>
            </a:r>
            <a:r>
              <a:rPr lang="en-US" sz="2400" baseline="-25000" dirty="0">
                <a:solidFill>
                  <a:srgbClr val="FFFF00"/>
                </a:solidFill>
              </a:rPr>
              <a:t>B</a:t>
            </a:r>
            <a:r>
              <a:rPr lang="en-US" sz="2400" dirty="0">
                <a:solidFill>
                  <a:schemeClr val="bg1"/>
                </a:solidFill>
              </a:rPr>
              <a:t> + </a:t>
            </a:r>
            <a:r>
              <a:rPr lang="en-US" sz="2400" dirty="0">
                <a:solidFill>
                  <a:srgbClr val="92D050"/>
                </a:solidFill>
              </a:rPr>
              <a:t>𝑒 </a:t>
            </a:r>
            <a:r>
              <a:rPr lang="en-US" sz="2400" dirty="0">
                <a:solidFill>
                  <a:srgbClr val="00B0F0"/>
                </a:solidFill>
              </a:rPr>
              <a:t>𝑌</a:t>
            </a:r>
            <a:r>
              <a:rPr lang="en-US" sz="2400" baseline="-25000" dirty="0">
                <a:solidFill>
                  <a:srgbClr val="00B0F0"/>
                </a:solidFill>
              </a:rPr>
              <a:t>B </a:t>
            </a:r>
            <a:r>
              <a:rPr lang="en-US" sz="2400" dirty="0">
                <a:solidFill>
                  <a:schemeClr val="bg1"/>
                </a:solidFill>
              </a:rPr>
              <a:t>= </a:t>
            </a:r>
            <a:r>
              <a:rPr lang="en-US" sz="2400" dirty="0">
                <a:solidFill>
                  <a:srgbClr val="FF40FF"/>
                </a:solidFill>
              </a:rPr>
              <a:t>𝑠</a:t>
            </a:r>
            <a:r>
              <a:rPr lang="en-US" sz="2400" baseline="-25000" dirty="0">
                <a:solidFill>
                  <a:srgbClr val="FF40FF"/>
                </a:solidFill>
              </a:rPr>
              <a:t>B</a:t>
            </a:r>
            <a:r>
              <a:rPr lang="en-US" sz="2400" dirty="0">
                <a:solidFill>
                  <a:schemeClr val="bg1"/>
                </a:solidFill>
              </a:rPr>
              <a:t> ⋅ 𝐺 </a:t>
            </a:r>
          </a:p>
          <a:p>
            <a:pPr marL="342900" indent="-342900">
              <a:buFont typeface="Arial" panose="020B0604020202020204" pitchFamily="34" charset="0"/>
              <a:buChar char="•"/>
            </a:pPr>
            <a:r>
              <a:rPr lang="en-US" sz="2400" dirty="0">
                <a:solidFill>
                  <a:schemeClr val="bg1"/>
                </a:solidFill>
              </a:rPr>
              <a:t>Bob could be defeated by asking him to sign a message proving that he does know the private keys </a:t>
            </a:r>
            <a:r>
              <a:rPr lang="en-US" sz="2400" dirty="0">
                <a:solidFill>
                  <a:srgbClr val="FFFF00"/>
                </a:solidFill>
              </a:rPr>
              <a:t>𝑅</a:t>
            </a:r>
            <a:r>
              <a:rPr lang="en-US" sz="2400" baseline="-25000" dirty="0">
                <a:solidFill>
                  <a:srgbClr val="FFFF00"/>
                </a:solidFill>
              </a:rPr>
              <a:t>B</a:t>
            </a:r>
            <a:r>
              <a:rPr lang="en-US" sz="2400" dirty="0">
                <a:solidFill>
                  <a:srgbClr val="FFFF00"/>
                </a:solidFill>
              </a:rPr>
              <a:t>′</a:t>
            </a:r>
            <a:r>
              <a:rPr lang="en-US" sz="2400" dirty="0">
                <a:solidFill>
                  <a:schemeClr val="bg1"/>
                </a:solidFill>
              </a:rPr>
              <a:t> and </a:t>
            </a:r>
            <a:r>
              <a:rPr lang="en-US" sz="2400" dirty="0">
                <a:solidFill>
                  <a:srgbClr val="00B0F0"/>
                </a:solidFill>
              </a:rPr>
              <a:t>𝑌</a:t>
            </a:r>
            <a:r>
              <a:rPr lang="en-US" sz="2400" baseline="-25000" dirty="0">
                <a:solidFill>
                  <a:srgbClr val="00B0F0"/>
                </a:solidFill>
              </a:rPr>
              <a:t>B</a:t>
            </a:r>
            <a:r>
              <a:rPr lang="en-US" sz="2400" dirty="0">
                <a:solidFill>
                  <a:srgbClr val="00B0F0"/>
                </a:solidFill>
              </a:rPr>
              <a:t>′</a:t>
            </a:r>
            <a:r>
              <a:rPr lang="en-US" sz="2400" dirty="0">
                <a:solidFill>
                  <a:schemeClr val="bg1"/>
                </a:solidFill>
              </a:rPr>
              <a:t> </a:t>
            </a:r>
          </a:p>
        </p:txBody>
      </p:sp>
    </p:spTree>
    <p:extLst>
      <p:ext uri="{BB962C8B-B14F-4D97-AF65-F5344CB8AC3E}">
        <p14:creationId xmlns:p14="http://schemas.microsoft.com/office/powerpoint/2010/main" val="52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err="1"/>
              <a:t>MuSig</a:t>
            </a:r>
            <a:r>
              <a:rPr lang="en-US" dirty="0"/>
              <a:t> – How it works</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12</a:t>
            </a:fld>
            <a:endParaRPr lang="de-DE"/>
          </a:p>
        </p:txBody>
      </p:sp>
      <p:sp>
        <p:nvSpPr>
          <p:cNvPr id="7" name="TextBox 6">
            <a:extLst>
              <a:ext uri="{FF2B5EF4-FFF2-40B4-BE49-F238E27FC236}">
                <a16:creationId xmlns:a16="http://schemas.microsoft.com/office/drawing/2014/main" id="{27E64452-6843-C144-B626-A498BE6EBBB1}"/>
              </a:ext>
            </a:extLst>
          </p:cNvPr>
          <p:cNvSpPr txBox="1"/>
          <p:nvPr/>
        </p:nvSpPr>
        <p:spPr>
          <a:xfrm>
            <a:off x="440723" y="1480310"/>
            <a:ext cx="11310551" cy="5262979"/>
          </a:xfrm>
          <a:prstGeom prst="rect">
            <a:avLst/>
          </a:prstGeom>
          <a:noFill/>
        </p:spPr>
        <p:txBody>
          <a:bodyPr wrap="square" rtlCol="0">
            <a:spAutoFit/>
          </a:bodyPr>
          <a:lstStyle/>
          <a:p>
            <a:r>
              <a:rPr lang="en-US" sz="2400" i="1" dirty="0">
                <a:solidFill>
                  <a:schemeClr val="bg1"/>
                </a:solidFill>
              </a:rPr>
              <a:t>“</a:t>
            </a:r>
            <a:r>
              <a:rPr lang="en-US" sz="2400" i="1" dirty="0" err="1">
                <a:solidFill>
                  <a:schemeClr val="bg1"/>
                </a:solidFill>
              </a:rPr>
              <a:t>MuSig</a:t>
            </a:r>
            <a:r>
              <a:rPr lang="en-US" sz="2400" i="1" dirty="0">
                <a:solidFill>
                  <a:schemeClr val="bg1"/>
                </a:solidFill>
              </a:rPr>
              <a:t> is a protocol for aggregating public keys and signatures for the </a:t>
            </a:r>
            <a:r>
              <a:rPr lang="en-US" sz="2400" i="1" dirty="0" err="1">
                <a:solidFill>
                  <a:schemeClr val="bg1"/>
                </a:solidFill>
              </a:rPr>
              <a:t>Schnorr</a:t>
            </a:r>
            <a:r>
              <a:rPr lang="en-US" sz="2400" i="1" dirty="0">
                <a:solidFill>
                  <a:schemeClr val="bg1"/>
                </a:solidFill>
              </a:rPr>
              <a:t> digital signature algorithm”</a:t>
            </a:r>
          </a:p>
          <a:p>
            <a:endParaRPr lang="en-US" sz="2400" i="1" dirty="0">
              <a:solidFill>
                <a:schemeClr val="bg1"/>
              </a:solidFill>
            </a:endParaRPr>
          </a:p>
          <a:p>
            <a:r>
              <a:rPr lang="en-US" sz="2400" dirty="0">
                <a:solidFill>
                  <a:schemeClr val="bg1"/>
                </a:solidFill>
              </a:rPr>
              <a:t>𝑗 signers with (</a:t>
            </a:r>
            <a:r>
              <a:rPr lang="en-US" sz="2400" dirty="0">
                <a:solidFill>
                  <a:srgbClr val="00B0F0"/>
                </a:solidFill>
              </a:rPr>
              <a:t>𝑥</a:t>
            </a:r>
            <a:r>
              <a:rPr lang="en-US" sz="2400" baseline="-25000" dirty="0" err="1">
                <a:solidFill>
                  <a:srgbClr val="00B0F0"/>
                </a:solidFill>
              </a:rPr>
              <a:t>i</a:t>
            </a:r>
            <a:r>
              <a:rPr lang="en-US" sz="2400" dirty="0">
                <a:solidFill>
                  <a:schemeClr val="bg1"/>
                </a:solidFill>
              </a:rPr>
              <a:t>, </a:t>
            </a:r>
            <a:r>
              <a:rPr lang="en-US" sz="2400" dirty="0">
                <a:solidFill>
                  <a:srgbClr val="00B0F0"/>
                </a:solidFill>
              </a:rPr>
              <a:t>𝑌</a:t>
            </a:r>
            <a:r>
              <a:rPr lang="en-US" sz="2400" baseline="-25000" dirty="0" err="1">
                <a:solidFill>
                  <a:srgbClr val="00B0F0"/>
                </a:solidFill>
              </a:rPr>
              <a:t>i</a:t>
            </a:r>
            <a:r>
              <a:rPr lang="en-US" sz="2400" dirty="0">
                <a:solidFill>
                  <a:schemeClr val="bg1"/>
                </a:solidFill>
              </a:rPr>
              <a:t>) want to sign message </a:t>
            </a:r>
            <a:r>
              <a:rPr lang="en-US" sz="2400" dirty="0">
                <a:solidFill>
                  <a:srgbClr val="00B050"/>
                </a:solidFill>
              </a:rPr>
              <a:t>𝑚</a:t>
            </a:r>
            <a:r>
              <a:rPr lang="en-US" sz="2400" dirty="0">
                <a:solidFill>
                  <a:schemeClr val="bg1"/>
                </a:solidFill>
              </a:rPr>
              <a:t>. All signers</a:t>
            </a:r>
            <a:endParaRPr lang="en-US" sz="2400" dirty="0">
              <a:solidFill>
                <a:srgbClr val="00B050"/>
              </a:solidFill>
            </a:endParaRPr>
          </a:p>
          <a:p>
            <a:pPr marL="457200" indent="-457200">
              <a:buFont typeface="+mj-lt"/>
              <a:buAutoNum type="arabicPeriod"/>
            </a:pPr>
            <a:r>
              <a:rPr lang="en-US" sz="2400" dirty="0">
                <a:solidFill>
                  <a:schemeClr val="bg1"/>
                </a:solidFill>
              </a:rPr>
              <a:t>generate </a:t>
            </a:r>
            <a:r>
              <a:rPr lang="en-US" sz="2400" dirty="0">
                <a:solidFill>
                  <a:srgbClr val="FFFF00"/>
                </a:solidFill>
              </a:rPr>
              <a:t>𝑅</a:t>
            </a:r>
            <a:r>
              <a:rPr lang="en-US" sz="2400" baseline="-25000" dirty="0" err="1">
                <a:solidFill>
                  <a:srgbClr val="FFFF00"/>
                </a:solidFill>
              </a:rPr>
              <a:t>i</a:t>
            </a:r>
            <a:r>
              <a:rPr lang="en-US" sz="2400" dirty="0">
                <a:solidFill>
                  <a:srgbClr val="FFFF00"/>
                </a:solidFill>
              </a:rPr>
              <a:t> </a:t>
            </a:r>
            <a:endParaRPr lang="en-US" sz="2400" dirty="0">
              <a:solidFill>
                <a:schemeClr val="bg1"/>
              </a:solidFill>
            </a:endParaRPr>
          </a:p>
          <a:p>
            <a:pPr marL="457200" indent="-457200">
              <a:buFont typeface="+mj-lt"/>
              <a:buAutoNum type="arabicPeriod"/>
            </a:pPr>
            <a:r>
              <a:rPr lang="en-US" sz="2400" dirty="0">
                <a:solidFill>
                  <a:schemeClr val="bg1"/>
                </a:solidFill>
              </a:rPr>
              <a:t>share a commitment to this</a:t>
            </a:r>
          </a:p>
          <a:p>
            <a:pPr marL="457200" indent="-457200">
              <a:buFont typeface="+mj-lt"/>
              <a:buAutoNum type="arabicPeriod"/>
            </a:pPr>
            <a:r>
              <a:rPr lang="en-US" sz="2400" dirty="0">
                <a:solidFill>
                  <a:schemeClr val="bg1"/>
                </a:solidFill>
              </a:rPr>
              <a:t>share </a:t>
            </a:r>
            <a:r>
              <a:rPr lang="en-US" sz="2400" dirty="0">
                <a:solidFill>
                  <a:srgbClr val="00B0F0"/>
                </a:solidFill>
              </a:rPr>
              <a:t>𝑌</a:t>
            </a:r>
            <a:r>
              <a:rPr lang="en-US" sz="2400" baseline="-25000" dirty="0" err="1">
                <a:solidFill>
                  <a:srgbClr val="00B0F0"/>
                </a:solidFill>
              </a:rPr>
              <a:t>i</a:t>
            </a:r>
            <a:endParaRPr lang="en-US" sz="2400" dirty="0">
              <a:solidFill>
                <a:schemeClr val="bg1"/>
              </a:solidFill>
            </a:endParaRPr>
          </a:p>
          <a:p>
            <a:pPr marL="457200" indent="-457200">
              <a:buFont typeface="+mj-lt"/>
              <a:buAutoNum type="arabicPeriod"/>
            </a:pPr>
            <a:r>
              <a:rPr lang="en-US" sz="2400" dirty="0">
                <a:solidFill>
                  <a:schemeClr val="bg1"/>
                </a:solidFill>
              </a:rPr>
              <a:t>calculate </a:t>
            </a:r>
            <a:r>
              <a:rPr lang="en-US" sz="2400" dirty="0">
                <a:solidFill>
                  <a:srgbClr val="00B0F0"/>
                </a:solidFill>
              </a:rPr>
              <a:t>𝑌</a:t>
            </a:r>
            <a:r>
              <a:rPr lang="en-US" sz="2400" baseline="-25000" dirty="0">
                <a:solidFill>
                  <a:srgbClr val="00B0F0"/>
                </a:solidFill>
              </a:rPr>
              <a:t>comb</a:t>
            </a:r>
            <a:r>
              <a:rPr lang="en-US" sz="2400" dirty="0">
                <a:solidFill>
                  <a:schemeClr val="bg1"/>
                </a:solidFill>
              </a:rPr>
              <a:t> by</a:t>
            </a:r>
          </a:p>
          <a:p>
            <a:pPr marL="971550" lvl="1" indent="-514350">
              <a:buFont typeface="+mj-lt"/>
              <a:buAutoNum type="romanLcPeriod"/>
            </a:pPr>
            <a:r>
              <a:rPr lang="en-US" sz="2400" dirty="0">
                <a:solidFill>
                  <a:schemeClr val="bg1"/>
                </a:solidFill>
              </a:rPr>
              <a:t> </a:t>
            </a:r>
            <a:r>
              <a:rPr lang="en-US" sz="2400" dirty="0">
                <a:solidFill>
                  <a:srgbClr val="92D050"/>
                </a:solidFill>
              </a:rPr>
              <a:t>𝑙</a:t>
            </a:r>
            <a:r>
              <a:rPr lang="en-US" sz="2400" dirty="0">
                <a:solidFill>
                  <a:schemeClr val="bg1"/>
                </a:solidFill>
              </a:rPr>
              <a:t> := H(</a:t>
            </a:r>
            <a:r>
              <a:rPr lang="en-US" sz="2400" dirty="0">
                <a:solidFill>
                  <a:srgbClr val="00B0F0"/>
                </a:solidFill>
              </a:rPr>
              <a:t>𝑌</a:t>
            </a:r>
            <a:r>
              <a:rPr lang="en-US" sz="2400" baseline="-25000" dirty="0">
                <a:solidFill>
                  <a:srgbClr val="00B0F0"/>
                </a:solidFill>
              </a:rPr>
              <a:t>1</a:t>
            </a:r>
            <a:r>
              <a:rPr lang="en-US" sz="2400" dirty="0">
                <a:solidFill>
                  <a:srgbClr val="00B0F0"/>
                </a:solidFill>
              </a:rPr>
              <a:t> </a:t>
            </a:r>
            <a:r>
              <a:rPr lang="en-US" sz="2400" dirty="0">
                <a:solidFill>
                  <a:schemeClr val="bg1"/>
                </a:solidFill>
              </a:rPr>
              <a:t>+ </a:t>
            </a:r>
            <a:r>
              <a:rPr lang="en-US" sz="2400" dirty="0">
                <a:solidFill>
                  <a:srgbClr val="00B0F0"/>
                </a:solidFill>
              </a:rPr>
              <a:t>𝑌</a:t>
            </a:r>
            <a:r>
              <a:rPr lang="en-US" sz="2400" baseline="-25000" dirty="0">
                <a:solidFill>
                  <a:srgbClr val="00B0F0"/>
                </a:solidFill>
              </a:rPr>
              <a:t>2</a:t>
            </a:r>
            <a:r>
              <a:rPr lang="en-US" sz="2400" dirty="0">
                <a:solidFill>
                  <a:srgbClr val="00B0F0"/>
                </a:solidFill>
              </a:rPr>
              <a:t> </a:t>
            </a:r>
            <a:r>
              <a:rPr lang="en-US" sz="2400" dirty="0">
                <a:solidFill>
                  <a:schemeClr val="bg1"/>
                </a:solidFill>
              </a:rPr>
              <a:t>+ ... + </a:t>
            </a:r>
            <a:r>
              <a:rPr lang="en-US" sz="2400" dirty="0">
                <a:solidFill>
                  <a:srgbClr val="00B0F0"/>
                </a:solidFill>
              </a:rPr>
              <a:t>𝑌</a:t>
            </a:r>
            <a:r>
              <a:rPr lang="en-US" sz="2400" baseline="-25000" dirty="0">
                <a:solidFill>
                  <a:srgbClr val="00B0F0"/>
                </a:solidFill>
              </a:rPr>
              <a:t>j</a:t>
            </a:r>
            <a:r>
              <a:rPr lang="en-US" sz="2400" dirty="0">
                <a:solidFill>
                  <a:schemeClr val="bg1"/>
                </a:solidFill>
              </a:rPr>
              <a:t>) where </a:t>
            </a:r>
            <a:r>
              <a:rPr lang="en-US" sz="2400" dirty="0">
                <a:solidFill>
                  <a:srgbClr val="00B0F0"/>
                </a:solidFill>
              </a:rPr>
              <a:t>𝑌</a:t>
            </a:r>
            <a:r>
              <a:rPr lang="en-US" sz="2400" baseline="-25000" dirty="0" err="1">
                <a:solidFill>
                  <a:srgbClr val="00B0F0"/>
                </a:solidFill>
              </a:rPr>
              <a:t>i</a:t>
            </a:r>
            <a:r>
              <a:rPr lang="en-US" sz="2400" baseline="-25000" dirty="0">
                <a:solidFill>
                  <a:srgbClr val="00B0F0"/>
                </a:solidFill>
              </a:rPr>
              <a:t> </a:t>
            </a:r>
            <a:r>
              <a:rPr lang="en-US" sz="2400" dirty="0">
                <a:solidFill>
                  <a:schemeClr val="bg1"/>
                </a:solidFill>
              </a:rPr>
              <a:t>should be ordered by convention</a:t>
            </a:r>
          </a:p>
          <a:p>
            <a:pPr marL="971550" lvl="1" indent="-514350">
              <a:buFont typeface="+mj-lt"/>
              <a:buAutoNum type="romanLcPeriod"/>
            </a:pPr>
            <a:r>
              <a:rPr lang="en-US" sz="2400" dirty="0">
                <a:solidFill>
                  <a:schemeClr val="bg1"/>
                </a:solidFill>
              </a:rPr>
              <a:t> </a:t>
            </a:r>
            <a:r>
              <a:rPr lang="en-US" sz="2400" dirty="0">
                <a:solidFill>
                  <a:srgbClr val="92D050"/>
                </a:solidFill>
              </a:rPr>
              <a:t>𝑎</a:t>
            </a:r>
            <a:r>
              <a:rPr lang="en-US" sz="2400" baseline="-25000" dirty="0" err="1">
                <a:solidFill>
                  <a:srgbClr val="92D050"/>
                </a:solidFill>
              </a:rPr>
              <a:t>i</a:t>
            </a:r>
            <a:r>
              <a:rPr lang="en-US" sz="2400" dirty="0">
                <a:solidFill>
                  <a:schemeClr val="bg1"/>
                </a:solidFill>
              </a:rPr>
              <a:t> := H(</a:t>
            </a:r>
            <a:r>
              <a:rPr lang="en-US" sz="2400" dirty="0">
                <a:solidFill>
                  <a:srgbClr val="92D050"/>
                </a:solidFill>
              </a:rPr>
              <a:t>𝑙</a:t>
            </a:r>
            <a:r>
              <a:rPr lang="en-US" sz="2400" dirty="0">
                <a:solidFill>
                  <a:schemeClr val="bg1"/>
                </a:solidFill>
              </a:rPr>
              <a:t>, </a:t>
            </a:r>
            <a:r>
              <a:rPr lang="en-US" sz="2400" dirty="0">
                <a:solidFill>
                  <a:srgbClr val="00B0F0"/>
                </a:solidFill>
              </a:rPr>
              <a:t>𝑌</a:t>
            </a:r>
            <a:r>
              <a:rPr lang="en-US" sz="2400" baseline="-25000" dirty="0" err="1">
                <a:solidFill>
                  <a:srgbClr val="00B0F0"/>
                </a:solidFill>
              </a:rPr>
              <a:t>i</a:t>
            </a:r>
            <a:r>
              <a:rPr lang="en-US" sz="2400" dirty="0">
                <a:solidFill>
                  <a:schemeClr val="bg1"/>
                </a:solidFill>
              </a:rPr>
              <a:t>)</a:t>
            </a:r>
          </a:p>
          <a:p>
            <a:pPr marL="971550" lvl="1" indent="-514350">
              <a:buFont typeface="+mj-lt"/>
              <a:buAutoNum type="romanLcPeriod"/>
            </a:pPr>
            <a:r>
              <a:rPr lang="en-US" sz="2400" dirty="0">
                <a:solidFill>
                  <a:schemeClr val="bg1"/>
                </a:solidFill>
              </a:rPr>
              <a:t> </a:t>
            </a:r>
            <a:r>
              <a:rPr lang="en-US" sz="2400" dirty="0">
                <a:solidFill>
                  <a:srgbClr val="00B0F0"/>
                </a:solidFill>
              </a:rPr>
              <a:t>𝑌</a:t>
            </a:r>
            <a:r>
              <a:rPr lang="en-US" sz="2400" baseline="-25000" dirty="0">
                <a:solidFill>
                  <a:srgbClr val="00B0F0"/>
                </a:solidFill>
              </a:rPr>
              <a:t>comb </a:t>
            </a:r>
            <a:r>
              <a:rPr lang="en-US" sz="2400" dirty="0">
                <a:solidFill>
                  <a:schemeClr val="bg1"/>
                </a:solidFill>
              </a:rPr>
              <a:t>= ∑ </a:t>
            </a:r>
            <a:r>
              <a:rPr lang="en-US" sz="2400" dirty="0">
                <a:solidFill>
                  <a:srgbClr val="92D050"/>
                </a:solidFill>
              </a:rPr>
              <a:t>𝑎</a:t>
            </a:r>
            <a:r>
              <a:rPr lang="en-US" sz="2400" baseline="-25000" dirty="0" err="1">
                <a:solidFill>
                  <a:srgbClr val="92D050"/>
                </a:solidFill>
              </a:rPr>
              <a:t>i</a:t>
            </a:r>
            <a:r>
              <a:rPr lang="en-US" sz="2400" dirty="0">
                <a:solidFill>
                  <a:srgbClr val="00B0F0"/>
                </a:solidFill>
              </a:rPr>
              <a:t> 𝑌</a:t>
            </a:r>
            <a:r>
              <a:rPr lang="en-US" sz="2400" baseline="-25000" dirty="0" err="1">
                <a:solidFill>
                  <a:srgbClr val="00B0F0"/>
                </a:solidFill>
              </a:rPr>
              <a:t>i</a:t>
            </a:r>
            <a:endParaRPr lang="en-US" sz="2400" dirty="0">
              <a:solidFill>
                <a:schemeClr val="bg1"/>
              </a:solidFill>
            </a:endParaRPr>
          </a:p>
          <a:p>
            <a:pPr marL="457200" indent="-457200">
              <a:buFont typeface="+mj-lt"/>
              <a:buAutoNum type="arabicPeriod"/>
            </a:pPr>
            <a:r>
              <a:rPr lang="en-US" sz="2400" dirty="0">
                <a:solidFill>
                  <a:schemeClr val="bg1"/>
                </a:solidFill>
              </a:rPr>
              <a:t>calculate </a:t>
            </a:r>
            <a:r>
              <a:rPr lang="en-US" sz="2400" dirty="0">
                <a:solidFill>
                  <a:srgbClr val="FFFF00"/>
                </a:solidFill>
              </a:rPr>
              <a:t>𝑅</a:t>
            </a:r>
            <a:r>
              <a:rPr lang="en-US" sz="2400" baseline="-25000" dirty="0">
                <a:solidFill>
                  <a:srgbClr val="FFFF00"/>
                </a:solidFill>
              </a:rPr>
              <a:t>comb</a:t>
            </a:r>
            <a:r>
              <a:rPr lang="en-US" sz="2400" dirty="0">
                <a:solidFill>
                  <a:schemeClr val="bg1"/>
                </a:solidFill>
              </a:rPr>
              <a:t> and </a:t>
            </a:r>
            <a:r>
              <a:rPr lang="en-US" sz="2400" dirty="0">
                <a:solidFill>
                  <a:srgbClr val="92D050"/>
                </a:solidFill>
              </a:rPr>
              <a:t>𝑐 </a:t>
            </a:r>
            <a:r>
              <a:rPr lang="en-US" sz="2400" dirty="0">
                <a:solidFill>
                  <a:schemeClr val="bg1"/>
                </a:solidFill>
              </a:rPr>
              <a:t>=  H(</a:t>
            </a:r>
            <a:r>
              <a:rPr lang="en-US" sz="2400" dirty="0">
                <a:solidFill>
                  <a:srgbClr val="FFFF00"/>
                </a:solidFill>
              </a:rPr>
              <a:t>𝑅</a:t>
            </a:r>
            <a:r>
              <a:rPr lang="en-US" sz="2400" baseline="-25000" dirty="0">
                <a:solidFill>
                  <a:srgbClr val="FFFF00"/>
                </a:solidFill>
              </a:rPr>
              <a:t>comb</a:t>
            </a:r>
            <a:r>
              <a:rPr lang="en-US" sz="2400" dirty="0">
                <a:solidFill>
                  <a:schemeClr val="bg1"/>
                </a:solidFill>
              </a:rPr>
              <a:t> ∥ </a:t>
            </a:r>
            <a:r>
              <a:rPr lang="en-US" sz="2400" dirty="0">
                <a:solidFill>
                  <a:srgbClr val="00B0F0"/>
                </a:solidFill>
              </a:rPr>
              <a:t>𝑌</a:t>
            </a:r>
            <a:r>
              <a:rPr lang="en-US" sz="2400" baseline="-25000" dirty="0">
                <a:solidFill>
                  <a:srgbClr val="00B0F0"/>
                </a:solidFill>
              </a:rPr>
              <a:t>comb</a:t>
            </a:r>
            <a:r>
              <a:rPr lang="en-US" sz="2400" dirty="0">
                <a:solidFill>
                  <a:srgbClr val="00B0F0"/>
                </a:solidFill>
              </a:rPr>
              <a:t> </a:t>
            </a:r>
            <a:r>
              <a:rPr lang="en-US" sz="2400" dirty="0">
                <a:solidFill>
                  <a:schemeClr val="bg1"/>
                </a:solidFill>
              </a:rPr>
              <a:t>∥ </a:t>
            </a:r>
            <a:r>
              <a:rPr lang="en-US" sz="2400" dirty="0">
                <a:solidFill>
                  <a:srgbClr val="00B050"/>
                </a:solidFill>
              </a:rPr>
              <a:t>𝑚</a:t>
            </a:r>
            <a:r>
              <a:rPr lang="en-US" sz="2400" dirty="0">
                <a:solidFill>
                  <a:schemeClr val="bg1"/>
                </a:solidFill>
              </a:rPr>
              <a:t>) and </a:t>
            </a:r>
            <a:r>
              <a:rPr lang="en-US" sz="2400" dirty="0">
                <a:solidFill>
                  <a:srgbClr val="FF40FF"/>
                </a:solidFill>
              </a:rPr>
              <a:t>𝑠</a:t>
            </a:r>
            <a:r>
              <a:rPr lang="en-US" sz="2400" baseline="-25000" dirty="0" err="1">
                <a:solidFill>
                  <a:srgbClr val="FF40FF"/>
                </a:solidFill>
              </a:rPr>
              <a:t>i</a:t>
            </a:r>
            <a:r>
              <a:rPr lang="en-US" sz="2400" baseline="-25000" dirty="0">
                <a:solidFill>
                  <a:srgbClr val="FF40FF"/>
                </a:solidFill>
              </a:rPr>
              <a:t> </a:t>
            </a:r>
            <a:r>
              <a:rPr lang="en-US" sz="2400" dirty="0">
                <a:solidFill>
                  <a:schemeClr val="bg1"/>
                </a:solidFill>
              </a:rPr>
              <a:t>= (</a:t>
            </a:r>
            <a:r>
              <a:rPr lang="en-US" sz="2400" dirty="0">
                <a:solidFill>
                  <a:srgbClr val="FFC000"/>
                </a:solidFill>
              </a:rPr>
              <a:t>𝑘</a:t>
            </a:r>
            <a:r>
              <a:rPr lang="en-US" sz="2400" baseline="-25000" dirty="0" err="1">
                <a:solidFill>
                  <a:srgbClr val="FFC000"/>
                </a:solidFill>
              </a:rPr>
              <a:t>i</a:t>
            </a:r>
            <a:r>
              <a:rPr lang="en-US" sz="2400" dirty="0">
                <a:solidFill>
                  <a:schemeClr val="bg1"/>
                </a:solidFill>
              </a:rPr>
              <a:t> + </a:t>
            </a:r>
            <a:r>
              <a:rPr lang="en-US" sz="2400" dirty="0">
                <a:solidFill>
                  <a:srgbClr val="00B0F0"/>
                </a:solidFill>
              </a:rPr>
              <a:t>𝑥</a:t>
            </a:r>
            <a:r>
              <a:rPr lang="en-US" sz="2400" baseline="-25000" dirty="0" err="1">
                <a:solidFill>
                  <a:srgbClr val="00B0F0"/>
                </a:solidFill>
              </a:rPr>
              <a:t>i</a:t>
            </a:r>
            <a:r>
              <a:rPr lang="en-US" sz="2400" dirty="0">
                <a:solidFill>
                  <a:schemeClr val="bg1"/>
                </a:solidFill>
              </a:rPr>
              <a:t> </a:t>
            </a:r>
            <a:r>
              <a:rPr lang="en-US" sz="2400" dirty="0">
                <a:solidFill>
                  <a:srgbClr val="92D050"/>
                </a:solidFill>
              </a:rPr>
              <a:t>𝑎</a:t>
            </a:r>
            <a:r>
              <a:rPr lang="en-US" sz="2400" baseline="-25000" dirty="0" err="1">
                <a:solidFill>
                  <a:srgbClr val="92D050"/>
                </a:solidFill>
              </a:rPr>
              <a:t>i</a:t>
            </a:r>
            <a:r>
              <a:rPr lang="en-US" sz="2400" baseline="-25000" dirty="0">
                <a:solidFill>
                  <a:srgbClr val="92D050"/>
                </a:solidFill>
              </a:rPr>
              <a:t> </a:t>
            </a:r>
            <a:r>
              <a:rPr lang="en-US" sz="2400" dirty="0">
                <a:solidFill>
                  <a:srgbClr val="92D050"/>
                </a:solidFill>
              </a:rPr>
              <a:t>𝑐</a:t>
            </a:r>
            <a:r>
              <a:rPr lang="en-US" sz="2400" dirty="0">
                <a:solidFill>
                  <a:schemeClr val="bg1"/>
                </a:solidFill>
              </a:rPr>
              <a:t>)</a:t>
            </a:r>
          </a:p>
          <a:p>
            <a:pPr marL="457200" indent="-457200">
              <a:buFont typeface="+mj-lt"/>
              <a:buAutoNum type="arabicPeriod"/>
            </a:pPr>
            <a:r>
              <a:rPr lang="en-US" sz="2400" dirty="0">
                <a:solidFill>
                  <a:schemeClr val="bg1"/>
                </a:solidFill>
              </a:rPr>
              <a:t>share </a:t>
            </a:r>
            <a:r>
              <a:rPr lang="en-US" sz="2400" dirty="0">
                <a:solidFill>
                  <a:srgbClr val="FF40FF"/>
                </a:solidFill>
              </a:rPr>
              <a:t>𝑠</a:t>
            </a:r>
            <a:r>
              <a:rPr lang="en-US" sz="2400" baseline="-25000" dirty="0" err="1">
                <a:solidFill>
                  <a:srgbClr val="FF40FF"/>
                </a:solidFill>
              </a:rPr>
              <a:t>i</a:t>
            </a:r>
            <a:endParaRPr lang="en-US" sz="2400" dirty="0">
              <a:solidFill>
                <a:schemeClr val="bg1"/>
              </a:solidFill>
            </a:endParaRPr>
          </a:p>
          <a:p>
            <a:pPr marL="457200" indent="-457200">
              <a:buFont typeface="+mj-lt"/>
              <a:buAutoNum type="arabicPeriod"/>
            </a:pPr>
            <a:r>
              <a:rPr lang="en-US" sz="2400" dirty="0">
                <a:solidFill>
                  <a:schemeClr val="bg1"/>
                </a:solidFill>
              </a:rPr>
              <a:t>combine results into single signature (</a:t>
            </a:r>
            <a:r>
              <a:rPr lang="en-US" sz="2400" dirty="0">
                <a:solidFill>
                  <a:srgbClr val="FFFF00"/>
                </a:solidFill>
              </a:rPr>
              <a:t>𝑅</a:t>
            </a:r>
            <a:r>
              <a:rPr lang="en-US" sz="2400" baseline="-25000" dirty="0">
                <a:solidFill>
                  <a:srgbClr val="FFFF00"/>
                </a:solidFill>
              </a:rPr>
              <a:t>comb</a:t>
            </a:r>
            <a:r>
              <a:rPr lang="en-US" sz="2400" dirty="0">
                <a:solidFill>
                  <a:schemeClr val="bg1"/>
                </a:solidFill>
              </a:rPr>
              <a:t> , </a:t>
            </a:r>
            <a:r>
              <a:rPr lang="en-US" sz="2400" dirty="0">
                <a:solidFill>
                  <a:srgbClr val="FF40FF"/>
                </a:solidFill>
              </a:rPr>
              <a:t>𝑠</a:t>
            </a:r>
            <a:r>
              <a:rPr lang="en-US" sz="2400" baseline="-25000" dirty="0">
                <a:solidFill>
                  <a:srgbClr val="FF40FF"/>
                </a:solidFill>
              </a:rPr>
              <a:t>comb</a:t>
            </a:r>
            <a:r>
              <a:rPr lang="en-US" sz="2400" dirty="0">
                <a:solidFill>
                  <a:schemeClr val="bg1"/>
                </a:solidFill>
              </a:rPr>
              <a:t>)</a:t>
            </a:r>
            <a:endParaRPr lang="en-US" sz="2400" i="1" dirty="0">
              <a:solidFill>
                <a:schemeClr val="bg1"/>
              </a:solidFill>
            </a:endParaRPr>
          </a:p>
        </p:txBody>
      </p:sp>
    </p:spTree>
    <p:extLst>
      <p:ext uri="{BB962C8B-B14F-4D97-AF65-F5344CB8AC3E}">
        <p14:creationId xmlns:p14="http://schemas.microsoft.com/office/powerpoint/2010/main" val="4007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a:t>MuSig2 </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13</a:t>
            </a:fld>
            <a:endParaRPr lang="de-DE"/>
          </a:p>
        </p:txBody>
      </p:sp>
      <p:sp>
        <p:nvSpPr>
          <p:cNvPr id="7" name="TextBox 6">
            <a:extLst>
              <a:ext uri="{FF2B5EF4-FFF2-40B4-BE49-F238E27FC236}">
                <a16:creationId xmlns:a16="http://schemas.microsoft.com/office/drawing/2014/main" id="{27E64452-6843-C144-B626-A498BE6EBBB1}"/>
              </a:ext>
            </a:extLst>
          </p:cNvPr>
          <p:cNvSpPr txBox="1"/>
          <p:nvPr/>
        </p:nvSpPr>
        <p:spPr>
          <a:xfrm>
            <a:off x="440723" y="2062317"/>
            <a:ext cx="11310551" cy="4739759"/>
          </a:xfrm>
          <a:prstGeom prst="rect">
            <a:avLst/>
          </a:prstGeom>
          <a:noFill/>
        </p:spPr>
        <p:txBody>
          <a:bodyPr wrap="square" rtlCol="0">
            <a:spAutoFit/>
          </a:bodyPr>
          <a:lstStyle/>
          <a:p>
            <a:r>
              <a:rPr lang="en-US" sz="2400" dirty="0">
                <a:solidFill>
                  <a:schemeClr val="bg1"/>
                </a:solidFill>
              </a:rPr>
              <a:t>Same as </a:t>
            </a:r>
            <a:r>
              <a:rPr lang="en-US" sz="2400" dirty="0" err="1">
                <a:solidFill>
                  <a:schemeClr val="bg1"/>
                </a:solidFill>
              </a:rPr>
              <a:t>MuSig</a:t>
            </a:r>
            <a:r>
              <a:rPr lang="en-US" sz="2400" dirty="0">
                <a:solidFill>
                  <a:schemeClr val="bg1"/>
                </a:solidFill>
              </a:rPr>
              <a:t> but eliminates (2.) sharing the commitment </a:t>
            </a:r>
            <a:r>
              <a:rPr lang="en-US" sz="2400" dirty="0">
                <a:solidFill>
                  <a:srgbClr val="FFFF00"/>
                </a:solidFill>
              </a:rPr>
              <a:t>𝑅</a:t>
            </a:r>
            <a:r>
              <a:rPr lang="en-US" sz="2400" baseline="-25000" dirty="0" err="1">
                <a:solidFill>
                  <a:srgbClr val="FFFF00"/>
                </a:solidFill>
              </a:rPr>
              <a:t>i</a:t>
            </a:r>
            <a:r>
              <a:rPr lang="en-US" sz="2400" baseline="-25000" dirty="0">
                <a:solidFill>
                  <a:srgbClr val="FFFF00"/>
                </a:solidFill>
              </a:rPr>
              <a:t>  </a:t>
            </a:r>
            <a:r>
              <a:rPr lang="en-US" sz="2400" dirty="0">
                <a:solidFill>
                  <a:schemeClr val="bg1"/>
                </a:solidFill>
              </a:rPr>
              <a:t>to and allows (1.) first round to be combined with (3.) key exchange. How?</a:t>
            </a:r>
          </a:p>
          <a:p>
            <a:endParaRPr lang="en-US" sz="2400" dirty="0">
              <a:solidFill>
                <a:schemeClr val="bg1"/>
              </a:solidFill>
            </a:endParaRPr>
          </a:p>
          <a:p>
            <a:r>
              <a:rPr lang="en-US" sz="2400" dirty="0">
                <a:solidFill>
                  <a:schemeClr val="bg1"/>
                </a:solidFill>
              </a:rPr>
              <a:t>Difference in calculation of </a:t>
            </a:r>
            <a:r>
              <a:rPr lang="en-US" sz="2400" dirty="0">
                <a:solidFill>
                  <a:srgbClr val="FFFF00"/>
                </a:solidFill>
              </a:rPr>
              <a:t>𝑅</a:t>
            </a:r>
            <a:r>
              <a:rPr lang="en-US" sz="2400" baseline="-25000" dirty="0" err="1">
                <a:solidFill>
                  <a:srgbClr val="FFFF00"/>
                </a:solidFill>
              </a:rPr>
              <a:t>i</a:t>
            </a:r>
            <a:r>
              <a:rPr lang="en-US" sz="2400" dirty="0">
                <a:solidFill>
                  <a:schemeClr val="bg1"/>
                </a:solidFill>
              </a:rPr>
              <a:t>:</a:t>
            </a:r>
          </a:p>
          <a:p>
            <a:endParaRPr lang="en-US" sz="2400" dirty="0">
              <a:solidFill>
                <a:schemeClr val="bg1"/>
              </a:solidFill>
            </a:endParaRPr>
          </a:p>
          <a:p>
            <a:r>
              <a:rPr lang="en-US" sz="2400" dirty="0">
                <a:solidFill>
                  <a:schemeClr val="bg1"/>
                </a:solidFill>
              </a:rPr>
              <a:t>“Each signer </a:t>
            </a:r>
            <a:r>
              <a:rPr lang="en-US" sz="2400" dirty="0" err="1">
                <a:solidFill>
                  <a:schemeClr val="bg1"/>
                </a:solidFill>
              </a:rPr>
              <a:t>i</a:t>
            </a:r>
            <a:r>
              <a:rPr lang="en-US" sz="2400" dirty="0">
                <a:solidFill>
                  <a:schemeClr val="bg1"/>
                </a:solidFill>
              </a:rPr>
              <a:t> sends a list of </a:t>
            </a:r>
            <a:r>
              <a:rPr lang="en-US" sz="2400" dirty="0">
                <a:solidFill>
                  <a:srgbClr val="FFFF00"/>
                </a:solidFill>
              </a:rPr>
              <a:t>𝑣</a:t>
            </a:r>
            <a:r>
              <a:rPr lang="el-GR" sz="2400" dirty="0">
                <a:solidFill>
                  <a:schemeClr val="bg1"/>
                </a:solidFill>
              </a:rPr>
              <a:t> ≥ 2 </a:t>
            </a:r>
            <a:r>
              <a:rPr lang="en-US" sz="2400" dirty="0">
                <a:solidFill>
                  <a:schemeClr val="bg1"/>
                </a:solidFill>
              </a:rPr>
              <a:t>nonces </a:t>
            </a:r>
            <a:r>
              <a:rPr lang="en-US" sz="2400" dirty="0">
                <a:solidFill>
                  <a:srgbClr val="FFFF00"/>
                </a:solidFill>
              </a:rPr>
              <a:t>𝑅</a:t>
            </a:r>
            <a:r>
              <a:rPr lang="en-US" sz="2400" baseline="-25000" dirty="0">
                <a:solidFill>
                  <a:srgbClr val="FFFF00"/>
                </a:solidFill>
              </a:rPr>
              <a:t>i,1</a:t>
            </a:r>
            <a:r>
              <a:rPr lang="en-US" sz="2400" dirty="0">
                <a:solidFill>
                  <a:schemeClr val="bg1"/>
                </a:solidFill>
              </a:rPr>
              <a:t>, ... , </a:t>
            </a:r>
            <a:r>
              <a:rPr lang="en-US" sz="2400" dirty="0">
                <a:solidFill>
                  <a:srgbClr val="FFFF00"/>
                </a:solidFill>
              </a:rPr>
              <a:t>𝑅</a:t>
            </a:r>
            <a:r>
              <a:rPr lang="en-US" sz="2400" baseline="-25000" dirty="0" err="1">
                <a:solidFill>
                  <a:srgbClr val="FFFF00"/>
                </a:solidFill>
              </a:rPr>
              <a:t>i</a:t>
            </a:r>
            <a:r>
              <a:rPr lang="en-US" sz="2400" baseline="-25000" dirty="0">
                <a:solidFill>
                  <a:srgbClr val="FFFF00"/>
                </a:solidFill>
              </a:rPr>
              <a:t>,𝑣</a:t>
            </a:r>
            <a:r>
              <a:rPr lang="el-GR" sz="2400" dirty="0">
                <a:solidFill>
                  <a:schemeClr val="bg1"/>
                </a:solidFill>
              </a:rPr>
              <a:t> (</a:t>
            </a:r>
            <a:r>
              <a:rPr lang="en-US" sz="2400" dirty="0">
                <a:solidFill>
                  <a:schemeClr val="bg1"/>
                </a:solidFill>
              </a:rPr>
              <a:t>instead of a single nonce </a:t>
            </a:r>
            <a:r>
              <a:rPr lang="en-US" sz="2400" dirty="0">
                <a:solidFill>
                  <a:srgbClr val="FFFF00"/>
                </a:solidFill>
              </a:rPr>
              <a:t>𝑅</a:t>
            </a:r>
            <a:r>
              <a:rPr lang="en-US" sz="2400" baseline="-25000" dirty="0" err="1">
                <a:solidFill>
                  <a:srgbClr val="FFFF00"/>
                </a:solidFill>
              </a:rPr>
              <a:t>i</a:t>
            </a:r>
            <a:r>
              <a:rPr lang="en-US" sz="2400" dirty="0">
                <a:solidFill>
                  <a:schemeClr val="bg1"/>
                </a:solidFill>
              </a:rPr>
              <a:t>), and effectively uses a linear combination </a:t>
            </a:r>
            <a:r>
              <a:rPr lang="en-US" sz="2400" dirty="0">
                <a:solidFill>
                  <a:srgbClr val="FFFF00"/>
                </a:solidFill>
              </a:rPr>
              <a:t>𝑅</a:t>
            </a:r>
            <a:r>
              <a:rPr lang="en-US" sz="2400" baseline="-25000" dirty="0" err="1">
                <a:solidFill>
                  <a:srgbClr val="FFFF00"/>
                </a:solidFill>
              </a:rPr>
              <a:t>i</a:t>
            </a:r>
            <a:r>
              <a:rPr lang="en-US" sz="2400" baseline="30000" dirty="0">
                <a:solidFill>
                  <a:srgbClr val="FFFF00"/>
                </a:solidFill>
              </a:rPr>
              <a:t>*</a:t>
            </a:r>
            <a:r>
              <a:rPr lang="en-US" sz="2400" dirty="0">
                <a:solidFill>
                  <a:schemeClr val="bg1"/>
                </a:solidFill>
              </a:rPr>
              <a:t> = ( </a:t>
            </a:r>
            <a:r>
              <a:rPr lang="en-US" sz="2400" dirty="0">
                <a:solidFill>
                  <a:srgbClr val="FFFF00"/>
                </a:solidFill>
              </a:rPr>
              <a:t>𝑅</a:t>
            </a:r>
            <a:r>
              <a:rPr lang="en-US" sz="2400" baseline="-25000" dirty="0">
                <a:solidFill>
                  <a:srgbClr val="FFFF00"/>
                </a:solidFill>
              </a:rPr>
              <a:t>i,1 </a:t>
            </a:r>
            <a:r>
              <a:rPr lang="en-US" sz="2400" dirty="0">
                <a:solidFill>
                  <a:schemeClr val="bg1"/>
                </a:solidFill>
              </a:rPr>
              <a:t>+ </a:t>
            </a:r>
            <a:r>
              <a:rPr lang="en-US" sz="2400" dirty="0">
                <a:solidFill>
                  <a:srgbClr val="FFFF00"/>
                </a:solidFill>
              </a:rPr>
              <a:t>𝑅</a:t>
            </a:r>
            <a:r>
              <a:rPr lang="en-US" sz="2400" baseline="-25000" dirty="0">
                <a:solidFill>
                  <a:srgbClr val="FFFF00"/>
                </a:solidFill>
              </a:rPr>
              <a:t>i,1</a:t>
            </a:r>
            <a:r>
              <a:rPr lang="en-US" sz="2400" dirty="0">
                <a:solidFill>
                  <a:schemeClr val="bg1"/>
                </a:solidFill>
              </a:rPr>
              <a:t> + ... + </a:t>
            </a:r>
            <a:r>
              <a:rPr lang="en-US" sz="2400" dirty="0">
                <a:solidFill>
                  <a:srgbClr val="FFFF00"/>
                </a:solidFill>
              </a:rPr>
              <a:t>𝑅</a:t>
            </a:r>
            <a:r>
              <a:rPr lang="en-US" sz="2400" baseline="-25000" dirty="0">
                <a:solidFill>
                  <a:srgbClr val="FFFF00"/>
                </a:solidFill>
              </a:rPr>
              <a:t>i,1</a:t>
            </a:r>
            <a:r>
              <a:rPr lang="en-US" sz="2400" dirty="0">
                <a:solidFill>
                  <a:schemeClr val="bg1"/>
                </a:solidFill>
              </a:rPr>
              <a:t>) + ... + ( </a:t>
            </a:r>
            <a:r>
              <a:rPr lang="en-US" sz="2400" dirty="0">
                <a:solidFill>
                  <a:srgbClr val="FFFF00"/>
                </a:solidFill>
              </a:rPr>
              <a:t>𝑅</a:t>
            </a:r>
            <a:r>
              <a:rPr lang="en-US" sz="2400" baseline="-25000" dirty="0" err="1">
                <a:solidFill>
                  <a:srgbClr val="FFFF00"/>
                </a:solidFill>
              </a:rPr>
              <a:t>i</a:t>
            </a:r>
            <a:r>
              <a:rPr lang="en-US" sz="2400" baseline="-25000" dirty="0">
                <a:solidFill>
                  <a:srgbClr val="FFFF00"/>
                </a:solidFill>
              </a:rPr>
              <a:t>,𝑣 </a:t>
            </a:r>
            <a:r>
              <a:rPr lang="en-US" sz="2400" dirty="0">
                <a:solidFill>
                  <a:schemeClr val="bg1"/>
                </a:solidFill>
              </a:rPr>
              <a:t>+ </a:t>
            </a:r>
            <a:r>
              <a:rPr lang="en-US" sz="2400" dirty="0">
                <a:solidFill>
                  <a:srgbClr val="FFFF00"/>
                </a:solidFill>
              </a:rPr>
              <a:t>𝑅</a:t>
            </a:r>
            <a:r>
              <a:rPr lang="en-US" sz="2400" baseline="-25000" dirty="0" err="1">
                <a:solidFill>
                  <a:srgbClr val="FFFF00"/>
                </a:solidFill>
              </a:rPr>
              <a:t>i</a:t>
            </a:r>
            <a:r>
              <a:rPr lang="en-US" sz="2400" baseline="-25000" dirty="0">
                <a:solidFill>
                  <a:srgbClr val="FFFF00"/>
                </a:solidFill>
              </a:rPr>
              <a:t>,𝑣</a:t>
            </a:r>
            <a:r>
              <a:rPr lang="en-US" sz="2400" dirty="0">
                <a:solidFill>
                  <a:schemeClr val="bg1"/>
                </a:solidFill>
              </a:rPr>
              <a:t> + ... + </a:t>
            </a:r>
            <a:r>
              <a:rPr lang="en-US" sz="2400" dirty="0">
                <a:solidFill>
                  <a:srgbClr val="FFFF00"/>
                </a:solidFill>
              </a:rPr>
              <a:t>𝑅</a:t>
            </a:r>
            <a:r>
              <a:rPr lang="en-US" sz="2400" baseline="-25000" dirty="0" err="1">
                <a:solidFill>
                  <a:srgbClr val="FFFF00"/>
                </a:solidFill>
              </a:rPr>
              <a:t>i</a:t>
            </a:r>
            <a:r>
              <a:rPr lang="en-US" sz="2400" baseline="-25000" dirty="0">
                <a:solidFill>
                  <a:srgbClr val="FFFF00"/>
                </a:solidFill>
              </a:rPr>
              <a:t>,𝑣</a:t>
            </a:r>
            <a:r>
              <a:rPr lang="en-US" sz="2400" dirty="0">
                <a:solidFill>
                  <a:schemeClr val="bg1"/>
                </a:solidFill>
              </a:rPr>
              <a:t>) of these </a:t>
            </a:r>
            <a:r>
              <a:rPr lang="en-US" sz="2400" dirty="0">
                <a:solidFill>
                  <a:srgbClr val="FFFF00"/>
                </a:solidFill>
              </a:rPr>
              <a:t>𝑣</a:t>
            </a:r>
            <a:r>
              <a:rPr lang="el-GR" sz="2400" dirty="0">
                <a:solidFill>
                  <a:schemeClr val="bg1"/>
                </a:solidFill>
              </a:rPr>
              <a:t> </a:t>
            </a:r>
            <a:r>
              <a:rPr lang="en-US" sz="2400" dirty="0">
                <a:solidFill>
                  <a:schemeClr val="bg1"/>
                </a:solidFill>
              </a:rPr>
              <a:t>nonces, where the number of additions of </a:t>
            </a:r>
            <a:r>
              <a:rPr lang="en-US" sz="2400" dirty="0">
                <a:solidFill>
                  <a:srgbClr val="FFFF00"/>
                </a:solidFill>
              </a:rPr>
              <a:t>𝑅</a:t>
            </a:r>
            <a:r>
              <a:rPr lang="en-US" sz="2400" baseline="-25000" dirty="0" err="1">
                <a:solidFill>
                  <a:srgbClr val="FFFF00"/>
                </a:solidFill>
              </a:rPr>
              <a:t>i,k</a:t>
            </a:r>
            <a:r>
              <a:rPr lang="en-US" sz="2400" dirty="0">
                <a:solidFill>
                  <a:schemeClr val="bg1"/>
                </a:solidFill>
              </a:rPr>
              <a:t> is derived via a hash function.”</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US" sz="1400" dirty="0">
                <a:solidFill>
                  <a:schemeClr val="accent4"/>
                </a:solidFill>
                <a:hlinkClick r:id="rId2">
                  <a:extLst>
                    <a:ext uri="{A12FA001-AC4F-418D-AE19-62706E023703}">
                      <ahyp:hlinkClr xmlns:ahyp="http://schemas.microsoft.com/office/drawing/2018/hyperlinkcolor" val="tx"/>
                    </a:ext>
                  </a:extLst>
                </a:hlinkClick>
              </a:rPr>
              <a:t>https://eprint.iacr.org/2020/1261.pdf</a:t>
            </a:r>
            <a:r>
              <a:rPr lang="en-US" sz="1400" dirty="0">
                <a:solidFill>
                  <a:schemeClr val="accent4"/>
                </a:solidFill>
              </a:rPr>
              <a:t> </a:t>
            </a:r>
          </a:p>
        </p:txBody>
      </p:sp>
    </p:spTree>
    <p:extLst>
      <p:ext uri="{BB962C8B-B14F-4D97-AF65-F5344CB8AC3E}">
        <p14:creationId xmlns:p14="http://schemas.microsoft.com/office/powerpoint/2010/main" val="322558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a:t>MuSig2 – Attacks</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14</a:t>
            </a:fld>
            <a:endParaRPr lang="de-DE"/>
          </a:p>
        </p:txBody>
      </p:sp>
      <p:sp>
        <p:nvSpPr>
          <p:cNvPr id="7" name="TextBox 6">
            <a:extLst>
              <a:ext uri="{FF2B5EF4-FFF2-40B4-BE49-F238E27FC236}">
                <a16:creationId xmlns:a16="http://schemas.microsoft.com/office/drawing/2014/main" id="{27E64452-6843-C144-B626-A498BE6EBBB1}"/>
              </a:ext>
            </a:extLst>
          </p:cNvPr>
          <p:cNvSpPr txBox="1"/>
          <p:nvPr/>
        </p:nvSpPr>
        <p:spPr>
          <a:xfrm>
            <a:off x="440723" y="1480310"/>
            <a:ext cx="11310551" cy="4370427"/>
          </a:xfrm>
          <a:prstGeom prst="rect">
            <a:avLst/>
          </a:prstGeom>
          <a:noFill/>
        </p:spPr>
        <p:txBody>
          <a:bodyPr wrap="square" rtlCol="0">
            <a:spAutoFit/>
          </a:bodyPr>
          <a:lstStyle/>
          <a:p>
            <a:r>
              <a:rPr lang="en-US" sz="2400" dirty="0">
                <a:solidFill>
                  <a:schemeClr val="bg1"/>
                </a:solidFill>
              </a:rPr>
              <a:t>Rogue attack prevention proof:</a:t>
            </a:r>
            <a:endParaRPr lang="en-US" sz="2400" i="1" dirty="0">
              <a:solidFill>
                <a:schemeClr val="bg1"/>
              </a:solidFill>
            </a:endParaRPr>
          </a:p>
          <a:p>
            <a:r>
              <a:rPr lang="en-US" sz="1400" dirty="0">
                <a:solidFill>
                  <a:schemeClr val="accent4"/>
                </a:solidFill>
                <a:hlinkClick r:id="rId2">
                  <a:extLst>
                    <a:ext uri="{A12FA001-AC4F-418D-AE19-62706E023703}">
                      <ahyp:hlinkClr xmlns:ahyp="http://schemas.microsoft.com/office/drawing/2018/hyperlinkcolor" val="tx"/>
                    </a:ext>
                  </a:extLst>
                </a:hlinkClick>
              </a:rPr>
              <a:t>https://tlu.tarilabs.com/cryptography/introduction-schnorr-signatures#key-cancellation-attack</a:t>
            </a:r>
            <a:endParaRPr lang="en-US" sz="1400" dirty="0">
              <a:solidFill>
                <a:schemeClr val="accent4"/>
              </a:solidFill>
            </a:endParaRPr>
          </a:p>
          <a:p>
            <a:endParaRPr lang="en-US" sz="2400" i="1" dirty="0">
              <a:solidFill>
                <a:schemeClr val="bg1"/>
              </a:solidFill>
            </a:endParaRPr>
          </a:p>
          <a:p>
            <a:r>
              <a:rPr lang="en-US" sz="2400" i="1" dirty="0">
                <a:solidFill>
                  <a:schemeClr val="bg1"/>
                </a:solidFill>
              </a:rPr>
              <a:t>“Bob must somehow know Alice’s private key and the faked private key...”</a:t>
            </a:r>
          </a:p>
          <a:p>
            <a:endParaRPr lang="en-US" sz="2400" dirty="0">
              <a:solidFill>
                <a:schemeClr val="bg1"/>
              </a:solidFill>
            </a:endParaRPr>
          </a:p>
          <a:p>
            <a:endParaRPr lang="en-US" sz="2400" dirty="0">
              <a:solidFill>
                <a:schemeClr val="bg1"/>
              </a:solidFill>
            </a:endParaRPr>
          </a:p>
          <a:p>
            <a:pPr algn="ctr"/>
            <a:r>
              <a:rPr lang="en-US" sz="2400" dirty="0">
                <a:solidFill>
                  <a:schemeClr val="bg1"/>
                </a:solidFill>
              </a:rPr>
              <a:t>All good! </a:t>
            </a:r>
          </a:p>
          <a:p>
            <a:pPr algn="ctr"/>
            <a:endParaRPr lang="en-US" sz="2400" dirty="0">
              <a:solidFill>
                <a:srgbClr val="FF0000"/>
              </a:solidFill>
            </a:endParaRPr>
          </a:p>
          <a:p>
            <a:pPr algn="ctr"/>
            <a:r>
              <a:rPr lang="en-US" sz="2400" dirty="0">
                <a:solidFill>
                  <a:srgbClr val="FF0000"/>
                </a:solidFill>
              </a:rPr>
              <a:t>No! Replay Attacks!</a:t>
            </a:r>
          </a:p>
          <a:p>
            <a:endParaRPr lang="en-US" sz="2400" dirty="0">
              <a:solidFill>
                <a:schemeClr val="bg1"/>
              </a:solidFill>
            </a:endParaRPr>
          </a:p>
          <a:p>
            <a:endParaRPr lang="en-US" sz="2400" dirty="0">
              <a:solidFill>
                <a:schemeClr val="bg1"/>
              </a:solidFill>
            </a:endParaRPr>
          </a:p>
          <a:p>
            <a:r>
              <a:rPr lang="en-US" sz="2400" dirty="0">
                <a:solidFill>
                  <a:schemeClr val="bg1"/>
                </a:solidFill>
              </a:rPr>
              <a:t>After one ceremony, Bob has everything at hand to perform a rogue attack again...</a:t>
            </a:r>
          </a:p>
        </p:txBody>
      </p:sp>
      <p:sp>
        <p:nvSpPr>
          <p:cNvPr id="4" name="Rectangle 3">
            <a:extLst>
              <a:ext uri="{FF2B5EF4-FFF2-40B4-BE49-F238E27FC236}">
                <a16:creationId xmlns:a16="http://schemas.microsoft.com/office/drawing/2014/main" id="{70716387-6415-7D40-BA25-2AC81C658332}"/>
              </a:ext>
            </a:extLst>
          </p:cNvPr>
          <p:cNvSpPr/>
          <p:nvPr/>
        </p:nvSpPr>
        <p:spPr>
          <a:xfrm>
            <a:off x="6574085" y="3516300"/>
            <a:ext cx="612668" cy="461665"/>
          </a:xfrm>
          <a:prstGeom prst="rect">
            <a:avLst/>
          </a:prstGeom>
        </p:spPr>
        <p:txBody>
          <a:bodyPr wrap="none">
            <a:spAutoFit/>
          </a:bodyPr>
          <a:lstStyle/>
          <a:p>
            <a:r>
              <a:rPr lang="en-US" sz="2400" dirty="0">
                <a:solidFill>
                  <a:srgbClr val="FF0000"/>
                </a:solidFill>
              </a:rPr>
              <a:t>???</a:t>
            </a:r>
            <a:endParaRPr lang="en-US" sz="2400" dirty="0"/>
          </a:p>
        </p:txBody>
      </p:sp>
    </p:spTree>
    <p:extLst>
      <p:ext uri="{BB962C8B-B14F-4D97-AF65-F5344CB8AC3E}">
        <p14:creationId xmlns:p14="http://schemas.microsoft.com/office/powerpoint/2010/main" val="325236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err="1"/>
              <a:t>MuSig</a:t>
            </a:r>
            <a:r>
              <a:rPr lang="en-US" dirty="0"/>
              <a:t> – Versions </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15</a:t>
            </a:fld>
            <a:endParaRPr lang="de-DE"/>
          </a:p>
        </p:txBody>
      </p:sp>
      <p:sp>
        <p:nvSpPr>
          <p:cNvPr id="7" name="TextBox 6">
            <a:extLst>
              <a:ext uri="{FF2B5EF4-FFF2-40B4-BE49-F238E27FC236}">
                <a16:creationId xmlns:a16="http://schemas.microsoft.com/office/drawing/2014/main" id="{27E64452-6843-C144-B626-A498BE6EBBB1}"/>
              </a:ext>
            </a:extLst>
          </p:cNvPr>
          <p:cNvSpPr txBox="1"/>
          <p:nvPr/>
        </p:nvSpPr>
        <p:spPr>
          <a:xfrm>
            <a:off x="440724" y="1275933"/>
            <a:ext cx="11158150"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solidFill>
                  <a:schemeClr val="bg1"/>
                </a:solidFill>
              </a:rPr>
              <a:t>MuSig</a:t>
            </a:r>
            <a:endParaRPr lang="en-US" sz="2400" b="1" dirty="0">
              <a:solidFill>
                <a:schemeClr val="bg1"/>
              </a:solidFill>
            </a:endParaRPr>
          </a:p>
          <a:p>
            <a:pPr marL="800100" lvl="1" indent="-342900">
              <a:buFont typeface="Arial" panose="020B0604020202020204" pitchFamily="34" charset="0"/>
              <a:buChar char="•"/>
            </a:pPr>
            <a:r>
              <a:rPr lang="en-US" sz="2400" dirty="0">
                <a:solidFill>
                  <a:schemeClr val="bg1"/>
                </a:solidFill>
              </a:rPr>
              <a:t>simple to implement </a:t>
            </a:r>
          </a:p>
          <a:p>
            <a:pPr marL="800100" lvl="1" indent="-342900">
              <a:buFont typeface="Arial" panose="020B0604020202020204" pitchFamily="34" charset="0"/>
              <a:buChar char="•"/>
            </a:pPr>
            <a:r>
              <a:rPr lang="en-US" sz="2400" dirty="0">
                <a:solidFill>
                  <a:schemeClr val="bg1"/>
                </a:solidFill>
              </a:rPr>
              <a:t>but requires 3 rounds of communication during signing process</a:t>
            </a:r>
          </a:p>
          <a:p>
            <a:pPr marL="342900" indent="-342900">
              <a:buFont typeface="Arial" panose="020B0604020202020204" pitchFamily="34" charset="0"/>
              <a:buChar char="•"/>
            </a:pPr>
            <a:r>
              <a:rPr lang="en-US" sz="2400" b="1" dirty="0">
                <a:solidFill>
                  <a:schemeClr val="bg1"/>
                </a:solidFill>
              </a:rPr>
              <a:t>MuSig2 </a:t>
            </a:r>
            <a:r>
              <a:rPr lang="en-US" sz="2400" dirty="0">
                <a:solidFill>
                  <a:schemeClr val="accent2"/>
                </a:solidFill>
                <a:sym typeface="Wingdings" pitchFamily="2" charset="2"/>
              </a:rPr>
              <a:t> is going to be implemented</a:t>
            </a:r>
            <a:endParaRPr lang="en-US" sz="2400" dirty="0">
              <a:solidFill>
                <a:schemeClr val="accent2"/>
              </a:solidFill>
            </a:endParaRPr>
          </a:p>
          <a:p>
            <a:pPr marL="800100" lvl="1" indent="-342900">
              <a:buFont typeface="Arial" panose="020B0604020202020204" pitchFamily="34" charset="0"/>
              <a:buChar char="•"/>
            </a:pPr>
            <a:r>
              <a:rPr lang="en-US" sz="2400" dirty="0">
                <a:solidFill>
                  <a:schemeClr val="bg1"/>
                </a:solidFill>
              </a:rPr>
              <a:t>simple to implement</a:t>
            </a:r>
          </a:p>
          <a:p>
            <a:pPr marL="800100" lvl="1" indent="-342900">
              <a:buFont typeface="Arial" panose="020B0604020202020204" pitchFamily="34" charset="0"/>
              <a:buChar char="•"/>
            </a:pPr>
            <a:r>
              <a:rPr lang="en-US" sz="2400" dirty="0">
                <a:solidFill>
                  <a:schemeClr val="bg1"/>
                </a:solidFill>
              </a:rPr>
              <a:t>eliminates 1 round of communication and allows another round to be combined with key exchange</a:t>
            </a:r>
          </a:p>
          <a:p>
            <a:pPr marL="800100" lvl="1" indent="-342900">
              <a:buFont typeface="Arial" panose="020B0604020202020204" pitchFamily="34" charset="0"/>
              <a:buChar char="•"/>
            </a:pPr>
            <a:r>
              <a:rPr lang="en-US" sz="2400" dirty="0">
                <a:solidFill>
                  <a:schemeClr val="bg1"/>
                </a:solidFill>
              </a:rPr>
              <a:t>can allow using a similar signing process to that used with script-based </a:t>
            </a:r>
            <a:r>
              <a:rPr lang="en-US" sz="2400" dirty="0" err="1">
                <a:solidFill>
                  <a:schemeClr val="bg1"/>
                </a:solidFill>
              </a:rPr>
              <a:t>multisig</a:t>
            </a:r>
            <a:r>
              <a:rPr lang="en-US" sz="2400" dirty="0">
                <a:solidFill>
                  <a:schemeClr val="bg1"/>
                </a:solidFill>
              </a:rPr>
              <a:t>. </a:t>
            </a:r>
          </a:p>
          <a:p>
            <a:pPr marL="800100" lvl="1" indent="-342900">
              <a:buFont typeface="Arial" panose="020B0604020202020204" pitchFamily="34" charset="0"/>
              <a:buChar char="•"/>
            </a:pPr>
            <a:r>
              <a:rPr lang="en-US" sz="2400" dirty="0">
                <a:solidFill>
                  <a:schemeClr val="bg1"/>
                </a:solidFill>
              </a:rPr>
              <a:t>requires storing extra data and being careful about ensuring signing software or hardware can’t be tricked into unknowingly repeating part of the signing session</a:t>
            </a:r>
          </a:p>
          <a:p>
            <a:pPr marL="342900" indent="-342900">
              <a:buFont typeface="Arial" panose="020B0604020202020204" pitchFamily="34" charset="0"/>
              <a:buChar char="•"/>
            </a:pPr>
            <a:r>
              <a:rPr lang="en-US" sz="2400" b="1" dirty="0" err="1">
                <a:solidFill>
                  <a:schemeClr val="bg1"/>
                </a:solidFill>
              </a:rPr>
              <a:t>MuSig</a:t>
            </a:r>
            <a:r>
              <a:rPr lang="en-US" sz="2400" b="1" dirty="0">
                <a:solidFill>
                  <a:schemeClr val="bg1"/>
                </a:solidFill>
              </a:rPr>
              <a:t>-DN (Deterministic Nonce)</a:t>
            </a:r>
          </a:p>
          <a:p>
            <a:pPr marL="800100" lvl="1" indent="-342900">
              <a:buFont typeface="Arial" panose="020B0604020202020204" pitchFamily="34" charset="0"/>
              <a:buChar char="•"/>
            </a:pPr>
            <a:r>
              <a:rPr lang="en-US" sz="2400" dirty="0">
                <a:solidFill>
                  <a:schemeClr val="bg1"/>
                </a:solidFill>
              </a:rPr>
              <a:t>significantly more complex to implement</a:t>
            </a:r>
          </a:p>
          <a:p>
            <a:pPr marL="800100" lvl="1" indent="-342900">
              <a:buFont typeface="Arial" panose="020B0604020202020204" pitchFamily="34" charset="0"/>
              <a:buChar char="•"/>
            </a:pPr>
            <a:r>
              <a:rPr lang="en-US" sz="2400" dirty="0">
                <a:solidFill>
                  <a:schemeClr val="bg1"/>
                </a:solidFill>
              </a:rPr>
              <a:t>communication between participants can’t be combined with key exchange</a:t>
            </a:r>
          </a:p>
          <a:p>
            <a:pPr marL="800100" lvl="1" indent="-342900">
              <a:buFont typeface="Arial" panose="020B0604020202020204" pitchFamily="34" charset="0"/>
              <a:buChar char="•"/>
            </a:pPr>
            <a:r>
              <a:rPr lang="en-US" sz="2400" dirty="0">
                <a:solidFill>
                  <a:srgbClr val="FF0000"/>
                </a:solidFill>
              </a:rPr>
              <a:t>but has the advantage that it’s not vulnerable to the repeated session attack</a:t>
            </a:r>
          </a:p>
        </p:txBody>
      </p:sp>
    </p:spTree>
    <p:extLst>
      <p:ext uri="{BB962C8B-B14F-4D97-AF65-F5344CB8AC3E}">
        <p14:creationId xmlns:p14="http://schemas.microsoft.com/office/powerpoint/2010/main" val="17941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C754-A29E-344A-AA0D-CE85DA559266}"/>
              </a:ext>
            </a:extLst>
          </p:cNvPr>
          <p:cNvSpPr>
            <a:spLocks noGrp="1"/>
          </p:cNvSpPr>
          <p:nvPr>
            <p:ph type="title"/>
          </p:nvPr>
        </p:nvSpPr>
        <p:spPr/>
        <p:txBody>
          <a:bodyPr>
            <a:normAutofit/>
          </a:bodyPr>
          <a:lstStyle/>
          <a:p>
            <a:r>
              <a:rPr lang="en-US" dirty="0"/>
              <a:t>Adaptor signatures</a:t>
            </a:r>
            <a:br>
              <a:rPr lang="en-US" dirty="0"/>
            </a:br>
            <a:r>
              <a:rPr lang="en-US" dirty="0"/>
              <a:t>Replace HTLCs</a:t>
            </a:r>
          </a:p>
        </p:txBody>
      </p:sp>
      <p:sp>
        <p:nvSpPr>
          <p:cNvPr id="3" name="Text Placeholder 2">
            <a:extLst>
              <a:ext uri="{FF2B5EF4-FFF2-40B4-BE49-F238E27FC236}">
                <a16:creationId xmlns:a16="http://schemas.microsoft.com/office/drawing/2014/main" id="{8A1625A6-DCF7-6545-A23F-F3270F44758E}"/>
              </a:ext>
            </a:extLst>
          </p:cNvPr>
          <p:cNvSpPr>
            <a:spLocks noGrp="1"/>
          </p:cNvSpPr>
          <p:nvPr>
            <p:ph type="body" idx="1"/>
          </p:nvPr>
        </p:nvSpPr>
        <p:spPr/>
        <p:txBody>
          <a:bodyPr/>
          <a:lstStyle/>
          <a:p>
            <a:r>
              <a:rPr lang="en-US" dirty="0"/>
              <a:t>Better routing scheme by PTLCs (Point-Time-Locked-Contracts)</a:t>
            </a:r>
          </a:p>
        </p:txBody>
      </p:sp>
      <p:sp>
        <p:nvSpPr>
          <p:cNvPr id="4" name="Slide Number Placeholder 3">
            <a:extLst>
              <a:ext uri="{FF2B5EF4-FFF2-40B4-BE49-F238E27FC236}">
                <a16:creationId xmlns:a16="http://schemas.microsoft.com/office/drawing/2014/main" id="{4F0D6519-C6E1-3746-9275-92BD01698B90}"/>
              </a:ext>
            </a:extLst>
          </p:cNvPr>
          <p:cNvSpPr>
            <a:spLocks noGrp="1"/>
          </p:cNvSpPr>
          <p:nvPr>
            <p:ph type="sldNum" sz="quarter" idx="12"/>
          </p:nvPr>
        </p:nvSpPr>
        <p:spPr/>
        <p:txBody>
          <a:bodyPr/>
          <a:lstStyle/>
          <a:p>
            <a:fld id="{FC40A2A1-650E-4FC6-B74F-825C414AC4F8}" type="slidenum">
              <a:rPr lang="de-DE" smtClean="0"/>
              <a:t>16</a:t>
            </a:fld>
            <a:endParaRPr lang="de-DE"/>
          </a:p>
        </p:txBody>
      </p:sp>
    </p:spTree>
    <p:extLst>
      <p:ext uri="{BB962C8B-B14F-4D97-AF65-F5344CB8AC3E}">
        <p14:creationId xmlns:p14="http://schemas.microsoft.com/office/powerpoint/2010/main" val="247860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B79D-A91F-DE42-8F7C-610BE0CC9978}"/>
              </a:ext>
            </a:extLst>
          </p:cNvPr>
          <p:cNvSpPr>
            <a:spLocks noGrp="1"/>
          </p:cNvSpPr>
          <p:nvPr>
            <p:ph type="title"/>
          </p:nvPr>
        </p:nvSpPr>
        <p:spPr/>
        <p:txBody>
          <a:bodyPr/>
          <a:lstStyle/>
          <a:p>
            <a:r>
              <a:rPr lang="en-US" dirty="0"/>
              <a:t>Excursion: Wormhole attacks</a:t>
            </a:r>
          </a:p>
        </p:txBody>
      </p:sp>
      <p:sp>
        <p:nvSpPr>
          <p:cNvPr id="3" name="Slide Number Placeholder 2">
            <a:extLst>
              <a:ext uri="{FF2B5EF4-FFF2-40B4-BE49-F238E27FC236}">
                <a16:creationId xmlns:a16="http://schemas.microsoft.com/office/drawing/2014/main" id="{844C84EF-6635-CC44-8D7B-87794B3DF376}"/>
              </a:ext>
            </a:extLst>
          </p:cNvPr>
          <p:cNvSpPr>
            <a:spLocks noGrp="1"/>
          </p:cNvSpPr>
          <p:nvPr>
            <p:ph type="sldNum" sz="quarter" idx="12"/>
          </p:nvPr>
        </p:nvSpPr>
        <p:spPr/>
        <p:txBody>
          <a:bodyPr/>
          <a:lstStyle/>
          <a:p>
            <a:fld id="{FC40A2A1-650E-4FC6-B74F-825C414AC4F8}" type="slidenum">
              <a:rPr lang="de-DE" smtClean="0"/>
              <a:t>17</a:t>
            </a:fld>
            <a:endParaRPr lang="de-DE"/>
          </a:p>
        </p:txBody>
      </p:sp>
      <p:sp>
        <p:nvSpPr>
          <p:cNvPr id="4" name="TextBox 3">
            <a:extLst>
              <a:ext uri="{FF2B5EF4-FFF2-40B4-BE49-F238E27FC236}">
                <a16:creationId xmlns:a16="http://schemas.microsoft.com/office/drawing/2014/main" id="{06E06B7D-F770-1A4D-A1FA-4D864291D09D}"/>
              </a:ext>
            </a:extLst>
          </p:cNvPr>
          <p:cNvSpPr txBox="1"/>
          <p:nvPr/>
        </p:nvSpPr>
        <p:spPr>
          <a:xfrm>
            <a:off x="440724" y="1663190"/>
            <a:ext cx="11314671" cy="5170646"/>
          </a:xfrm>
          <a:prstGeom prst="rect">
            <a:avLst/>
          </a:prstGeom>
          <a:noFill/>
        </p:spPr>
        <p:txBody>
          <a:bodyPr wrap="square" rtlCol="0">
            <a:spAutoFit/>
          </a:bodyPr>
          <a:lstStyle/>
          <a:p>
            <a:pPr algn="just"/>
            <a:r>
              <a:rPr lang="en-US" sz="2400" dirty="0">
                <a:solidFill>
                  <a:schemeClr val="bg1"/>
                </a:solidFill>
              </a:rPr>
              <a:t>"In a nutshell, the </a:t>
            </a:r>
            <a:r>
              <a:rPr lang="en-US" sz="2400" u="sng" dirty="0">
                <a:solidFill>
                  <a:srgbClr val="00B050"/>
                </a:solidFill>
              </a:rPr>
              <a:t>wormhole attack</a:t>
            </a:r>
            <a:r>
              <a:rPr lang="en-US" sz="2400" dirty="0">
                <a:solidFill>
                  <a:srgbClr val="00B050"/>
                </a:solidFill>
              </a:rPr>
              <a:t> </a:t>
            </a:r>
            <a:r>
              <a:rPr lang="en-US" sz="2400" dirty="0">
                <a:solidFill>
                  <a:schemeClr val="bg1"/>
                </a:solidFill>
              </a:rPr>
              <a:t>allows two colliding users on a payment path to exclude intermediate users from participating in the successful completion of a payment, thereby stealing the payment fees which were intended for honest path nodes."</a:t>
            </a:r>
            <a:br>
              <a:rPr lang="en-US" sz="2400" dirty="0">
                <a:solidFill>
                  <a:schemeClr val="bg1"/>
                </a:solidFill>
              </a:rPr>
            </a:b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1400" dirty="0">
              <a:solidFill>
                <a:schemeClr val="accent4"/>
              </a:solidFill>
            </a:endParaRPr>
          </a:p>
          <a:p>
            <a:endParaRPr lang="en-US" sz="1400" dirty="0">
              <a:solidFill>
                <a:schemeClr val="accent4"/>
              </a:solidFill>
            </a:endParaRPr>
          </a:p>
          <a:p>
            <a:r>
              <a:rPr lang="en-US" sz="1400" dirty="0">
                <a:solidFill>
                  <a:schemeClr val="accent4"/>
                </a:solidFill>
              </a:rPr>
              <a:t>Source: https://</a:t>
            </a:r>
            <a:r>
              <a:rPr lang="en-US" sz="1400" dirty="0" err="1">
                <a:solidFill>
                  <a:schemeClr val="accent4"/>
                </a:solidFill>
              </a:rPr>
              <a:t>eprint.iacr.org</a:t>
            </a:r>
            <a:r>
              <a:rPr lang="en-US" sz="1400" dirty="0">
                <a:solidFill>
                  <a:schemeClr val="accent4"/>
                </a:solidFill>
              </a:rPr>
              <a:t>/2018/472.pdf</a:t>
            </a:r>
          </a:p>
        </p:txBody>
      </p:sp>
      <p:pic>
        <p:nvPicPr>
          <p:cNvPr id="12" name="Graphic 11" descr="Route (Two Pins With A Path) outline">
            <a:extLst>
              <a:ext uri="{FF2B5EF4-FFF2-40B4-BE49-F238E27FC236}">
                <a16:creationId xmlns:a16="http://schemas.microsoft.com/office/drawing/2014/main" id="{D051A744-F389-3640-BF18-BF5EA6C1B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7600" y="5441950"/>
            <a:ext cx="914400" cy="914400"/>
          </a:xfrm>
          <a:prstGeom prst="rect">
            <a:avLst/>
          </a:prstGeom>
        </p:spPr>
      </p:pic>
      <p:pic>
        <p:nvPicPr>
          <p:cNvPr id="5" name="Picture 4">
            <a:extLst>
              <a:ext uri="{FF2B5EF4-FFF2-40B4-BE49-F238E27FC236}">
                <a16:creationId xmlns:a16="http://schemas.microsoft.com/office/drawing/2014/main" id="{DBBF4D1B-DDFD-D147-BEAA-F95885C445BF}"/>
              </a:ext>
            </a:extLst>
          </p:cNvPr>
          <p:cNvPicPr>
            <a:picLocks noChangeAspect="1"/>
          </p:cNvPicPr>
          <p:nvPr/>
        </p:nvPicPr>
        <p:blipFill>
          <a:blip r:embed="rId4"/>
          <a:stretch>
            <a:fillRect/>
          </a:stretch>
        </p:blipFill>
        <p:spPr>
          <a:xfrm>
            <a:off x="2520950" y="3429000"/>
            <a:ext cx="7150100" cy="1955800"/>
          </a:xfrm>
          <a:prstGeom prst="rect">
            <a:avLst/>
          </a:prstGeom>
        </p:spPr>
      </p:pic>
    </p:spTree>
    <p:extLst>
      <p:ext uri="{BB962C8B-B14F-4D97-AF65-F5344CB8AC3E}">
        <p14:creationId xmlns:p14="http://schemas.microsoft.com/office/powerpoint/2010/main" val="157437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Adaptor signatures – </a:t>
            </a:r>
            <a:r>
              <a:rPr lang="en-US" dirty="0" err="1"/>
              <a:t>Coinswap</a:t>
            </a:r>
            <a:r>
              <a:rPr lang="en-US" dirty="0"/>
              <a:t> example</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18</a:t>
            </a:fld>
            <a:endParaRPr lang="de-DE"/>
          </a:p>
        </p:txBody>
      </p:sp>
      <p:sp>
        <p:nvSpPr>
          <p:cNvPr id="6" name="TextBox 5">
            <a:extLst>
              <a:ext uri="{FF2B5EF4-FFF2-40B4-BE49-F238E27FC236}">
                <a16:creationId xmlns:a16="http://schemas.microsoft.com/office/drawing/2014/main" id="{218DBE07-4E40-8449-BD6E-C70EE8EA09D4}"/>
              </a:ext>
            </a:extLst>
          </p:cNvPr>
          <p:cNvSpPr txBox="1"/>
          <p:nvPr/>
        </p:nvSpPr>
        <p:spPr>
          <a:xfrm rot="16200000">
            <a:off x="-1341162" y="4666708"/>
            <a:ext cx="3894091"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bitcoinops.org</a:t>
            </a:r>
            <a:r>
              <a:rPr lang="en-US" sz="800" dirty="0">
                <a:solidFill>
                  <a:schemeClr val="bg1"/>
                </a:solidFill>
              </a:rPr>
              <a:t>/</a:t>
            </a:r>
            <a:r>
              <a:rPr lang="en-US" sz="800" dirty="0" err="1">
                <a:solidFill>
                  <a:schemeClr val="bg1"/>
                </a:solidFill>
              </a:rPr>
              <a:t>en</a:t>
            </a:r>
            <a:r>
              <a:rPr lang="en-US" sz="800" dirty="0">
                <a:solidFill>
                  <a:schemeClr val="bg1"/>
                </a:solidFill>
              </a:rPr>
              <a:t>/topics/adaptor-signatures/</a:t>
            </a:r>
          </a:p>
        </p:txBody>
      </p:sp>
      <p:sp>
        <p:nvSpPr>
          <p:cNvPr id="8" name="TextBox 7">
            <a:extLst>
              <a:ext uri="{FF2B5EF4-FFF2-40B4-BE49-F238E27FC236}">
                <a16:creationId xmlns:a16="http://schemas.microsoft.com/office/drawing/2014/main" id="{C97F000A-4BF4-9A4A-A38F-881E33DDE537}"/>
              </a:ext>
            </a:extLst>
          </p:cNvPr>
          <p:cNvSpPr txBox="1"/>
          <p:nvPr/>
        </p:nvSpPr>
        <p:spPr>
          <a:xfrm>
            <a:off x="2274664" y="2827384"/>
            <a:ext cx="7526797" cy="1200329"/>
          </a:xfrm>
          <a:prstGeom prst="rect">
            <a:avLst/>
          </a:prstGeom>
          <a:noFill/>
        </p:spPr>
        <p:txBody>
          <a:bodyPr wrap="square" rtlCol="0">
            <a:spAutoFit/>
          </a:bodyPr>
          <a:lstStyle/>
          <a:p>
            <a:pPr algn="ctr"/>
            <a:r>
              <a:rPr lang="en-US" sz="2400" dirty="0">
                <a:solidFill>
                  <a:schemeClr val="bg1"/>
                </a:solidFill>
              </a:rPr>
              <a:t>Alice gives Bob a transaction where he gets paid by her and Bob gives Alice a transaction where she get paid by him. Both transactions shall only execute together! </a:t>
            </a:r>
          </a:p>
        </p:txBody>
      </p:sp>
    </p:spTree>
    <p:extLst>
      <p:ext uri="{BB962C8B-B14F-4D97-AF65-F5344CB8AC3E}">
        <p14:creationId xmlns:p14="http://schemas.microsoft.com/office/powerpoint/2010/main" val="145845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Adaptor signatures – </a:t>
            </a:r>
            <a:r>
              <a:rPr lang="en-US" dirty="0" err="1"/>
              <a:t>Coinswap</a:t>
            </a:r>
            <a:r>
              <a:rPr lang="en-US" dirty="0"/>
              <a:t> example</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19</a:t>
            </a:fld>
            <a:endParaRPr lang="de-DE"/>
          </a:p>
        </p:txBody>
      </p:sp>
      <p:sp>
        <p:nvSpPr>
          <p:cNvPr id="6" name="TextBox 5">
            <a:extLst>
              <a:ext uri="{FF2B5EF4-FFF2-40B4-BE49-F238E27FC236}">
                <a16:creationId xmlns:a16="http://schemas.microsoft.com/office/drawing/2014/main" id="{218DBE07-4E40-8449-BD6E-C70EE8EA09D4}"/>
              </a:ext>
            </a:extLst>
          </p:cNvPr>
          <p:cNvSpPr txBox="1"/>
          <p:nvPr/>
        </p:nvSpPr>
        <p:spPr>
          <a:xfrm rot="16200000">
            <a:off x="-608659" y="5399210"/>
            <a:ext cx="2429086"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bitcoinops.org</a:t>
            </a:r>
            <a:r>
              <a:rPr lang="en-US" sz="800" dirty="0">
                <a:solidFill>
                  <a:schemeClr val="bg1"/>
                </a:solidFill>
              </a:rPr>
              <a:t>/</a:t>
            </a:r>
            <a:r>
              <a:rPr lang="en-US" sz="800" dirty="0" err="1">
                <a:solidFill>
                  <a:schemeClr val="bg1"/>
                </a:solidFill>
              </a:rPr>
              <a:t>en</a:t>
            </a:r>
            <a:r>
              <a:rPr lang="en-US" sz="800" dirty="0">
                <a:solidFill>
                  <a:schemeClr val="bg1"/>
                </a:solidFill>
              </a:rPr>
              <a:t>/topics/adaptor-signatures/</a:t>
            </a:r>
          </a:p>
        </p:txBody>
      </p:sp>
      <p:sp>
        <p:nvSpPr>
          <p:cNvPr id="7" name="TextBox 6">
            <a:extLst>
              <a:ext uri="{FF2B5EF4-FFF2-40B4-BE49-F238E27FC236}">
                <a16:creationId xmlns:a16="http://schemas.microsoft.com/office/drawing/2014/main" id="{7948E7C5-3BB7-EE46-8FF2-1D77AC1D487A}"/>
              </a:ext>
            </a:extLst>
          </p:cNvPr>
          <p:cNvSpPr txBox="1"/>
          <p:nvPr/>
        </p:nvSpPr>
        <p:spPr>
          <a:xfrm>
            <a:off x="1069217" y="1462703"/>
            <a:ext cx="10772641" cy="4893647"/>
          </a:xfrm>
          <a:prstGeom prst="rect">
            <a:avLst/>
          </a:prstGeom>
          <a:noFill/>
        </p:spPr>
        <p:txBody>
          <a:bodyPr wrap="square" rtlCol="0">
            <a:spAutoFit/>
          </a:bodyPr>
          <a:lstStyle/>
          <a:p>
            <a:r>
              <a:rPr lang="en-US" sz="2400" u="sng" dirty="0">
                <a:solidFill>
                  <a:schemeClr val="bg1"/>
                </a:solidFill>
              </a:rPr>
              <a:t>Using </a:t>
            </a:r>
            <a:r>
              <a:rPr lang="en-US" sz="2400" u="sng" dirty="0" err="1">
                <a:solidFill>
                  <a:schemeClr val="bg1"/>
                </a:solidFill>
              </a:rPr>
              <a:t>Schnorr</a:t>
            </a:r>
            <a:r>
              <a:rPr lang="en-US" sz="2400" u="sng" dirty="0">
                <a:solidFill>
                  <a:schemeClr val="bg1"/>
                </a:solidFill>
              </a:rPr>
              <a:t> signatures:</a:t>
            </a:r>
          </a:p>
          <a:p>
            <a:r>
              <a:rPr lang="en-US" sz="2400" dirty="0">
                <a:solidFill>
                  <a:schemeClr val="bg1"/>
                </a:solidFill>
              </a:rPr>
              <a:t>Alice creates a valid signature commitment </a:t>
            </a:r>
            <a:r>
              <a:rPr lang="en-US" sz="2400" dirty="0">
                <a:solidFill>
                  <a:srgbClr val="FF40FF"/>
                </a:solidFill>
              </a:rPr>
              <a:t>𝑠</a:t>
            </a:r>
            <a:r>
              <a:rPr lang="en-US" sz="2400" baseline="-25000" dirty="0">
                <a:solidFill>
                  <a:srgbClr val="FF40FF"/>
                </a:solidFill>
              </a:rPr>
              <a:t>A</a:t>
            </a:r>
            <a:r>
              <a:rPr lang="en-US" sz="2400" dirty="0">
                <a:solidFill>
                  <a:schemeClr val="bg1"/>
                </a:solidFill>
              </a:rPr>
              <a:t> for the transaction </a:t>
            </a:r>
            <a:r>
              <a:rPr lang="en-US" sz="2400" dirty="0">
                <a:solidFill>
                  <a:srgbClr val="00B050"/>
                </a:solidFill>
              </a:rPr>
              <a:t>𝑚</a:t>
            </a:r>
            <a:r>
              <a:rPr lang="en-US" sz="2400" baseline="-25000" dirty="0">
                <a:solidFill>
                  <a:srgbClr val="00B050"/>
                </a:solidFill>
              </a:rPr>
              <a:t>A </a:t>
            </a:r>
            <a:r>
              <a:rPr lang="en-US" sz="2400" dirty="0">
                <a:solidFill>
                  <a:schemeClr val="bg1"/>
                </a:solidFill>
              </a:rPr>
              <a:t>paying Bob using her private key </a:t>
            </a:r>
            <a:r>
              <a:rPr lang="en-US" sz="2400" dirty="0">
                <a:solidFill>
                  <a:srgbClr val="00B0F0"/>
                </a:solidFill>
              </a:rPr>
              <a:t>𝑥</a:t>
            </a:r>
            <a:r>
              <a:rPr lang="en-US" sz="2400" baseline="-25000" dirty="0">
                <a:solidFill>
                  <a:srgbClr val="00B0F0"/>
                </a:solidFill>
              </a:rPr>
              <a:t>A</a:t>
            </a:r>
            <a:r>
              <a:rPr lang="en-US" sz="2400" dirty="0">
                <a:solidFill>
                  <a:schemeClr val="bg1"/>
                </a:solidFill>
              </a:rPr>
              <a:t>, which corresponds to her public key (</a:t>
            </a:r>
            <a:r>
              <a:rPr lang="en-US" sz="2400" dirty="0">
                <a:solidFill>
                  <a:srgbClr val="00B0F0"/>
                </a:solidFill>
              </a:rPr>
              <a:t>𝑌</a:t>
            </a:r>
            <a:r>
              <a:rPr lang="en-US" sz="2400" baseline="-25000" dirty="0">
                <a:solidFill>
                  <a:srgbClr val="00B0F0"/>
                </a:solidFill>
              </a:rPr>
              <a:t>A</a:t>
            </a:r>
            <a:r>
              <a:rPr lang="en-US" sz="2400" dirty="0">
                <a:solidFill>
                  <a:schemeClr val="bg1"/>
                </a:solidFill>
              </a:rPr>
              <a:t> = </a:t>
            </a:r>
            <a:r>
              <a:rPr lang="en-US" sz="2400" dirty="0">
                <a:solidFill>
                  <a:srgbClr val="00B0F0"/>
                </a:solidFill>
              </a:rPr>
              <a:t>𝑥</a:t>
            </a:r>
            <a:r>
              <a:rPr lang="en-US" sz="2400" baseline="-25000" dirty="0">
                <a:solidFill>
                  <a:srgbClr val="00B0F0"/>
                </a:solidFill>
              </a:rPr>
              <a:t>A</a:t>
            </a:r>
            <a:r>
              <a:rPr lang="en-US" sz="2400" dirty="0">
                <a:solidFill>
                  <a:srgbClr val="00B0F0"/>
                </a:solidFill>
              </a:rPr>
              <a:t> </a:t>
            </a:r>
            <a:r>
              <a:rPr lang="en-US" sz="2400" dirty="0">
                <a:solidFill>
                  <a:schemeClr val="bg1"/>
                </a:solidFill>
              </a:rPr>
              <a:t>⋅ 𝐺). She also uses a private random nonce </a:t>
            </a:r>
            <a:r>
              <a:rPr lang="en-US" sz="2400" dirty="0">
                <a:solidFill>
                  <a:srgbClr val="FFC000"/>
                </a:solidFill>
              </a:rPr>
              <a:t>𝑘</a:t>
            </a:r>
            <a:r>
              <a:rPr lang="en-US" sz="2400" baseline="-25000" dirty="0">
                <a:solidFill>
                  <a:srgbClr val="FFC000"/>
                </a:solidFill>
              </a:rPr>
              <a:t>A</a:t>
            </a:r>
            <a:r>
              <a:rPr lang="en-US" sz="2400" dirty="0">
                <a:solidFill>
                  <a:schemeClr val="bg1"/>
                </a:solidFill>
              </a:rPr>
              <a:t>, </a:t>
            </a:r>
            <a:r>
              <a:rPr lang="en-US" sz="2400" u="sng" dirty="0">
                <a:solidFill>
                  <a:schemeClr val="bg1"/>
                </a:solidFill>
              </a:rPr>
              <a:t>a hidden value </a:t>
            </a:r>
            <a:r>
              <a:rPr lang="en-US" sz="2400" u="sng" dirty="0">
                <a:solidFill>
                  <a:srgbClr val="FFC000"/>
                </a:solidFill>
              </a:rPr>
              <a:t>𝑡</a:t>
            </a:r>
            <a:r>
              <a:rPr lang="en-US" sz="2400" baseline="-25000" dirty="0">
                <a:solidFill>
                  <a:srgbClr val="FFC000"/>
                </a:solidFill>
              </a:rPr>
              <a:t>A</a:t>
            </a:r>
            <a:r>
              <a:rPr lang="en-US" sz="2400" dirty="0">
                <a:solidFill>
                  <a:schemeClr val="bg1"/>
                </a:solidFill>
              </a:rPr>
              <a:t>, and the elliptic curve points for them </a:t>
            </a:r>
          </a:p>
          <a:p>
            <a:r>
              <a:rPr lang="en-US" sz="2400" dirty="0">
                <a:solidFill>
                  <a:schemeClr val="bg1"/>
                </a:solidFill>
              </a:rPr>
              <a:t>(</a:t>
            </a:r>
            <a:r>
              <a:rPr lang="en-US" sz="2400" dirty="0">
                <a:solidFill>
                  <a:srgbClr val="FFFF00"/>
                </a:solidFill>
              </a:rPr>
              <a:t>𝑅</a:t>
            </a:r>
            <a:r>
              <a:rPr lang="en-US" sz="2400" baseline="-25000" dirty="0">
                <a:solidFill>
                  <a:srgbClr val="FFFF00"/>
                </a:solidFill>
              </a:rPr>
              <a:t>A</a:t>
            </a:r>
            <a:r>
              <a:rPr lang="en-US" sz="2400" dirty="0">
                <a:solidFill>
                  <a:schemeClr val="bg1"/>
                </a:solidFill>
              </a:rPr>
              <a:t> =  </a:t>
            </a:r>
            <a:r>
              <a:rPr lang="en-US" sz="2400" dirty="0">
                <a:solidFill>
                  <a:srgbClr val="FFC000"/>
                </a:solidFill>
              </a:rPr>
              <a:t>𝑘</a:t>
            </a:r>
            <a:r>
              <a:rPr lang="en-US" sz="2400" baseline="-25000" dirty="0">
                <a:solidFill>
                  <a:srgbClr val="FFC000"/>
                </a:solidFill>
              </a:rPr>
              <a:t>A</a:t>
            </a:r>
            <a:r>
              <a:rPr lang="en-US" sz="2400" i="1" dirty="0">
                <a:solidFill>
                  <a:schemeClr val="bg1"/>
                </a:solidFill>
              </a:rPr>
              <a:t> </a:t>
            </a:r>
            <a:r>
              <a:rPr lang="en-US" sz="2400" dirty="0">
                <a:solidFill>
                  <a:schemeClr val="bg1"/>
                </a:solidFill>
              </a:rPr>
              <a:t>⋅ 𝐺, </a:t>
            </a:r>
            <a:r>
              <a:rPr lang="en-US" sz="2400" dirty="0">
                <a:solidFill>
                  <a:srgbClr val="FFFF00"/>
                </a:solidFill>
              </a:rPr>
              <a:t>𝑇</a:t>
            </a:r>
            <a:r>
              <a:rPr lang="en-US" sz="2400" baseline="-25000" dirty="0">
                <a:solidFill>
                  <a:srgbClr val="FFFF00"/>
                </a:solidFill>
              </a:rPr>
              <a:t>A</a:t>
            </a:r>
            <a:r>
              <a:rPr lang="en-US" sz="2400" dirty="0">
                <a:solidFill>
                  <a:schemeClr val="bg1"/>
                </a:solidFill>
              </a:rPr>
              <a:t> =  </a:t>
            </a:r>
            <a:r>
              <a:rPr lang="en-US" sz="2400" dirty="0">
                <a:solidFill>
                  <a:srgbClr val="FFC000"/>
                </a:solidFill>
              </a:rPr>
              <a:t>𝑡</a:t>
            </a:r>
            <a:r>
              <a:rPr lang="en-US" sz="2400" baseline="-25000" dirty="0">
                <a:solidFill>
                  <a:srgbClr val="FFC000"/>
                </a:solidFill>
              </a:rPr>
              <a:t>A</a:t>
            </a:r>
            <a:r>
              <a:rPr lang="en-US" sz="2400" i="1" dirty="0">
                <a:solidFill>
                  <a:schemeClr val="bg1"/>
                </a:solidFill>
              </a:rPr>
              <a:t> </a:t>
            </a:r>
            <a:r>
              <a:rPr lang="en-US" sz="2400" dirty="0">
                <a:solidFill>
                  <a:schemeClr val="bg1"/>
                </a:solidFill>
              </a:rPr>
              <a:t>⋅ 𝐺) </a:t>
            </a:r>
          </a:p>
          <a:p>
            <a:pPr marL="457200" indent="-457200">
              <a:buFont typeface="+mj-lt"/>
              <a:buAutoNum type="arabicPeriod"/>
            </a:pPr>
            <a:r>
              <a:rPr lang="en-US" sz="2400" dirty="0">
                <a:solidFill>
                  <a:schemeClr val="bg1"/>
                </a:solidFill>
              </a:rPr>
              <a:t> </a:t>
            </a:r>
            <a:r>
              <a:rPr lang="en-US" sz="2400" dirty="0">
                <a:solidFill>
                  <a:srgbClr val="92D050"/>
                </a:solidFill>
              </a:rPr>
              <a:t>𝑒</a:t>
            </a:r>
            <a:r>
              <a:rPr lang="en-US" sz="2400" baseline="-25000" dirty="0">
                <a:solidFill>
                  <a:srgbClr val="92D050"/>
                </a:solidFill>
              </a:rPr>
              <a:t>A</a:t>
            </a:r>
            <a:r>
              <a:rPr lang="en-US" sz="2400" dirty="0">
                <a:solidFill>
                  <a:schemeClr val="bg1"/>
                </a:solidFill>
              </a:rPr>
              <a:t> :=  H(</a:t>
            </a:r>
            <a:r>
              <a:rPr lang="en-US" sz="2400" dirty="0">
                <a:solidFill>
                  <a:srgbClr val="FFFF00"/>
                </a:solidFill>
              </a:rPr>
              <a:t>𝑅</a:t>
            </a:r>
            <a:r>
              <a:rPr lang="en-US" sz="2400" baseline="-25000" dirty="0">
                <a:solidFill>
                  <a:srgbClr val="FFFF00"/>
                </a:solidFill>
              </a:rPr>
              <a:t>A</a:t>
            </a:r>
            <a:r>
              <a:rPr lang="en-US" sz="2400" baseline="-25000" dirty="0">
                <a:solidFill>
                  <a:schemeClr val="bg1"/>
                </a:solidFill>
              </a:rPr>
              <a:t> </a:t>
            </a:r>
            <a:r>
              <a:rPr lang="en-US" sz="2400" dirty="0">
                <a:solidFill>
                  <a:schemeClr val="bg1"/>
                </a:solidFill>
                <a:highlight>
                  <a:srgbClr val="808080"/>
                </a:highlight>
              </a:rPr>
              <a:t>+ </a:t>
            </a:r>
            <a:r>
              <a:rPr lang="en-US" sz="2400" dirty="0">
                <a:solidFill>
                  <a:srgbClr val="FFFF00"/>
                </a:solidFill>
                <a:highlight>
                  <a:srgbClr val="808080"/>
                </a:highlight>
              </a:rPr>
              <a:t>𝑇</a:t>
            </a:r>
            <a:r>
              <a:rPr lang="en-US" sz="2400" baseline="-25000" dirty="0">
                <a:solidFill>
                  <a:srgbClr val="FFFF00"/>
                </a:solidFill>
                <a:highlight>
                  <a:srgbClr val="808080"/>
                </a:highlight>
              </a:rPr>
              <a:t>A</a:t>
            </a:r>
            <a:r>
              <a:rPr lang="en-US" sz="2400" dirty="0">
                <a:solidFill>
                  <a:srgbClr val="FFFF00"/>
                </a:solidFill>
              </a:rPr>
              <a:t> </a:t>
            </a:r>
            <a:r>
              <a:rPr lang="en-US" sz="2400" dirty="0">
                <a:solidFill>
                  <a:schemeClr val="bg1"/>
                </a:solidFill>
              </a:rPr>
              <a:t>∥</a:t>
            </a:r>
            <a:r>
              <a:rPr lang="en-US" sz="2400" dirty="0">
                <a:solidFill>
                  <a:srgbClr val="00B0F0"/>
                </a:solidFill>
              </a:rPr>
              <a:t> 𝑌</a:t>
            </a:r>
            <a:r>
              <a:rPr lang="en-US" sz="2400" baseline="-25000" dirty="0">
                <a:solidFill>
                  <a:srgbClr val="00B0F0"/>
                </a:solidFill>
              </a:rPr>
              <a:t>A</a:t>
            </a:r>
            <a:r>
              <a:rPr lang="en-US" sz="2400" dirty="0">
                <a:solidFill>
                  <a:schemeClr val="bg1"/>
                </a:solidFill>
              </a:rPr>
              <a:t> ∥ </a:t>
            </a:r>
            <a:r>
              <a:rPr lang="en-US" sz="2400" dirty="0">
                <a:solidFill>
                  <a:srgbClr val="00B050"/>
                </a:solidFill>
              </a:rPr>
              <a:t>𝑚</a:t>
            </a:r>
            <a:r>
              <a:rPr lang="en-US" sz="2400" baseline="-25000" dirty="0">
                <a:solidFill>
                  <a:srgbClr val="00B050"/>
                </a:solidFill>
              </a:rPr>
              <a:t>A</a:t>
            </a:r>
            <a:r>
              <a:rPr lang="en-US" sz="2400" dirty="0">
                <a:solidFill>
                  <a:schemeClr val="bg1"/>
                </a:solidFill>
              </a:rPr>
              <a:t>) </a:t>
            </a:r>
          </a:p>
          <a:p>
            <a:pPr marL="457200" indent="-457200">
              <a:buAutoNum type="arabicPeriod"/>
            </a:pPr>
            <a:r>
              <a:rPr lang="en-US" sz="2400" dirty="0">
                <a:solidFill>
                  <a:schemeClr val="bg1"/>
                </a:solidFill>
              </a:rPr>
              <a:t> </a:t>
            </a:r>
            <a:r>
              <a:rPr lang="en-US" sz="2400" dirty="0">
                <a:solidFill>
                  <a:srgbClr val="FF40FF"/>
                </a:solidFill>
              </a:rPr>
              <a:t>𝑠</a:t>
            </a:r>
            <a:r>
              <a:rPr lang="en-US" sz="2400" baseline="-25000" dirty="0">
                <a:solidFill>
                  <a:srgbClr val="FF40FF"/>
                </a:solidFill>
              </a:rPr>
              <a:t>A</a:t>
            </a:r>
            <a:r>
              <a:rPr lang="en-US" sz="2400" dirty="0">
                <a:solidFill>
                  <a:schemeClr val="bg1"/>
                </a:solidFill>
              </a:rPr>
              <a:t> := (</a:t>
            </a:r>
            <a:r>
              <a:rPr lang="en-US" sz="2400" dirty="0">
                <a:solidFill>
                  <a:srgbClr val="FFC000"/>
                </a:solidFill>
              </a:rPr>
              <a:t>𝑘</a:t>
            </a:r>
            <a:r>
              <a:rPr lang="en-US" sz="2400" baseline="-25000" dirty="0">
                <a:solidFill>
                  <a:srgbClr val="FFC000"/>
                </a:solidFill>
              </a:rPr>
              <a:t>A</a:t>
            </a:r>
            <a:r>
              <a:rPr lang="en-US" sz="2400" dirty="0">
                <a:solidFill>
                  <a:schemeClr val="bg1"/>
                </a:solidFill>
              </a:rPr>
              <a:t> </a:t>
            </a:r>
            <a:r>
              <a:rPr lang="en-US" sz="2400" dirty="0">
                <a:solidFill>
                  <a:schemeClr val="bg1"/>
                </a:solidFill>
                <a:highlight>
                  <a:srgbClr val="808080"/>
                </a:highlight>
              </a:rPr>
              <a:t>+ </a:t>
            </a:r>
            <a:r>
              <a:rPr lang="en-US" sz="2400" dirty="0">
                <a:solidFill>
                  <a:srgbClr val="FFC000"/>
                </a:solidFill>
                <a:highlight>
                  <a:srgbClr val="808080"/>
                </a:highlight>
              </a:rPr>
              <a:t>𝑡</a:t>
            </a:r>
            <a:r>
              <a:rPr lang="en-US" sz="2400" baseline="-25000" dirty="0">
                <a:solidFill>
                  <a:srgbClr val="FFC000"/>
                </a:solidFill>
                <a:highlight>
                  <a:srgbClr val="808080"/>
                </a:highlight>
              </a:rPr>
              <a:t>A</a:t>
            </a:r>
            <a:r>
              <a:rPr lang="en-US" sz="2400" dirty="0">
                <a:solidFill>
                  <a:schemeClr val="bg1"/>
                </a:solidFill>
              </a:rPr>
              <a:t> + </a:t>
            </a:r>
            <a:r>
              <a:rPr lang="en-US" sz="2400" dirty="0">
                <a:solidFill>
                  <a:srgbClr val="00B0F0"/>
                </a:solidFill>
              </a:rPr>
              <a:t>𝑥</a:t>
            </a:r>
            <a:r>
              <a:rPr lang="en-US" sz="2400" baseline="-25000" dirty="0">
                <a:solidFill>
                  <a:srgbClr val="00B0F0"/>
                </a:solidFill>
              </a:rPr>
              <a:t>A</a:t>
            </a:r>
            <a:r>
              <a:rPr lang="en-US" sz="2400" dirty="0">
                <a:solidFill>
                  <a:schemeClr val="bg1"/>
                </a:solidFill>
              </a:rPr>
              <a:t> </a:t>
            </a:r>
            <a:r>
              <a:rPr lang="en-US" sz="2400" dirty="0">
                <a:solidFill>
                  <a:srgbClr val="92D050"/>
                </a:solidFill>
              </a:rPr>
              <a:t>𝑒</a:t>
            </a:r>
            <a:r>
              <a:rPr lang="en-US" sz="2400" baseline="-25000" dirty="0">
                <a:solidFill>
                  <a:srgbClr val="92D050"/>
                </a:solidFill>
              </a:rPr>
              <a:t>A</a:t>
            </a:r>
            <a:r>
              <a:rPr lang="en-US" sz="2400" dirty="0">
                <a:solidFill>
                  <a:schemeClr val="bg1"/>
                </a:solidFill>
              </a:rPr>
              <a:t>) </a:t>
            </a:r>
          </a:p>
          <a:p>
            <a:r>
              <a:rPr lang="en-US" sz="2400" dirty="0">
                <a:solidFill>
                  <a:schemeClr val="bg1"/>
                </a:solidFill>
              </a:rPr>
              <a:t>She subtracts </a:t>
            </a:r>
            <a:r>
              <a:rPr lang="en-US" sz="2400" dirty="0">
                <a:solidFill>
                  <a:srgbClr val="FFC000"/>
                </a:solidFill>
              </a:rPr>
              <a:t>𝑡</a:t>
            </a:r>
            <a:r>
              <a:rPr lang="en-US" sz="2400" baseline="-25000" dirty="0">
                <a:solidFill>
                  <a:srgbClr val="FFC000"/>
                </a:solidFill>
              </a:rPr>
              <a:t>A</a:t>
            </a:r>
            <a:r>
              <a:rPr lang="en-US" sz="2400" dirty="0">
                <a:solidFill>
                  <a:schemeClr val="bg1"/>
                </a:solidFill>
              </a:rPr>
              <a:t> from the signature commitment to produce a </a:t>
            </a:r>
            <a:r>
              <a:rPr lang="en-US" sz="2400" u="sng" dirty="0">
                <a:solidFill>
                  <a:schemeClr val="bg1"/>
                </a:solidFill>
              </a:rPr>
              <a:t>signature adaptor</a:t>
            </a:r>
            <a:r>
              <a:rPr lang="en-US" sz="2400" dirty="0">
                <a:solidFill>
                  <a:schemeClr val="bg1"/>
                </a:solidFill>
              </a:rPr>
              <a:t> (a tweaked signature):</a:t>
            </a:r>
          </a:p>
          <a:p>
            <a:pPr marL="457200" indent="-457200">
              <a:buFont typeface="+mj-lt"/>
              <a:buAutoNum type="arabicPeriod" startAt="3"/>
            </a:pPr>
            <a:r>
              <a:rPr lang="en-US" sz="2400" dirty="0">
                <a:solidFill>
                  <a:schemeClr val="bg1"/>
                </a:solidFill>
              </a:rPr>
              <a:t> </a:t>
            </a:r>
            <a:r>
              <a:rPr lang="en-US" sz="2400" dirty="0">
                <a:solidFill>
                  <a:srgbClr val="FF40FF"/>
                </a:solidFill>
              </a:rPr>
              <a:t>𝑠</a:t>
            </a:r>
            <a:r>
              <a:rPr lang="en-US" sz="2400" baseline="-25000" dirty="0">
                <a:solidFill>
                  <a:srgbClr val="FF40FF"/>
                </a:solidFill>
              </a:rPr>
              <a:t>A</a:t>
            </a:r>
            <a:r>
              <a:rPr lang="en-US" sz="2400" dirty="0">
                <a:solidFill>
                  <a:srgbClr val="FF40FF"/>
                </a:solidFill>
              </a:rPr>
              <a:t>’</a:t>
            </a:r>
            <a:r>
              <a:rPr lang="en-US" sz="2400" dirty="0">
                <a:solidFill>
                  <a:schemeClr val="bg1"/>
                </a:solidFill>
              </a:rPr>
              <a:t> = </a:t>
            </a:r>
            <a:r>
              <a:rPr lang="en-US" sz="2400" dirty="0">
                <a:solidFill>
                  <a:srgbClr val="FF40FF"/>
                </a:solidFill>
              </a:rPr>
              <a:t>𝑠</a:t>
            </a:r>
            <a:r>
              <a:rPr lang="en-US" sz="2400" baseline="-25000" dirty="0">
                <a:solidFill>
                  <a:srgbClr val="FF40FF"/>
                </a:solidFill>
              </a:rPr>
              <a:t>A</a:t>
            </a:r>
            <a:r>
              <a:rPr lang="en-US" sz="2400" dirty="0">
                <a:solidFill>
                  <a:srgbClr val="FF40FF"/>
                </a:solidFill>
              </a:rPr>
              <a:t> </a:t>
            </a:r>
            <a:r>
              <a:rPr lang="en-US" sz="2400" dirty="0">
                <a:solidFill>
                  <a:schemeClr val="bg1"/>
                </a:solidFill>
              </a:rPr>
              <a:t>-</a:t>
            </a:r>
            <a:r>
              <a:rPr lang="en-US" sz="2400" dirty="0">
                <a:solidFill>
                  <a:srgbClr val="FFC000"/>
                </a:solidFill>
              </a:rPr>
              <a:t> 𝑡</a:t>
            </a:r>
            <a:r>
              <a:rPr lang="en-US" sz="2400" baseline="-25000" dirty="0">
                <a:solidFill>
                  <a:srgbClr val="FFC000"/>
                </a:solidFill>
              </a:rPr>
              <a:t>A</a:t>
            </a:r>
            <a:endParaRPr lang="en-US" sz="2400" dirty="0">
              <a:solidFill>
                <a:srgbClr val="FFC000"/>
              </a:solidFill>
            </a:endParaRPr>
          </a:p>
          <a:p>
            <a:r>
              <a:rPr lang="en-US" sz="2400" dirty="0">
                <a:solidFill>
                  <a:schemeClr val="bg1"/>
                </a:solidFill>
              </a:rPr>
              <a:t>She gives Bob the adaptor, which consists of the following data:</a:t>
            </a:r>
          </a:p>
          <a:p>
            <a:pPr marL="457200" indent="-457200">
              <a:buFont typeface="+mj-lt"/>
              <a:buAutoNum type="arabicPeriod" startAt="4"/>
            </a:pPr>
            <a:r>
              <a:rPr lang="en-US" sz="2400" dirty="0">
                <a:solidFill>
                  <a:schemeClr val="bg1"/>
                </a:solidFill>
              </a:rPr>
              <a:t> </a:t>
            </a:r>
            <a:r>
              <a:rPr lang="en-US" sz="2400" dirty="0">
                <a:solidFill>
                  <a:srgbClr val="FF40FF"/>
                </a:solidFill>
              </a:rPr>
              <a:t>𝑠</a:t>
            </a:r>
            <a:r>
              <a:rPr lang="en-US" sz="2400" baseline="-25000" dirty="0">
                <a:solidFill>
                  <a:srgbClr val="FF40FF"/>
                </a:solidFill>
              </a:rPr>
              <a:t>A</a:t>
            </a:r>
            <a:r>
              <a:rPr lang="en-US" sz="2400" dirty="0">
                <a:solidFill>
                  <a:srgbClr val="FF40FF"/>
                </a:solidFill>
              </a:rPr>
              <a:t>’</a:t>
            </a:r>
            <a:r>
              <a:rPr lang="en-US" sz="2400" dirty="0">
                <a:solidFill>
                  <a:schemeClr val="bg1"/>
                </a:solidFill>
              </a:rPr>
              <a:t>, </a:t>
            </a:r>
            <a:r>
              <a:rPr lang="en-US" sz="2400" dirty="0">
                <a:solidFill>
                  <a:srgbClr val="FFFF00"/>
                </a:solidFill>
              </a:rPr>
              <a:t>𝑅</a:t>
            </a:r>
            <a:r>
              <a:rPr lang="en-US" sz="2400" baseline="-25000" dirty="0">
                <a:solidFill>
                  <a:srgbClr val="FFFF00"/>
                </a:solidFill>
              </a:rPr>
              <a:t>A</a:t>
            </a:r>
            <a:r>
              <a:rPr lang="en-US" sz="2400" dirty="0">
                <a:solidFill>
                  <a:schemeClr val="bg1"/>
                </a:solidFill>
              </a:rPr>
              <a:t>, </a:t>
            </a:r>
            <a:r>
              <a:rPr lang="en-US" sz="2400" dirty="0">
                <a:solidFill>
                  <a:srgbClr val="FFFF00"/>
                </a:solidFill>
              </a:rPr>
              <a:t>𝑇</a:t>
            </a:r>
            <a:r>
              <a:rPr lang="en-US" sz="2400" baseline="-25000" dirty="0">
                <a:solidFill>
                  <a:srgbClr val="FFFF00"/>
                </a:solidFill>
              </a:rPr>
              <a:t>A</a:t>
            </a:r>
            <a:endParaRPr lang="en-US" sz="2400" dirty="0">
              <a:solidFill>
                <a:schemeClr val="bg1"/>
              </a:solidFill>
            </a:endParaRPr>
          </a:p>
          <a:p>
            <a:endParaRPr lang="en-US" sz="2400" dirty="0">
              <a:solidFill>
                <a:schemeClr val="bg1"/>
              </a:solidFill>
            </a:endParaRPr>
          </a:p>
        </p:txBody>
      </p:sp>
      <p:sp>
        <p:nvSpPr>
          <p:cNvPr id="5" name="TextBox 4">
            <a:extLst>
              <a:ext uri="{FF2B5EF4-FFF2-40B4-BE49-F238E27FC236}">
                <a16:creationId xmlns:a16="http://schemas.microsoft.com/office/drawing/2014/main" id="{3735D2D4-F320-2B46-9A71-80DF6484C663}"/>
              </a:ext>
            </a:extLst>
          </p:cNvPr>
          <p:cNvSpPr txBox="1"/>
          <p:nvPr/>
        </p:nvSpPr>
        <p:spPr>
          <a:xfrm>
            <a:off x="1069217" y="6503482"/>
            <a:ext cx="2345514" cy="215444"/>
          </a:xfrm>
          <a:prstGeom prst="rect">
            <a:avLst/>
          </a:prstGeom>
          <a:noFill/>
        </p:spPr>
        <p:txBody>
          <a:bodyPr wrap="none" rtlCol="0">
            <a:spAutoFit/>
          </a:bodyPr>
          <a:lstStyle/>
          <a:p>
            <a:r>
              <a:rPr lang="en-US" sz="800" dirty="0">
                <a:solidFill>
                  <a:schemeClr val="bg1"/>
                </a:solidFill>
              </a:rPr>
              <a:t>Note: x value </a:t>
            </a:r>
            <a:r>
              <a:rPr lang="en-US" sz="800" dirty="0">
                <a:solidFill>
                  <a:srgbClr val="FFFF00"/>
                </a:solidFill>
              </a:rPr>
              <a:t>𝑅</a:t>
            </a:r>
            <a:r>
              <a:rPr lang="en-US" sz="800" baseline="-25000" dirty="0">
                <a:solidFill>
                  <a:srgbClr val="FFFF00"/>
                </a:solidFill>
              </a:rPr>
              <a:t>x</a:t>
            </a:r>
            <a:r>
              <a:rPr lang="en-US" sz="800" dirty="0">
                <a:solidFill>
                  <a:schemeClr val="bg1"/>
                </a:solidFill>
              </a:rPr>
              <a:t> in H( ) and mod 𝑛 in </a:t>
            </a:r>
            <a:r>
              <a:rPr lang="en-US" sz="800" dirty="0">
                <a:solidFill>
                  <a:srgbClr val="FF40FF"/>
                </a:solidFill>
              </a:rPr>
              <a:t>𝑠</a:t>
            </a:r>
            <a:r>
              <a:rPr lang="en-US" sz="800" baseline="-25000" dirty="0">
                <a:solidFill>
                  <a:srgbClr val="FF40FF"/>
                </a:solidFill>
              </a:rPr>
              <a:t>A</a:t>
            </a:r>
            <a:r>
              <a:rPr lang="en-US" sz="800" dirty="0">
                <a:solidFill>
                  <a:schemeClr val="bg1"/>
                </a:solidFill>
              </a:rPr>
              <a:t> neglected.</a:t>
            </a:r>
          </a:p>
        </p:txBody>
      </p:sp>
    </p:spTree>
    <p:extLst>
      <p:ext uri="{BB962C8B-B14F-4D97-AF65-F5344CB8AC3E}">
        <p14:creationId xmlns:p14="http://schemas.microsoft.com/office/powerpoint/2010/main" val="1272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D869-7165-1F43-A5BB-C092C4DAE0E5}"/>
              </a:ext>
            </a:extLst>
          </p:cNvPr>
          <p:cNvSpPr>
            <a:spLocks noGrp="1"/>
          </p:cNvSpPr>
          <p:nvPr>
            <p:ph type="title"/>
          </p:nvPr>
        </p:nvSpPr>
        <p:spPr/>
        <p:txBody>
          <a:bodyPr/>
          <a:lstStyle/>
          <a:p>
            <a:r>
              <a:rPr lang="en-US" dirty="0"/>
              <a:t>Outline today</a:t>
            </a:r>
          </a:p>
        </p:txBody>
      </p:sp>
      <p:sp>
        <p:nvSpPr>
          <p:cNvPr id="3" name="Content Placeholder 2">
            <a:extLst>
              <a:ext uri="{FF2B5EF4-FFF2-40B4-BE49-F238E27FC236}">
                <a16:creationId xmlns:a16="http://schemas.microsoft.com/office/drawing/2014/main" id="{91CB9FB0-82FD-FB44-99A6-DF1BC9A121A7}"/>
              </a:ext>
            </a:extLst>
          </p:cNvPr>
          <p:cNvSpPr>
            <a:spLocks noGrp="1"/>
          </p:cNvSpPr>
          <p:nvPr>
            <p:ph idx="1"/>
          </p:nvPr>
        </p:nvSpPr>
        <p:spPr/>
        <p:txBody>
          <a:bodyPr>
            <a:normAutofit/>
          </a:bodyPr>
          <a:lstStyle/>
          <a:p>
            <a:pPr marL="514350" indent="-514350">
              <a:buFont typeface="+mj-lt"/>
              <a:buAutoNum type="arabicPeriod"/>
            </a:pPr>
            <a:r>
              <a:rPr lang="en-US" dirty="0" err="1"/>
              <a:t>Schnorr</a:t>
            </a:r>
            <a:r>
              <a:rPr lang="en-US" dirty="0"/>
              <a:t> Signatures</a:t>
            </a:r>
          </a:p>
          <a:p>
            <a:pPr marL="971550" lvl="1" indent="-514350">
              <a:buFont typeface="+mj-lt"/>
              <a:buAutoNum type="romanLcPeriod"/>
            </a:pPr>
            <a:r>
              <a:rPr lang="en-US" dirty="0"/>
              <a:t>Recap</a:t>
            </a:r>
          </a:p>
          <a:p>
            <a:pPr marL="971550" lvl="1" indent="-514350">
              <a:buFont typeface="+mj-lt"/>
              <a:buAutoNum type="romanLcPeriod"/>
            </a:pPr>
            <a:r>
              <a:rPr lang="en-US" dirty="0"/>
              <a:t>Linearity</a:t>
            </a:r>
          </a:p>
          <a:p>
            <a:pPr marL="971550" lvl="1" indent="-514350">
              <a:buFont typeface="+mj-lt"/>
              <a:buAutoNum type="romanLcPeriod"/>
            </a:pPr>
            <a:r>
              <a:rPr lang="en-US" dirty="0"/>
              <a:t>Key aggregation</a:t>
            </a:r>
          </a:p>
          <a:p>
            <a:pPr marL="971550" lvl="1" indent="-514350">
              <a:buFont typeface="+mj-lt"/>
              <a:buAutoNum type="romanLcPeriod"/>
            </a:pPr>
            <a:r>
              <a:rPr lang="en-US" dirty="0"/>
              <a:t>Benefits compared to ECDSA</a:t>
            </a:r>
          </a:p>
          <a:p>
            <a:pPr marL="971550" lvl="1" indent="-514350">
              <a:buFont typeface="+mj-lt"/>
              <a:buAutoNum type="romanLcPeriod"/>
            </a:pPr>
            <a:r>
              <a:rPr lang="en-US" dirty="0"/>
              <a:t>Short excursion</a:t>
            </a:r>
          </a:p>
          <a:p>
            <a:pPr marL="514350" indent="-514350">
              <a:buFont typeface="+mj-lt"/>
              <a:buAutoNum type="arabicPeriod"/>
            </a:pPr>
            <a:r>
              <a:rPr lang="en-US" dirty="0" err="1"/>
              <a:t>MuSig</a:t>
            </a:r>
            <a:endParaRPr lang="en-US" dirty="0"/>
          </a:p>
          <a:p>
            <a:pPr marL="971550" lvl="1" indent="-514350">
              <a:buFont typeface="+mj-lt"/>
              <a:buAutoNum type="romanLcPeriod"/>
            </a:pPr>
            <a:r>
              <a:rPr lang="en-US" dirty="0"/>
              <a:t>Key aggregation problems</a:t>
            </a:r>
          </a:p>
          <a:p>
            <a:pPr marL="971550" lvl="1" indent="-514350">
              <a:buFont typeface="+mj-lt"/>
              <a:buAutoNum type="romanLcPeriod"/>
            </a:pPr>
            <a:r>
              <a:rPr lang="en-US" dirty="0"/>
              <a:t>Solutions</a:t>
            </a:r>
          </a:p>
          <a:p>
            <a:pPr marL="971550" lvl="1" indent="-514350">
              <a:buFont typeface="+mj-lt"/>
              <a:buAutoNum type="romanLcPeriod"/>
            </a:pPr>
            <a:r>
              <a:rPr lang="en-US" dirty="0"/>
              <a:t>MuSig2</a:t>
            </a:r>
          </a:p>
          <a:p>
            <a:pPr marL="514350" indent="-514350">
              <a:buFont typeface="+mj-lt"/>
              <a:buAutoNum type="arabicPeriod"/>
            </a:pPr>
            <a:r>
              <a:rPr lang="en-US" dirty="0"/>
              <a:t>Taproot: tweaked public key</a:t>
            </a:r>
          </a:p>
        </p:txBody>
      </p:sp>
      <p:sp>
        <p:nvSpPr>
          <p:cNvPr id="4" name="Slide Number Placeholder 3">
            <a:extLst>
              <a:ext uri="{FF2B5EF4-FFF2-40B4-BE49-F238E27FC236}">
                <a16:creationId xmlns:a16="http://schemas.microsoft.com/office/drawing/2014/main" id="{5C562DBD-03EC-D44C-AEB1-C909115128F8}"/>
              </a:ext>
            </a:extLst>
          </p:cNvPr>
          <p:cNvSpPr>
            <a:spLocks noGrp="1"/>
          </p:cNvSpPr>
          <p:nvPr>
            <p:ph type="sldNum" sz="quarter" idx="12"/>
          </p:nvPr>
        </p:nvSpPr>
        <p:spPr/>
        <p:txBody>
          <a:bodyPr/>
          <a:lstStyle/>
          <a:p>
            <a:fld id="{FC40A2A1-650E-4FC6-B74F-825C414AC4F8}" type="slidenum">
              <a:rPr lang="de-DE" smtClean="0"/>
              <a:t>2</a:t>
            </a:fld>
            <a:endParaRPr lang="de-DE"/>
          </a:p>
        </p:txBody>
      </p:sp>
    </p:spTree>
    <p:extLst>
      <p:ext uri="{BB962C8B-B14F-4D97-AF65-F5344CB8AC3E}">
        <p14:creationId xmlns:p14="http://schemas.microsoft.com/office/powerpoint/2010/main" val="44590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Adaptor signatures – </a:t>
            </a:r>
            <a:r>
              <a:rPr lang="en-US" dirty="0" err="1"/>
              <a:t>Coinswap</a:t>
            </a:r>
            <a:r>
              <a:rPr lang="en-US" dirty="0"/>
              <a:t> example</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20</a:t>
            </a:fld>
            <a:endParaRPr lang="de-DE"/>
          </a:p>
        </p:txBody>
      </p:sp>
      <p:sp>
        <p:nvSpPr>
          <p:cNvPr id="6" name="TextBox 5">
            <a:extLst>
              <a:ext uri="{FF2B5EF4-FFF2-40B4-BE49-F238E27FC236}">
                <a16:creationId xmlns:a16="http://schemas.microsoft.com/office/drawing/2014/main" id="{218DBE07-4E40-8449-BD6E-C70EE8EA09D4}"/>
              </a:ext>
            </a:extLst>
          </p:cNvPr>
          <p:cNvSpPr txBox="1"/>
          <p:nvPr/>
        </p:nvSpPr>
        <p:spPr>
          <a:xfrm rot="16200000">
            <a:off x="-601102" y="5406767"/>
            <a:ext cx="2413972"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bitcoinops.org</a:t>
            </a:r>
            <a:r>
              <a:rPr lang="en-US" sz="800" dirty="0">
                <a:solidFill>
                  <a:schemeClr val="bg1"/>
                </a:solidFill>
              </a:rPr>
              <a:t>/</a:t>
            </a:r>
            <a:r>
              <a:rPr lang="en-US" sz="800" dirty="0" err="1">
                <a:solidFill>
                  <a:schemeClr val="bg1"/>
                </a:solidFill>
              </a:rPr>
              <a:t>en</a:t>
            </a:r>
            <a:r>
              <a:rPr lang="en-US" sz="800" dirty="0">
                <a:solidFill>
                  <a:schemeClr val="bg1"/>
                </a:solidFill>
              </a:rPr>
              <a:t>/topics/adaptor-signatures/</a:t>
            </a:r>
          </a:p>
        </p:txBody>
      </p:sp>
      <p:sp>
        <p:nvSpPr>
          <p:cNvPr id="7" name="TextBox 6">
            <a:extLst>
              <a:ext uri="{FF2B5EF4-FFF2-40B4-BE49-F238E27FC236}">
                <a16:creationId xmlns:a16="http://schemas.microsoft.com/office/drawing/2014/main" id="{7948E7C5-3BB7-EE46-8FF2-1D77AC1D487A}"/>
              </a:ext>
            </a:extLst>
          </p:cNvPr>
          <p:cNvSpPr txBox="1"/>
          <p:nvPr/>
        </p:nvSpPr>
        <p:spPr>
          <a:xfrm>
            <a:off x="1069217" y="1462703"/>
            <a:ext cx="10772641" cy="4893647"/>
          </a:xfrm>
          <a:prstGeom prst="rect">
            <a:avLst/>
          </a:prstGeom>
          <a:noFill/>
        </p:spPr>
        <p:txBody>
          <a:bodyPr wrap="square" rtlCol="0">
            <a:spAutoFit/>
          </a:bodyPr>
          <a:lstStyle/>
          <a:p>
            <a:r>
              <a:rPr lang="en-US" sz="2400" dirty="0">
                <a:solidFill>
                  <a:schemeClr val="bg1"/>
                </a:solidFill>
              </a:rPr>
              <a:t>Bob can verify the adaptor:</a:t>
            </a:r>
          </a:p>
          <a:p>
            <a:pPr marL="457200" indent="-457200">
              <a:buFont typeface="+mj-lt"/>
              <a:buAutoNum type="arabicPeriod" startAt="5"/>
            </a:pPr>
            <a:r>
              <a:rPr lang="en-US" sz="2400" dirty="0">
                <a:solidFill>
                  <a:schemeClr val="bg1"/>
                </a:solidFill>
              </a:rPr>
              <a:t> </a:t>
            </a:r>
            <a:r>
              <a:rPr lang="en-US" sz="2400" dirty="0">
                <a:solidFill>
                  <a:srgbClr val="FF40FF"/>
                </a:solidFill>
              </a:rPr>
              <a:t>𝑠</a:t>
            </a:r>
            <a:r>
              <a:rPr lang="en-US" sz="2400" baseline="-25000" dirty="0">
                <a:solidFill>
                  <a:srgbClr val="FF40FF"/>
                </a:solidFill>
              </a:rPr>
              <a:t>A</a:t>
            </a:r>
            <a:r>
              <a:rPr lang="en-US" sz="2400" dirty="0">
                <a:solidFill>
                  <a:srgbClr val="FF40FF"/>
                </a:solidFill>
              </a:rPr>
              <a:t>’</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A</a:t>
            </a:r>
            <a:r>
              <a:rPr lang="en-US" sz="2400" dirty="0">
                <a:solidFill>
                  <a:schemeClr val="bg1"/>
                </a:solidFill>
              </a:rPr>
              <a:t> + H(</a:t>
            </a:r>
            <a:r>
              <a:rPr lang="en-US" sz="2400" dirty="0">
                <a:solidFill>
                  <a:srgbClr val="FFFF00"/>
                </a:solidFill>
              </a:rPr>
              <a:t>𝑅</a:t>
            </a:r>
            <a:r>
              <a:rPr lang="en-US" sz="2400" baseline="-25000" dirty="0">
                <a:solidFill>
                  <a:srgbClr val="FFFF00"/>
                </a:solidFill>
              </a:rPr>
              <a:t>A</a:t>
            </a:r>
            <a:r>
              <a:rPr lang="en-US" sz="2400" baseline="-25000" dirty="0">
                <a:solidFill>
                  <a:schemeClr val="bg1"/>
                </a:solidFill>
              </a:rPr>
              <a:t> </a:t>
            </a:r>
            <a:r>
              <a:rPr lang="en-US" sz="2400" dirty="0">
                <a:solidFill>
                  <a:schemeClr val="bg1"/>
                </a:solidFill>
              </a:rPr>
              <a:t>+ </a:t>
            </a:r>
            <a:r>
              <a:rPr lang="en-US" sz="2400" dirty="0">
                <a:solidFill>
                  <a:srgbClr val="FFFF00"/>
                </a:solidFill>
              </a:rPr>
              <a:t>𝑇</a:t>
            </a:r>
            <a:r>
              <a:rPr lang="en-US" sz="2400" baseline="-25000" dirty="0">
                <a:solidFill>
                  <a:srgbClr val="FFFF00"/>
                </a:solidFill>
              </a:rPr>
              <a:t>A</a:t>
            </a:r>
            <a:r>
              <a:rPr lang="en-US" sz="2400" dirty="0">
                <a:solidFill>
                  <a:srgbClr val="FFFF00"/>
                </a:solidFill>
              </a:rPr>
              <a:t> </a:t>
            </a:r>
            <a:r>
              <a:rPr lang="en-US" sz="2400" dirty="0">
                <a:solidFill>
                  <a:schemeClr val="bg1"/>
                </a:solidFill>
              </a:rPr>
              <a:t>∥</a:t>
            </a:r>
            <a:r>
              <a:rPr lang="en-US" sz="2400" dirty="0">
                <a:solidFill>
                  <a:srgbClr val="00B0F0"/>
                </a:solidFill>
              </a:rPr>
              <a:t> 𝑌</a:t>
            </a:r>
            <a:r>
              <a:rPr lang="en-US" sz="2400" baseline="-25000" dirty="0">
                <a:solidFill>
                  <a:srgbClr val="00B0F0"/>
                </a:solidFill>
              </a:rPr>
              <a:t>A</a:t>
            </a:r>
            <a:r>
              <a:rPr lang="en-US" sz="2400" dirty="0">
                <a:solidFill>
                  <a:schemeClr val="bg1"/>
                </a:solidFill>
              </a:rPr>
              <a:t> ∥ </a:t>
            </a:r>
            <a:r>
              <a:rPr lang="en-US" sz="2400" dirty="0">
                <a:solidFill>
                  <a:srgbClr val="00B050"/>
                </a:solidFill>
              </a:rPr>
              <a:t>𝑚</a:t>
            </a:r>
            <a:r>
              <a:rPr lang="en-US" sz="2400" baseline="-25000" dirty="0">
                <a:solidFill>
                  <a:srgbClr val="00B050"/>
                </a:solidFill>
              </a:rPr>
              <a:t>A</a:t>
            </a:r>
            <a:r>
              <a:rPr lang="en-US" sz="2400" dirty="0">
                <a:solidFill>
                  <a:schemeClr val="bg1"/>
                </a:solidFill>
              </a:rPr>
              <a:t>) ⋅ </a:t>
            </a:r>
            <a:r>
              <a:rPr lang="en-US" sz="2400" dirty="0">
                <a:solidFill>
                  <a:srgbClr val="00B0F0"/>
                </a:solidFill>
              </a:rPr>
              <a:t>𝑌</a:t>
            </a:r>
            <a:r>
              <a:rPr lang="en-US" sz="2400" baseline="-25000" dirty="0">
                <a:solidFill>
                  <a:srgbClr val="00B0F0"/>
                </a:solidFill>
              </a:rPr>
              <a:t>A</a:t>
            </a:r>
            <a:endParaRPr lang="en-US" sz="2400" dirty="0">
              <a:solidFill>
                <a:srgbClr val="00B0F0"/>
              </a:solidFill>
            </a:endParaRPr>
          </a:p>
          <a:p>
            <a:r>
              <a:rPr lang="en-US" sz="2400" dirty="0">
                <a:solidFill>
                  <a:schemeClr val="bg1"/>
                </a:solidFill>
              </a:rPr>
              <a:t>Alice’s adaptor </a:t>
            </a:r>
            <a:r>
              <a:rPr lang="en-US" sz="2400" dirty="0">
                <a:solidFill>
                  <a:srgbClr val="FF40FF"/>
                </a:solidFill>
              </a:rPr>
              <a:t>𝑠</a:t>
            </a:r>
            <a:r>
              <a:rPr lang="en-US" sz="2400" baseline="-25000" dirty="0">
                <a:solidFill>
                  <a:srgbClr val="FF40FF"/>
                </a:solidFill>
              </a:rPr>
              <a:t>A</a:t>
            </a:r>
            <a:r>
              <a:rPr lang="en-US" sz="2400" dirty="0">
                <a:solidFill>
                  <a:srgbClr val="FF40FF"/>
                </a:solidFill>
              </a:rPr>
              <a:t>’</a:t>
            </a:r>
            <a:r>
              <a:rPr lang="en-US" sz="2400" dirty="0">
                <a:solidFill>
                  <a:schemeClr val="bg1"/>
                </a:solidFill>
              </a:rPr>
              <a:t> is </a:t>
            </a:r>
            <a:r>
              <a:rPr lang="en-US" sz="2400" u="sng" dirty="0">
                <a:solidFill>
                  <a:schemeClr val="bg1"/>
                </a:solidFill>
              </a:rPr>
              <a:t>not a valid signature </a:t>
            </a:r>
            <a:r>
              <a:rPr lang="en-US" sz="2400" dirty="0">
                <a:solidFill>
                  <a:schemeClr val="bg1"/>
                </a:solidFill>
              </a:rPr>
              <a:t>according to BIP340 because this expects</a:t>
            </a:r>
          </a:p>
          <a:p>
            <a:r>
              <a:rPr lang="en-US" sz="2400" dirty="0">
                <a:solidFill>
                  <a:schemeClr val="bg1"/>
                </a:solidFill>
              </a:rPr>
              <a:t>        </a:t>
            </a:r>
            <a:r>
              <a:rPr lang="en-US" sz="2400" dirty="0">
                <a:solidFill>
                  <a:srgbClr val="FF40FF"/>
                </a:solidFill>
              </a:rPr>
              <a:t>𝑠</a:t>
            </a:r>
            <a:r>
              <a:rPr lang="en-US" sz="2400" dirty="0">
                <a:solidFill>
                  <a:schemeClr val="bg1"/>
                </a:solidFill>
              </a:rPr>
              <a:t> ⋅ 𝐺   ≟  </a:t>
            </a:r>
            <a:r>
              <a:rPr lang="en-US" sz="2400" dirty="0">
                <a:solidFill>
                  <a:srgbClr val="FFFF00"/>
                </a:solidFill>
              </a:rPr>
              <a:t>𝑋</a:t>
            </a:r>
            <a:r>
              <a:rPr lang="en-US" sz="2400" dirty="0">
                <a:solidFill>
                  <a:schemeClr val="bg1"/>
                </a:solidFill>
              </a:rPr>
              <a:t>  + H(     </a:t>
            </a:r>
            <a:r>
              <a:rPr lang="en-US" sz="2400" dirty="0">
                <a:solidFill>
                  <a:srgbClr val="FFFF00"/>
                </a:solidFill>
              </a:rPr>
              <a:t>𝑋      </a:t>
            </a:r>
            <a:r>
              <a:rPr lang="en-US" sz="2400" dirty="0">
                <a:solidFill>
                  <a:schemeClr val="bg1"/>
                </a:solidFill>
              </a:rPr>
              <a:t>∥</a:t>
            </a:r>
            <a:r>
              <a:rPr lang="en-US" sz="2400" dirty="0">
                <a:solidFill>
                  <a:srgbClr val="00B0F0"/>
                </a:solidFill>
              </a:rPr>
              <a:t>  𝑌 </a:t>
            </a:r>
            <a:r>
              <a:rPr lang="en-US" sz="2400" dirty="0">
                <a:solidFill>
                  <a:schemeClr val="bg1"/>
                </a:solidFill>
              </a:rPr>
              <a:t> ∥  </a:t>
            </a:r>
            <a:r>
              <a:rPr lang="en-US" sz="2400" dirty="0">
                <a:solidFill>
                  <a:srgbClr val="00B050"/>
                </a:solidFill>
              </a:rPr>
              <a:t>𝑚 </a:t>
            </a:r>
            <a:r>
              <a:rPr lang="en-US" sz="2400" dirty="0">
                <a:solidFill>
                  <a:schemeClr val="bg1"/>
                </a:solidFill>
              </a:rPr>
              <a:t>) ⋅ </a:t>
            </a:r>
            <a:r>
              <a:rPr lang="en-US" sz="2400" dirty="0">
                <a:solidFill>
                  <a:srgbClr val="00B0F0"/>
                </a:solidFill>
              </a:rPr>
              <a:t>𝑌</a:t>
            </a:r>
          </a:p>
          <a:p>
            <a:endParaRPr lang="en-US" sz="2400" dirty="0">
              <a:solidFill>
                <a:schemeClr val="bg1"/>
              </a:solidFill>
            </a:endParaRPr>
          </a:p>
          <a:p>
            <a:r>
              <a:rPr lang="en-US" sz="2400" dirty="0">
                <a:solidFill>
                  <a:schemeClr val="bg1"/>
                </a:solidFill>
              </a:rPr>
              <a:t>Bob creates his adaptor his transaction </a:t>
            </a:r>
            <a:r>
              <a:rPr lang="en-US" sz="2400" dirty="0">
                <a:solidFill>
                  <a:srgbClr val="00B050"/>
                </a:solidFill>
              </a:rPr>
              <a:t>𝑚</a:t>
            </a:r>
            <a:r>
              <a:rPr lang="en-US" sz="2400" baseline="-25000" dirty="0">
                <a:solidFill>
                  <a:srgbClr val="00B050"/>
                </a:solidFill>
              </a:rPr>
              <a:t>B</a:t>
            </a:r>
            <a:r>
              <a:rPr lang="en-US" sz="2400" dirty="0">
                <a:solidFill>
                  <a:schemeClr val="bg1"/>
                </a:solidFill>
              </a:rPr>
              <a:t> with </a:t>
            </a:r>
            <a:r>
              <a:rPr lang="en-US" sz="2400" dirty="0">
                <a:solidFill>
                  <a:srgbClr val="FFC000"/>
                </a:solidFill>
              </a:rPr>
              <a:t>𝑘</a:t>
            </a:r>
            <a:r>
              <a:rPr lang="en-US" sz="2400" baseline="-25000" dirty="0">
                <a:solidFill>
                  <a:srgbClr val="FFC000"/>
                </a:solidFill>
              </a:rPr>
              <a:t>B</a:t>
            </a:r>
            <a:r>
              <a:rPr lang="en-US" sz="2400" dirty="0">
                <a:solidFill>
                  <a:schemeClr val="bg1"/>
                </a:solidFill>
              </a:rPr>
              <a:t>:</a:t>
            </a:r>
          </a:p>
          <a:p>
            <a:pPr marL="457200" indent="-457200">
              <a:buFont typeface="+mj-lt"/>
              <a:buAutoNum type="arabicPeriod" startAt="6"/>
            </a:pPr>
            <a:r>
              <a:rPr lang="en-US" sz="2400" dirty="0">
                <a:solidFill>
                  <a:schemeClr val="bg1"/>
                </a:solidFill>
              </a:rPr>
              <a:t> </a:t>
            </a:r>
            <a:r>
              <a:rPr lang="en-US" sz="2400" dirty="0">
                <a:solidFill>
                  <a:srgbClr val="92D050"/>
                </a:solidFill>
              </a:rPr>
              <a:t>𝑒</a:t>
            </a:r>
            <a:r>
              <a:rPr lang="en-US" sz="2400" baseline="-25000" dirty="0">
                <a:solidFill>
                  <a:srgbClr val="92D050"/>
                </a:solidFill>
              </a:rPr>
              <a:t>B</a:t>
            </a:r>
            <a:r>
              <a:rPr lang="en-US" sz="2400" dirty="0">
                <a:solidFill>
                  <a:schemeClr val="bg1"/>
                </a:solidFill>
              </a:rPr>
              <a:t> :=  H(</a:t>
            </a:r>
            <a:r>
              <a:rPr lang="en-US" sz="2400" dirty="0">
                <a:solidFill>
                  <a:srgbClr val="FFFF00"/>
                </a:solidFill>
              </a:rPr>
              <a:t>𝑅</a:t>
            </a:r>
            <a:r>
              <a:rPr lang="en-US" sz="2400" baseline="-25000" dirty="0">
                <a:solidFill>
                  <a:srgbClr val="FFFF00"/>
                </a:solidFill>
              </a:rPr>
              <a:t>B</a:t>
            </a:r>
            <a:r>
              <a:rPr lang="en-US" sz="2400" baseline="-25000" dirty="0">
                <a:solidFill>
                  <a:schemeClr val="bg1"/>
                </a:solidFill>
              </a:rPr>
              <a:t> </a:t>
            </a:r>
            <a:r>
              <a:rPr lang="en-US" sz="2400" dirty="0">
                <a:solidFill>
                  <a:schemeClr val="bg1"/>
                </a:solidFill>
                <a:highlight>
                  <a:srgbClr val="808080"/>
                </a:highlight>
              </a:rPr>
              <a:t>+ </a:t>
            </a:r>
            <a:r>
              <a:rPr lang="en-US" sz="2400" dirty="0">
                <a:solidFill>
                  <a:srgbClr val="FFFF00"/>
                </a:solidFill>
                <a:highlight>
                  <a:srgbClr val="808080"/>
                </a:highlight>
              </a:rPr>
              <a:t>𝑇</a:t>
            </a:r>
            <a:r>
              <a:rPr lang="en-US" sz="2400" baseline="-25000" dirty="0">
                <a:solidFill>
                  <a:srgbClr val="FFFF00"/>
                </a:solidFill>
                <a:highlight>
                  <a:srgbClr val="808080"/>
                </a:highlight>
              </a:rPr>
              <a:t>A</a:t>
            </a:r>
            <a:r>
              <a:rPr lang="en-US" sz="2400" dirty="0">
                <a:solidFill>
                  <a:srgbClr val="FFFF00"/>
                </a:solidFill>
              </a:rPr>
              <a:t> </a:t>
            </a:r>
            <a:r>
              <a:rPr lang="en-US" sz="2400" dirty="0">
                <a:solidFill>
                  <a:schemeClr val="bg1"/>
                </a:solidFill>
              </a:rPr>
              <a:t>∥</a:t>
            </a:r>
            <a:r>
              <a:rPr lang="en-US" sz="2400" dirty="0">
                <a:solidFill>
                  <a:srgbClr val="00B0F0"/>
                </a:solidFill>
              </a:rPr>
              <a:t> 𝑌</a:t>
            </a:r>
            <a:r>
              <a:rPr lang="en-US" sz="2400" baseline="-25000" dirty="0">
                <a:solidFill>
                  <a:srgbClr val="00B0F0"/>
                </a:solidFill>
              </a:rPr>
              <a:t>B</a:t>
            </a:r>
            <a:r>
              <a:rPr lang="en-US" sz="2400" dirty="0">
                <a:solidFill>
                  <a:schemeClr val="bg1"/>
                </a:solidFill>
              </a:rPr>
              <a:t> ∥ </a:t>
            </a:r>
            <a:r>
              <a:rPr lang="en-US" sz="2400" dirty="0">
                <a:solidFill>
                  <a:srgbClr val="00B050"/>
                </a:solidFill>
              </a:rPr>
              <a:t>𝑚</a:t>
            </a:r>
            <a:r>
              <a:rPr lang="en-US" sz="2400" baseline="-25000" dirty="0">
                <a:solidFill>
                  <a:srgbClr val="00B050"/>
                </a:solidFill>
              </a:rPr>
              <a:t>B</a:t>
            </a:r>
            <a:r>
              <a:rPr lang="en-US" sz="2400" dirty="0">
                <a:solidFill>
                  <a:schemeClr val="bg1"/>
                </a:solidFill>
              </a:rPr>
              <a:t>) </a:t>
            </a:r>
          </a:p>
          <a:p>
            <a:pPr marL="457200" indent="-457200">
              <a:buFont typeface="+mj-lt"/>
              <a:buAutoNum type="arabicPeriod" startAt="6"/>
            </a:pPr>
            <a:r>
              <a:rPr lang="en-US" sz="2400" dirty="0">
                <a:solidFill>
                  <a:schemeClr val="bg1"/>
                </a:solidFill>
              </a:rPr>
              <a:t> </a:t>
            </a:r>
            <a:r>
              <a:rPr lang="en-US" sz="2400" dirty="0">
                <a:solidFill>
                  <a:srgbClr val="FF40FF"/>
                </a:solidFill>
              </a:rPr>
              <a:t>𝑠</a:t>
            </a:r>
            <a:r>
              <a:rPr lang="en-US" sz="2400" baseline="-25000" dirty="0">
                <a:solidFill>
                  <a:srgbClr val="FF40FF"/>
                </a:solidFill>
              </a:rPr>
              <a:t>B</a:t>
            </a:r>
            <a:r>
              <a:rPr lang="en-US" sz="2400" dirty="0">
                <a:solidFill>
                  <a:schemeClr val="bg1"/>
                </a:solidFill>
              </a:rPr>
              <a:t> := (</a:t>
            </a:r>
            <a:r>
              <a:rPr lang="en-US" sz="2400" dirty="0">
                <a:solidFill>
                  <a:srgbClr val="FFC000"/>
                </a:solidFill>
              </a:rPr>
              <a:t>𝑘</a:t>
            </a:r>
            <a:r>
              <a:rPr lang="en-US" sz="2400" baseline="-25000" dirty="0">
                <a:solidFill>
                  <a:srgbClr val="FFC000"/>
                </a:solidFill>
              </a:rPr>
              <a:t>B</a:t>
            </a:r>
            <a:r>
              <a:rPr lang="en-US" sz="2400" dirty="0">
                <a:solidFill>
                  <a:schemeClr val="bg1"/>
                </a:solidFill>
              </a:rPr>
              <a:t> + </a:t>
            </a:r>
            <a:r>
              <a:rPr lang="en-US" sz="2400" dirty="0">
                <a:solidFill>
                  <a:srgbClr val="00B0F0"/>
                </a:solidFill>
              </a:rPr>
              <a:t>𝑥</a:t>
            </a:r>
            <a:r>
              <a:rPr lang="en-US" sz="2400" baseline="-25000" dirty="0">
                <a:solidFill>
                  <a:srgbClr val="00B0F0"/>
                </a:solidFill>
              </a:rPr>
              <a:t>B</a:t>
            </a:r>
            <a:r>
              <a:rPr lang="en-US" sz="2400" dirty="0">
                <a:solidFill>
                  <a:schemeClr val="bg1"/>
                </a:solidFill>
              </a:rPr>
              <a:t> </a:t>
            </a:r>
            <a:r>
              <a:rPr lang="en-US" sz="2400" dirty="0">
                <a:solidFill>
                  <a:srgbClr val="92D050"/>
                </a:solidFill>
              </a:rPr>
              <a:t>𝑒</a:t>
            </a:r>
            <a:r>
              <a:rPr lang="en-US" sz="2400" baseline="-25000" dirty="0">
                <a:solidFill>
                  <a:srgbClr val="92D050"/>
                </a:solidFill>
              </a:rPr>
              <a:t>B</a:t>
            </a:r>
            <a:r>
              <a:rPr lang="en-US" sz="2400" dirty="0">
                <a:solidFill>
                  <a:schemeClr val="bg1"/>
                </a:solidFill>
              </a:rPr>
              <a:t>)</a:t>
            </a:r>
          </a:p>
          <a:p>
            <a:r>
              <a:rPr lang="en-US" sz="2400" dirty="0">
                <a:solidFill>
                  <a:schemeClr val="bg1"/>
                </a:solidFill>
              </a:rPr>
              <a:t>Bob gives Alice his adaptor (it does not need to be tweaked):</a:t>
            </a:r>
          </a:p>
          <a:p>
            <a:r>
              <a:rPr lang="en-US" sz="2400" dirty="0">
                <a:solidFill>
                  <a:srgbClr val="FF40FF"/>
                </a:solidFill>
              </a:rPr>
              <a:t>𝑠</a:t>
            </a:r>
            <a:r>
              <a:rPr lang="en-US" sz="2400" baseline="-25000" dirty="0">
                <a:solidFill>
                  <a:srgbClr val="FF40FF"/>
                </a:solidFill>
              </a:rPr>
              <a:t>B</a:t>
            </a:r>
            <a:r>
              <a:rPr lang="en-US" sz="2400" dirty="0">
                <a:solidFill>
                  <a:schemeClr val="bg1"/>
                </a:solidFill>
              </a:rPr>
              <a:t>, </a:t>
            </a:r>
            <a:r>
              <a:rPr lang="en-US" sz="2400" dirty="0">
                <a:solidFill>
                  <a:srgbClr val="FFFF00"/>
                </a:solidFill>
              </a:rPr>
              <a:t>𝑅</a:t>
            </a:r>
            <a:r>
              <a:rPr lang="en-US" sz="2400" baseline="-25000" dirty="0">
                <a:solidFill>
                  <a:srgbClr val="FFFF00"/>
                </a:solidFill>
              </a:rPr>
              <a:t>B</a:t>
            </a:r>
            <a:r>
              <a:rPr lang="en-US" sz="2400" dirty="0">
                <a:solidFill>
                  <a:schemeClr val="bg1"/>
                </a:solidFill>
              </a:rPr>
              <a:t>, </a:t>
            </a:r>
            <a:r>
              <a:rPr lang="en-US" sz="2400" dirty="0">
                <a:solidFill>
                  <a:srgbClr val="FFFF00"/>
                </a:solidFill>
              </a:rPr>
              <a:t>𝑇</a:t>
            </a:r>
            <a:r>
              <a:rPr lang="en-US" sz="2400" baseline="-25000" dirty="0">
                <a:solidFill>
                  <a:srgbClr val="FFFF00"/>
                </a:solidFill>
              </a:rPr>
              <a:t>A</a:t>
            </a:r>
            <a:r>
              <a:rPr lang="en-US" sz="2400" dirty="0">
                <a:solidFill>
                  <a:srgbClr val="FFFF00"/>
                </a:solidFill>
              </a:rPr>
              <a:t> </a:t>
            </a:r>
            <a:endParaRPr lang="en-US" sz="2400" baseline="-25000" dirty="0">
              <a:solidFill>
                <a:srgbClr val="FFFF00"/>
              </a:solidFill>
            </a:endParaRPr>
          </a:p>
          <a:p>
            <a:r>
              <a:rPr lang="en-US" sz="2400" dirty="0">
                <a:solidFill>
                  <a:schemeClr val="bg1"/>
                </a:solidFill>
              </a:rPr>
              <a:t>Alice can verify the adaptor:</a:t>
            </a:r>
          </a:p>
          <a:p>
            <a:pPr marL="457200" indent="-457200">
              <a:buFont typeface="+mj-lt"/>
              <a:buAutoNum type="arabicPeriod" startAt="8"/>
            </a:pPr>
            <a:r>
              <a:rPr lang="en-US" sz="2400" dirty="0">
                <a:solidFill>
                  <a:schemeClr val="bg1"/>
                </a:solidFill>
              </a:rPr>
              <a:t> </a:t>
            </a:r>
            <a:r>
              <a:rPr lang="en-US" sz="2400" dirty="0">
                <a:solidFill>
                  <a:srgbClr val="FF40FF"/>
                </a:solidFill>
              </a:rPr>
              <a:t>𝑠</a:t>
            </a:r>
            <a:r>
              <a:rPr lang="en-US" sz="2400" baseline="-25000" dirty="0">
                <a:solidFill>
                  <a:srgbClr val="FF40FF"/>
                </a:solidFill>
              </a:rPr>
              <a:t>B</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B</a:t>
            </a:r>
            <a:r>
              <a:rPr lang="en-US" sz="2400" dirty="0">
                <a:solidFill>
                  <a:schemeClr val="bg1"/>
                </a:solidFill>
              </a:rPr>
              <a:t> + H(</a:t>
            </a:r>
            <a:r>
              <a:rPr lang="en-US" sz="2400" dirty="0">
                <a:solidFill>
                  <a:srgbClr val="FFFF00"/>
                </a:solidFill>
              </a:rPr>
              <a:t>𝑅</a:t>
            </a:r>
            <a:r>
              <a:rPr lang="en-US" sz="2400" baseline="-25000" dirty="0">
                <a:solidFill>
                  <a:srgbClr val="FFFF00"/>
                </a:solidFill>
              </a:rPr>
              <a:t>B</a:t>
            </a:r>
            <a:r>
              <a:rPr lang="en-US" sz="2400" baseline="-25000" dirty="0">
                <a:solidFill>
                  <a:schemeClr val="bg1"/>
                </a:solidFill>
              </a:rPr>
              <a:t> </a:t>
            </a:r>
            <a:r>
              <a:rPr lang="en-US" sz="2400" dirty="0">
                <a:solidFill>
                  <a:schemeClr val="bg1"/>
                </a:solidFill>
              </a:rPr>
              <a:t>+ </a:t>
            </a:r>
            <a:r>
              <a:rPr lang="en-US" sz="2400" dirty="0">
                <a:solidFill>
                  <a:srgbClr val="FFFF00"/>
                </a:solidFill>
              </a:rPr>
              <a:t>𝑇</a:t>
            </a:r>
            <a:r>
              <a:rPr lang="en-US" sz="2400" baseline="-25000" dirty="0">
                <a:solidFill>
                  <a:srgbClr val="FFFF00"/>
                </a:solidFill>
              </a:rPr>
              <a:t>A</a:t>
            </a:r>
            <a:r>
              <a:rPr lang="en-US" sz="2400" dirty="0">
                <a:solidFill>
                  <a:srgbClr val="FFFF00"/>
                </a:solidFill>
              </a:rPr>
              <a:t> </a:t>
            </a:r>
            <a:r>
              <a:rPr lang="en-US" sz="2400" dirty="0">
                <a:solidFill>
                  <a:schemeClr val="bg1"/>
                </a:solidFill>
              </a:rPr>
              <a:t>∥</a:t>
            </a:r>
            <a:r>
              <a:rPr lang="en-US" sz="2400" dirty="0">
                <a:solidFill>
                  <a:srgbClr val="00B0F0"/>
                </a:solidFill>
              </a:rPr>
              <a:t> 𝑌</a:t>
            </a:r>
            <a:r>
              <a:rPr lang="en-US" sz="2400" baseline="-25000" dirty="0">
                <a:solidFill>
                  <a:srgbClr val="00B0F0"/>
                </a:solidFill>
              </a:rPr>
              <a:t>B</a:t>
            </a:r>
            <a:r>
              <a:rPr lang="en-US" sz="2400" dirty="0">
                <a:solidFill>
                  <a:schemeClr val="bg1"/>
                </a:solidFill>
              </a:rPr>
              <a:t> ∥ </a:t>
            </a:r>
            <a:r>
              <a:rPr lang="en-US" sz="2400" dirty="0">
                <a:solidFill>
                  <a:srgbClr val="00B050"/>
                </a:solidFill>
              </a:rPr>
              <a:t>𝑚</a:t>
            </a:r>
            <a:r>
              <a:rPr lang="en-US" sz="2400" dirty="0">
                <a:solidFill>
                  <a:schemeClr val="bg1"/>
                </a:solidFill>
              </a:rPr>
              <a:t>) ⋅ </a:t>
            </a:r>
            <a:r>
              <a:rPr lang="en-US" sz="2400" dirty="0">
                <a:solidFill>
                  <a:srgbClr val="00B0F0"/>
                </a:solidFill>
              </a:rPr>
              <a:t>𝑌</a:t>
            </a:r>
            <a:r>
              <a:rPr lang="en-US" sz="2400" baseline="-25000" dirty="0">
                <a:solidFill>
                  <a:srgbClr val="00B0F0"/>
                </a:solidFill>
              </a:rPr>
              <a:t>B</a:t>
            </a:r>
            <a:endParaRPr lang="en-US" sz="2400" dirty="0">
              <a:solidFill>
                <a:schemeClr val="bg1"/>
              </a:solidFill>
            </a:endParaRPr>
          </a:p>
          <a:p>
            <a:r>
              <a:rPr lang="en-US" sz="2400" dirty="0">
                <a:solidFill>
                  <a:schemeClr val="bg1"/>
                </a:solidFill>
              </a:rPr>
              <a:t>Bob’s adaptor </a:t>
            </a:r>
            <a:r>
              <a:rPr lang="en-US" sz="2400" dirty="0">
                <a:solidFill>
                  <a:srgbClr val="FF40FF"/>
                </a:solidFill>
              </a:rPr>
              <a:t>𝑠</a:t>
            </a:r>
            <a:r>
              <a:rPr lang="en-US" sz="2400" baseline="-25000" dirty="0">
                <a:solidFill>
                  <a:srgbClr val="FF40FF"/>
                </a:solidFill>
              </a:rPr>
              <a:t>B</a:t>
            </a:r>
            <a:r>
              <a:rPr lang="en-US" sz="2400" dirty="0">
                <a:solidFill>
                  <a:schemeClr val="bg1"/>
                </a:solidFill>
              </a:rPr>
              <a:t> is also </a:t>
            </a:r>
            <a:r>
              <a:rPr lang="en-US" sz="2400" u="sng" dirty="0">
                <a:solidFill>
                  <a:schemeClr val="bg1"/>
                </a:solidFill>
              </a:rPr>
              <a:t>not a valid signature </a:t>
            </a:r>
            <a:r>
              <a:rPr lang="en-US" sz="2400" dirty="0">
                <a:solidFill>
                  <a:schemeClr val="bg1"/>
                </a:solidFill>
              </a:rPr>
              <a:t>according to BIP340</a:t>
            </a:r>
          </a:p>
        </p:txBody>
      </p:sp>
    </p:spTree>
    <p:extLst>
      <p:ext uri="{BB962C8B-B14F-4D97-AF65-F5344CB8AC3E}">
        <p14:creationId xmlns:p14="http://schemas.microsoft.com/office/powerpoint/2010/main" val="131476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Adaptor signatures – </a:t>
            </a:r>
            <a:r>
              <a:rPr lang="en-US" dirty="0" err="1"/>
              <a:t>Coinswap</a:t>
            </a:r>
            <a:r>
              <a:rPr lang="en-US" dirty="0"/>
              <a:t> example</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21</a:t>
            </a:fld>
            <a:endParaRPr lang="de-DE"/>
          </a:p>
        </p:txBody>
      </p:sp>
      <p:sp>
        <p:nvSpPr>
          <p:cNvPr id="6" name="TextBox 5">
            <a:extLst>
              <a:ext uri="{FF2B5EF4-FFF2-40B4-BE49-F238E27FC236}">
                <a16:creationId xmlns:a16="http://schemas.microsoft.com/office/drawing/2014/main" id="{218DBE07-4E40-8449-BD6E-C70EE8EA09D4}"/>
              </a:ext>
            </a:extLst>
          </p:cNvPr>
          <p:cNvSpPr txBox="1"/>
          <p:nvPr/>
        </p:nvSpPr>
        <p:spPr>
          <a:xfrm rot="16200000">
            <a:off x="-601102" y="5406767"/>
            <a:ext cx="2413972"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bitcoinops.org</a:t>
            </a:r>
            <a:r>
              <a:rPr lang="en-US" sz="800" dirty="0">
                <a:solidFill>
                  <a:schemeClr val="bg1"/>
                </a:solidFill>
              </a:rPr>
              <a:t>/</a:t>
            </a:r>
            <a:r>
              <a:rPr lang="en-US" sz="800" dirty="0" err="1">
                <a:solidFill>
                  <a:schemeClr val="bg1"/>
                </a:solidFill>
              </a:rPr>
              <a:t>en</a:t>
            </a:r>
            <a:r>
              <a:rPr lang="en-US" sz="800" dirty="0">
                <a:solidFill>
                  <a:schemeClr val="bg1"/>
                </a:solidFill>
              </a:rPr>
              <a:t>/topics/adaptor-signatures/</a:t>
            </a:r>
          </a:p>
        </p:txBody>
      </p:sp>
      <p:sp>
        <p:nvSpPr>
          <p:cNvPr id="7" name="TextBox 6">
            <a:extLst>
              <a:ext uri="{FF2B5EF4-FFF2-40B4-BE49-F238E27FC236}">
                <a16:creationId xmlns:a16="http://schemas.microsoft.com/office/drawing/2014/main" id="{7948E7C5-3BB7-EE46-8FF2-1D77AC1D487A}"/>
              </a:ext>
            </a:extLst>
          </p:cNvPr>
          <p:cNvSpPr txBox="1"/>
          <p:nvPr/>
        </p:nvSpPr>
        <p:spPr>
          <a:xfrm>
            <a:off x="1069217" y="1462703"/>
            <a:ext cx="10772641" cy="4524315"/>
          </a:xfrm>
          <a:prstGeom prst="rect">
            <a:avLst/>
          </a:prstGeom>
          <a:noFill/>
        </p:spPr>
        <p:txBody>
          <a:bodyPr wrap="square" rtlCol="0">
            <a:spAutoFit/>
          </a:bodyPr>
          <a:lstStyle/>
          <a:p>
            <a:r>
              <a:rPr lang="en-US" sz="2400" dirty="0">
                <a:solidFill>
                  <a:schemeClr val="bg1"/>
                </a:solidFill>
              </a:rPr>
              <a:t>Alice can produce a </a:t>
            </a:r>
            <a:r>
              <a:rPr lang="en-US" sz="2400" u="sng" dirty="0">
                <a:solidFill>
                  <a:schemeClr val="bg1"/>
                </a:solidFill>
              </a:rPr>
              <a:t>valid signature </a:t>
            </a:r>
            <a:r>
              <a:rPr lang="en-US" sz="2400" dirty="0">
                <a:solidFill>
                  <a:schemeClr val="bg1"/>
                </a:solidFill>
              </a:rPr>
              <a:t>from Bob’s adaptor </a:t>
            </a:r>
            <a:r>
              <a:rPr lang="en-US" sz="2400" dirty="0">
                <a:solidFill>
                  <a:srgbClr val="FF40FF"/>
                </a:solidFill>
              </a:rPr>
              <a:t>𝑠</a:t>
            </a:r>
            <a:r>
              <a:rPr lang="en-US" sz="2400" baseline="-25000" dirty="0">
                <a:solidFill>
                  <a:srgbClr val="FF40FF"/>
                </a:solidFill>
              </a:rPr>
              <a:t>B </a:t>
            </a:r>
            <a:r>
              <a:rPr lang="en-US" sz="2400" u="sng" dirty="0">
                <a:solidFill>
                  <a:schemeClr val="bg1"/>
                </a:solidFill>
              </a:rPr>
              <a:t>using the hidden value</a:t>
            </a:r>
            <a:r>
              <a:rPr lang="en-US" sz="2400" u="sng" dirty="0">
                <a:solidFill>
                  <a:srgbClr val="FFC000"/>
                </a:solidFill>
              </a:rPr>
              <a:t> 𝑡</a:t>
            </a:r>
            <a:r>
              <a:rPr lang="en-US" sz="2400" baseline="-25000" dirty="0">
                <a:solidFill>
                  <a:srgbClr val="FFC000"/>
                </a:solidFill>
              </a:rPr>
              <a:t>A</a:t>
            </a:r>
            <a:r>
              <a:rPr lang="en-US" sz="2400" dirty="0">
                <a:solidFill>
                  <a:schemeClr val="bg1"/>
                </a:solidFill>
              </a:rPr>
              <a:t> that only she knows so far:</a:t>
            </a:r>
          </a:p>
          <a:p>
            <a:pPr marL="457200" indent="-457200">
              <a:buFont typeface="+mj-lt"/>
              <a:buAutoNum type="arabicPeriod" startAt="9"/>
            </a:pPr>
            <a:r>
              <a:rPr lang="en-US" sz="2400" dirty="0">
                <a:solidFill>
                  <a:schemeClr val="bg1"/>
                </a:solidFill>
              </a:rPr>
              <a:t> (</a:t>
            </a:r>
            <a:r>
              <a:rPr lang="en-US" sz="2400" dirty="0">
                <a:solidFill>
                  <a:srgbClr val="FF40FF"/>
                </a:solidFill>
              </a:rPr>
              <a:t>𝑠</a:t>
            </a:r>
            <a:r>
              <a:rPr lang="en-US" sz="2400" baseline="-25000" dirty="0">
                <a:solidFill>
                  <a:srgbClr val="FF40FF"/>
                </a:solidFill>
              </a:rPr>
              <a:t>B</a:t>
            </a:r>
            <a:r>
              <a:rPr lang="en-US" sz="2400" dirty="0">
                <a:solidFill>
                  <a:schemeClr val="bg1"/>
                </a:solidFill>
              </a:rPr>
              <a:t> </a:t>
            </a:r>
            <a:r>
              <a:rPr lang="en-US" sz="2400" dirty="0">
                <a:solidFill>
                  <a:schemeClr val="bg1"/>
                </a:solidFill>
                <a:highlight>
                  <a:srgbClr val="808080"/>
                </a:highlight>
              </a:rPr>
              <a:t>+ </a:t>
            </a:r>
            <a:r>
              <a:rPr lang="en-US" sz="2400" dirty="0">
                <a:solidFill>
                  <a:srgbClr val="FFC000"/>
                </a:solidFill>
                <a:highlight>
                  <a:srgbClr val="808080"/>
                </a:highlight>
              </a:rPr>
              <a:t>𝑡</a:t>
            </a:r>
            <a:r>
              <a:rPr lang="en-US" sz="2400" baseline="-25000" dirty="0">
                <a:solidFill>
                  <a:srgbClr val="FFC000"/>
                </a:solidFill>
                <a:highlight>
                  <a:srgbClr val="808080"/>
                </a:highlight>
              </a:rPr>
              <a:t>A</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B</a:t>
            </a:r>
            <a:r>
              <a:rPr lang="en-US" sz="2400" dirty="0">
                <a:solidFill>
                  <a:schemeClr val="bg1"/>
                </a:solidFill>
              </a:rPr>
              <a:t> </a:t>
            </a:r>
            <a:r>
              <a:rPr lang="en-US" sz="2400" dirty="0">
                <a:solidFill>
                  <a:schemeClr val="bg1"/>
                </a:solidFill>
                <a:highlight>
                  <a:srgbClr val="808080"/>
                </a:highlight>
              </a:rPr>
              <a:t>+ </a:t>
            </a:r>
            <a:r>
              <a:rPr lang="en-US" sz="2400" dirty="0">
                <a:solidFill>
                  <a:srgbClr val="FFFF00"/>
                </a:solidFill>
                <a:highlight>
                  <a:srgbClr val="808080"/>
                </a:highlight>
              </a:rPr>
              <a:t>𝑇</a:t>
            </a:r>
            <a:r>
              <a:rPr lang="en-US" sz="2400" baseline="-25000" dirty="0">
                <a:solidFill>
                  <a:srgbClr val="FFFF00"/>
                </a:solidFill>
                <a:highlight>
                  <a:srgbClr val="808080"/>
                </a:highlight>
              </a:rPr>
              <a:t>A</a:t>
            </a:r>
            <a:r>
              <a:rPr lang="en-US" sz="2400" dirty="0">
                <a:solidFill>
                  <a:srgbClr val="FFFF00"/>
                </a:solidFill>
              </a:rPr>
              <a:t> </a:t>
            </a:r>
            <a:r>
              <a:rPr lang="en-US" sz="2400" dirty="0">
                <a:solidFill>
                  <a:schemeClr val="bg1"/>
                </a:solidFill>
              </a:rPr>
              <a:t>+ H(</a:t>
            </a:r>
            <a:r>
              <a:rPr lang="en-US" sz="2400" dirty="0">
                <a:solidFill>
                  <a:srgbClr val="FFFF00"/>
                </a:solidFill>
              </a:rPr>
              <a:t>𝑅</a:t>
            </a:r>
            <a:r>
              <a:rPr lang="en-US" sz="2400" baseline="-25000" dirty="0">
                <a:solidFill>
                  <a:srgbClr val="FFFF00"/>
                </a:solidFill>
              </a:rPr>
              <a:t>B</a:t>
            </a:r>
            <a:r>
              <a:rPr lang="en-US" sz="2400" baseline="-25000" dirty="0">
                <a:solidFill>
                  <a:schemeClr val="bg1"/>
                </a:solidFill>
              </a:rPr>
              <a:t> </a:t>
            </a:r>
            <a:r>
              <a:rPr lang="en-US" sz="2400" dirty="0">
                <a:solidFill>
                  <a:schemeClr val="bg1"/>
                </a:solidFill>
                <a:highlight>
                  <a:srgbClr val="808080"/>
                </a:highlight>
              </a:rPr>
              <a:t>+ </a:t>
            </a:r>
            <a:r>
              <a:rPr lang="en-US" sz="2400" dirty="0">
                <a:solidFill>
                  <a:srgbClr val="FFFF00"/>
                </a:solidFill>
                <a:highlight>
                  <a:srgbClr val="808080"/>
                </a:highlight>
              </a:rPr>
              <a:t>𝑇</a:t>
            </a:r>
            <a:r>
              <a:rPr lang="en-US" sz="2400" baseline="-25000" dirty="0">
                <a:solidFill>
                  <a:srgbClr val="FFFF00"/>
                </a:solidFill>
                <a:highlight>
                  <a:srgbClr val="808080"/>
                </a:highlight>
              </a:rPr>
              <a:t>A</a:t>
            </a:r>
            <a:r>
              <a:rPr lang="en-US" sz="2400" dirty="0">
                <a:solidFill>
                  <a:srgbClr val="FFFF00"/>
                </a:solidFill>
              </a:rPr>
              <a:t> </a:t>
            </a:r>
            <a:r>
              <a:rPr lang="en-US" sz="2400" dirty="0">
                <a:solidFill>
                  <a:schemeClr val="bg1"/>
                </a:solidFill>
              </a:rPr>
              <a:t>∥</a:t>
            </a:r>
            <a:r>
              <a:rPr lang="en-US" sz="2400" dirty="0">
                <a:solidFill>
                  <a:srgbClr val="00B0F0"/>
                </a:solidFill>
              </a:rPr>
              <a:t> 𝑌</a:t>
            </a:r>
            <a:r>
              <a:rPr lang="en-US" sz="2400" baseline="-25000" dirty="0">
                <a:solidFill>
                  <a:srgbClr val="00B0F0"/>
                </a:solidFill>
              </a:rPr>
              <a:t>B</a:t>
            </a:r>
            <a:r>
              <a:rPr lang="en-US" sz="2400" dirty="0">
                <a:solidFill>
                  <a:schemeClr val="bg1"/>
                </a:solidFill>
              </a:rPr>
              <a:t> ∥ </a:t>
            </a:r>
            <a:r>
              <a:rPr lang="en-US" sz="2400" dirty="0">
                <a:solidFill>
                  <a:srgbClr val="00B050"/>
                </a:solidFill>
              </a:rPr>
              <a:t>𝑚</a:t>
            </a:r>
            <a:r>
              <a:rPr lang="en-US" sz="2400" dirty="0">
                <a:solidFill>
                  <a:schemeClr val="bg1"/>
                </a:solidFill>
              </a:rPr>
              <a:t>) ⋅ </a:t>
            </a:r>
            <a:r>
              <a:rPr lang="en-US" sz="2400" dirty="0">
                <a:solidFill>
                  <a:srgbClr val="00B0F0"/>
                </a:solidFill>
              </a:rPr>
              <a:t>𝑌</a:t>
            </a:r>
            <a:r>
              <a:rPr lang="en-US" sz="2400" baseline="-25000" dirty="0">
                <a:solidFill>
                  <a:srgbClr val="00B0F0"/>
                </a:solidFill>
              </a:rPr>
              <a:t>B</a:t>
            </a:r>
            <a:endParaRPr lang="en-US" sz="2400" dirty="0">
              <a:solidFill>
                <a:schemeClr val="bg1"/>
              </a:solidFill>
            </a:endParaRPr>
          </a:p>
          <a:p>
            <a:endParaRPr lang="en-US" sz="2400" dirty="0">
              <a:solidFill>
                <a:schemeClr val="bg1"/>
              </a:solidFill>
            </a:endParaRPr>
          </a:p>
          <a:p>
            <a:r>
              <a:rPr lang="en-US" sz="2400" dirty="0">
                <a:solidFill>
                  <a:schemeClr val="bg1"/>
                </a:solidFill>
              </a:rPr>
              <a:t>Alice uses the signature to broadcast Bob’s transaction that pays her. </a:t>
            </a:r>
          </a:p>
          <a:p>
            <a:endParaRPr lang="en-US" sz="2400" dirty="0">
              <a:solidFill>
                <a:schemeClr val="bg1"/>
              </a:solidFill>
            </a:endParaRPr>
          </a:p>
          <a:p>
            <a:r>
              <a:rPr lang="en-US" sz="2400" dirty="0">
                <a:solidFill>
                  <a:schemeClr val="bg1"/>
                </a:solidFill>
              </a:rPr>
              <a:t>When Bob sees (</a:t>
            </a:r>
            <a:r>
              <a:rPr lang="en-US" sz="2400" dirty="0">
                <a:solidFill>
                  <a:srgbClr val="FF40FF"/>
                </a:solidFill>
              </a:rPr>
              <a:t>𝑠</a:t>
            </a:r>
            <a:r>
              <a:rPr lang="en-US" sz="2400" baseline="-25000" dirty="0">
                <a:solidFill>
                  <a:srgbClr val="FF40FF"/>
                </a:solidFill>
              </a:rPr>
              <a:t>B</a:t>
            </a:r>
            <a:r>
              <a:rPr lang="en-US" sz="2400" dirty="0">
                <a:solidFill>
                  <a:schemeClr val="bg1"/>
                </a:solidFill>
              </a:rPr>
              <a:t> + </a:t>
            </a:r>
            <a:r>
              <a:rPr lang="en-US" sz="2400" dirty="0">
                <a:solidFill>
                  <a:srgbClr val="FFC000"/>
                </a:solidFill>
              </a:rPr>
              <a:t>𝑡</a:t>
            </a:r>
            <a:r>
              <a:rPr lang="en-US" sz="2400" baseline="-25000" dirty="0">
                <a:solidFill>
                  <a:srgbClr val="FFC000"/>
                </a:solidFill>
              </a:rPr>
              <a:t>A</a:t>
            </a:r>
            <a:r>
              <a:rPr lang="en-US" sz="2400" dirty="0">
                <a:solidFill>
                  <a:schemeClr val="bg1"/>
                </a:solidFill>
              </a:rPr>
              <a:t>) on-chain, he can learn the value of </a:t>
            </a:r>
            <a:r>
              <a:rPr lang="en-US" sz="2400" dirty="0">
                <a:solidFill>
                  <a:srgbClr val="FFC000"/>
                </a:solidFill>
              </a:rPr>
              <a:t>𝑡</a:t>
            </a:r>
            <a:r>
              <a:rPr lang="en-US" sz="2400" baseline="-25000" dirty="0">
                <a:solidFill>
                  <a:srgbClr val="FFC000"/>
                </a:solidFill>
              </a:rPr>
              <a:t>A</a:t>
            </a:r>
            <a:r>
              <a:rPr lang="en-US" sz="2400" dirty="0">
                <a:solidFill>
                  <a:schemeClr val="bg1"/>
                </a:solidFill>
              </a:rPr>
              <a:t>:</a:t>
            </a:r>
          </a:p>
          <a:p>
            <a:pPr marL="457200" indent="-457200">
              <a:buFont typeface="+mj-lt"/>
              <a:buAutoNum type="arabicPeriod" startAt="10"/>
            </a:pPr>
            <a:r>
              <a:rPr lang="en-US" sz="2400" dirty="0">
                <a:solidFill>
                  <a:schemeClr val="bg1"/>
                </a:solidFill>
              </a:rPr>
              <a:t> </a:t>
            </a:r>
            <a:r>
              <a:rPr lang="en-US" sz="2400" dirty="0">
                <a:solidFill>
                  <a:srgbClr val="FFC000"/>
                </a:solidFill>
              </a:rPr>
              <a:t>𝑡</a:t>
            </a:r>
            <a:r>
              <a:rPr lang="en-US" sz="2400" baseline="-25000" dirty="0">
                <a:solidFill>
                  <a:srgbClr val="FFC000"/>
                </a:solidFill>
              </a:rPr>
              <a:t>A</a:t>
            </a:r>
            <a:r>
              <a:rPr lang="en-US" sz="2400" dirty="0">
                <a:solidFill>
                  <a:schemeClr val="bg1"/>
                </a:solidFill>
              </a:rPr>
              <a:t> = (</a:t>
            </a:r>
            <a:r>
              <a:rPr lang="en-US" sz="2400" dirty="0">
                <a:solidFill>
                  <a:srgbClr val="FF40FF"/>
                </a:solidFill>
              </a:rPr>
              <a:t>𝑠</a:t>
            </a:r>
            <a:r>
              <a:rPr lang="en-US" sz="2400" baseline="-25000" dirty="0">
                <a:solidFill>
                  <a:srgbClr val="FF40FF"/>
                </a:solidFill>
              </a:rPr>
              <a:t>B</a:t>
            </a:r>
            <a:r>
              <a:rPr lang="en-US" sz="2400" dirty="0">
                <a:solidFill>
                  <a:schemeClr val="bg1"/>
                </a:solidFill>
              </a:rPr>
              <a:t> + </a:t>
            </a:r>
            <a:r>
              <a:rPr lang="en-US" sz="2400" dirty="0">
                <a:solidFill>
                  <a:srgbClr val="FFC000"/>
                </a:solidFill>
              </a:rPr>
              <a:t>𝑡</a:t>
            </a:r>
            <a:r>
              <a:rPr lang="en-US" sz="2400" baseline="-25000" dirty="0">
                <a:solidFill>
                  <a:srgbClr val="FFC000"/>
                </a:solidFill>
              </a:rPr>
              <a:t>A</a:t>
            </a:r>
            <a:r>
              <a:rPr lang="en-US" sz="2400" dirty="0">
                <a:solidFill>
                  <a:schemeClr val="bg1"/>
                </a:solidFill>
              </a:rPr>
              <a:t>) - </a:t>
            </a:r>
            <a:r>
              <a:rPr lang="en-US" sz="2400" dirty="0">
                <a:solidFill>
                  <a:srgbClr val="FF40FF"/>
                </a:solidFill>
              </a:rPr>
              <a:t>𝑠</a:t>
            </a:r>
            <a:r>
              <a:rPr lang="en-US" sz="2400" baseline="-25000" dirty="0">
                <a:solidFill>
                  <a:srgbClr val="FF40FF"/>
                </a:solidFill>
              </a:rPr>
              <a:t>B</a:t>
            </a:r>
            <a:r>
              <a:rPr lang="en-US" sz="2400" dirty="0">
                <a:solidFill>
                  <a:schemeClr val="bg1"/>
                </a:solidFill>
              </a:rPr>
              <a:t> </a:t>
            </a:r>
          </a:p>
          <a:p>
            <a:r>
              <a:rPr lang="en-US" sz="2400" dirty="0">
                <a:solidFill>
                  <a:schemeClr val="bg1"/>
                </a:solidFill>
              </a:rPr>
              <a:t>He can then use </a:t>
            </a:r>
            <a:r>
              <a:rPr lang="en-US" sz="2400" dirty="0">
                <a:solidFill>
                  <a:srgbClr val="FFC000"/>
                </a:solidFill>
              </a:rPr>
              <a:t>𝑡</a:t>
            </a:r>
            <a:r>
              <a:rPr lang="en-US" sz="2400" baseline="-25000" dirty="0">
                <a:solidFill>
                  <a:srgbClr val="FFC000"/>
                </a:solidFill>
              </a:rPr>
              <a:t>A</a:t>
            </a:r>
            <a:r>
              <a:rPr lang="en-US" sz="2400" dirty="0">
                <a:solidFill>
                  <a:schemeClr val="bg1"/>
                </a:solidFill>
              </a:rPr>
              <a:t> to solve the adaptor </a:t>
            </a:r>
            <a:r>
              <a:rPr lang="en-US" sz="2400" dirty="0">
                <a:solidFill>
                  <a:srgbClr val="FF40FF"/>
                </a:solidFill>
              </a:rPr>
              <a:t>𝑠</a:t>
            </a:r>
            <a:r>
              <a:rPr lang="en-US" sz="2400" baseline="-25000" dirty="0">
                <a:solidFill>
                  <a:srgbClr val="FF40FF"/>
                </a:solidFill>
              </a:rPr>
              <a:t>A</a:t>
            </a:r>
            <a:r>
              <a:rPr lang="en-US" sz="2400" dirty="0">
                <a:solidFill>
                  <a:srgbClr val="FF40FF"/>
                </a:solidFill>
              </a:rPr>
              <a:t>’</a:t>
            </a:r>
            <a:r>
              <a:rPr lang="en-US" sz="2400" dirty="0">
                <a:solidFill>
                  <a:schemeClr val="bg1"/>
                </a:solidFill>
              </a:rPr>
              <a:t> Alice gave him earlier:</a:t>
            </a:r>
          </a:p>
          <a:p>
            <a:pPr marL="457200" indent="-457200">
              <a:buFont typeface="+mj-lt"/>
              <a:buAutoNum type="arabicPeriod" startAt="11"/>
            </a:pPr>
            <a:r>
              <a:rPr lang="en-US" sz="2400" dirty="0">
                <a:solidFill>
                  <a:schemeClr val="bg1"/>
                </a:solidFill>
              </a:rPr>
              <a:t> (</a:t>
            </a:r>
            <a:r>
              <a:rPr lang="en-US" sz="2400" dirty="0">
                <a:solidFill>
                  <a:srgbClr val="FF40FF"/>
                </a:solidFill>
              </a:rPr>
              <a:t>𝑠</a:t>
            </a:r>
            <a:r>
              <a:rPr lang="en-US" sz="2400" baseline="-25000" dirty="0">
                <a:solidFill>
                  <a:srgbClr val="FF40FF"/>
                </a:solidFill>
              </a:rPr>
              <a:t>A</a:t>
            </a:r>
            <a:r>
              <a:rPr lang="en-US" sz="2400" dirty="0">
                <a:solidFill>
                  <a:srgbClr val="FF40FF"/>
                </a:solidFill>
              </a:rPr>
              <a:t>’</a:t>
            </a:r>
            <a:r>
              <a:rPr lang="en-US" sz="2400" dirty="0">
                <a:solidFill>
                  <a:schemeClr val="bg1"/>
                </a:solidFill>
              </a:rPr>
              <a:t> </a:t>
            </a:r>
            <a:r>
              <a:rPr lang="en-US" sz="2400" dirty="0">
                <a:solidFill>
                  <a:schemeClr val="bg1"/>
                </a:solidFill>
                <a:highlight>
                  <a:srgbClr val="808080"/>
                </a:highlight>
              </a:rPr>
              <a:t>+ </a:t>
            </a:r>
            <a:r>
              <a:rPr lang="en-US" sz="2400" dirty="0">
                <a:solidFill>
                  <a:srgbClr val="FFC000"/>
                </a:solidFill>
                <a:highlight>
                  <a:srgbClr val="808080"/>
                </a:highlight>
              </a:rPr>
              <a:t>𝑡</a:t>
            </a:r>
            <a:r>
              <a:rPr lang="en-US" sz="2400" baseline="-25000" dirty="0">
                <a:solidFill>
                  <a:srgbClr val="FFC000"/>
                </a:solidFill>
                <a:highlight>
                  <a:srgbClr val="808080"/>
                </a:highlight>
              </a:rPr>
              <a:t>A</a:t>
            </a:r>
            <a:r>
              <a:rPr lang="en-US" sz="2400" dirty="0">
                <a:solidFill>
                  <a:schemeClr val="bg1"/>
                </a:solidFill>
              </a:rPr>
              <a:t>) ⋅ 𝐺 ≟</a:t>
            </a:r>
            <a:r>
              <a:rPr lang="en-US" sz="2400" dirty="0">
                <a:solidFill>
                  <a:srgbClr val="FF40FF"/>
                </a:solidFill>
              </a:rPr>
              <a:t> 𝑠</a:t>
            </a:r>
            <a:r>
              <a:rPr lang="en-US" sz="2400" baseline="-25000" dirty="0">
                <a:solidFill>
                  <a:srgbClr val="FF40FF"/>
                </a:solidFill>
              </a:rPr>
              <a:t>A</a:t>
            </a:r>
            <a:r>
              <a:rPr lang="en-US" sz="2400" dirty="0">
                <a:solidFill>
                  <a:schemeClr val="bg1"/>
                </a:solidFill>
              </a:rPr>
              <a:t> ⋅ 𝐺 = </a:t>
            </a:r>
            <a:r>
              <a:rPr lang="en-US" sz="2400" dirty="0">
                <a:solidFill>
                  <a:srgbClr val="FFFF00"/>
                </a:solidFill>
              </a:rPr>
              <a:t>𝑅</a:t>
            </a:r>
            <a:r>
              <a:rPr lang="en-US" sz="2400" baseline="-25000" dirty="0">
                <a:solidFill>
                  <a:srgbClr val="FFFF00"/>
                </a:solidFill>
              </a:rPr>
              <a:t>A</a:t>
            </a:r>
            <a:r>
              <a:rPr lang="en-US" sz="2400" dirty="0">
                <a:solidFill>
                  <a:schemeClr val="bg1"/>
                </a:solidFill>
              </a:rPr>
              <a:t> </a:t>
            </a:r>
            <a:r>
              <a:rPr lang="en-US" sz="2400" dirty="0">
                <a:solidFill>
                  <a:schemeClr val="bg1"/>
                </a:solidFill>
                <a:highlight>
                  <a:srgbClr val="808080"/>
                </a:highlight>
              </a:rPr>
              <a:t>+ </a:t>
            </a:r>
            <a:r>
              <a:rPr lang="en-US" sz="2400" dirty="0">
                <a:solidFill>
                  <a:srgbClr val="FFFF00"/>
                </a:solidFill>
                <a:highlight>
                  <a:srgbClr val="808080"/>
                </a:highlight>
              </a:rPr>
              <a:t>𝑇</a:t>
            </a:r>
            <a:r>
              <a:rPr lang="en-US" sz="2400" baseline="-25000" dirty="0">
                <a:solidFill>
                  <a:srgbClr val="FFFF00"/>
                </a:solidFill>
                <a:highlight>
                  <a:srgbClr val="808080"/>
                </a:highlight>
              </a:rPr>
              <a:t>A</a:t>
            </a:r>
            <a:r>
              <a:rPr lang="en-US" sz="2400" dirty="0">
                <a:solidFill>
                  <a:srgbClr val="FFFF00"/>
                </a:solidFill>
              </a:rPr>
              <a:t> </a:t>
            </a:r>
            <a:r>
              <a:rPr lang="en-US" sz="2400" dirty="0">
                <a:solidFill>
                  <a:schemeClr val="bg1"/>
                </a:solidFill>
              </a:rPr>
              <a:t>+ H(</a:t>
            </a:r>
            <a:r>
              <a:rPr lang="en-US" sz="2400" dirty="0">
                <a:solidFill>
                  <a:srgbClr val="FFFF00"/>
                </a:solidFill>
              </a:rPr>
              <a:t>𝑅</a:t>
            </a:r>
            <a:r>
              <a:rPr lang="en-US" sz="2400" baseline="-25000" dirty="0">
                <a:solidFill>
                  <a:srgbClr val="FFFF00"/>
                </a:solidFill>
              </a:rPr>
              <a:t>A</a:t>
            </a:r>
            <a:r>
              <a:rPr lang="en-US" sz="2400" baseline="-25000" dirty="0">
                <a:solidFill>
                  <a:schemeClr val="bg1"/>
                </a:solidFill>
              </a:rPr>
              <a:t> </a:t>
            </a:r>
            <a:r>
              <a:rPr lang="en-US" sz="2400" dirty="0">
                <a:solidFill>
                  <a:schemeClr val="bg1"/>
                </a:solidFill>
                <a:highlight>
                  <a:srgbClr val="808080"/>
                </a:highlight>
              </a:rPr>
              <a:t>+ </a:t>
            </a:r>
            <a:r>
              <a:rPr lang="en-US" sz="2400" dirty="0">
                <a:solidFill>
                  <a:srgbClr val="FFFF00"/>
                </a:solidFill>
                <a:highlight>
                  <a:srgbClr val="808080"/>
                </a:highlight>
              </a:rPr>
              <a:t>𝑇</a:t>
            </a:r>
            <a:r>
              <a:rPr lang="en-US" sz="2400" baseline="-25000" dirty="0">
                <a:solidFill>
                  <a:srgbClr val="FFFF00"/>
                </a:solidFill>
                <a:highlight>
                  <a:srgbClr val="808080"/>
                </a:highlight>
              </a:rPr>
              <a:t>A</a:t>
            </a:r>
            <a:r>
              <a:rPr lang="en-US" sz="2400" dirty="0">
                <a:solidFill>
                  <a:srgbClr val="FFFF00"/>
                </a:solidFill>
              </a:rPr>
              <a:t> </a:t>
            </a:r>
            <a:r>
              <a:rPr lang="en-US" sz="2400" dirty="0">
                <a:solidFill>
                  <a:schemeClr val="bg1"/>
                </a:solidFill>
              </a:rPr>
              <a:t>∥</a:t>
            </a:r>
            <a:r>
              <a:rPr lang="en-US" sz="2400" dirty="0">
                <a:solidFill>
                  <a:srgbClr val="00B0F0"/>
                </a:solidFill>
              </a:rPr>
              <a:t> 𝑌</a:t>
            </a:r>
            <a:r>
              <a:rPr lang="en-US" sz="2400" baseline="-25000" dirty="0">
                <a:solidFill>
                  <a:srgbClr val="00B0F0"/>
                </a:solidFill>
              </a:rPr>
              <a:t>A</a:t>
            </a:r>
            <a:r>
              <a:rPr lang="en-US" sz="2400" dirty="0">
                <a:solidFill>
                  <a:schemeClr val="bg1"/>
                </a:solidFill>
              </a:rPr>
              <a:t> ∥ </a:t>
            </a:r>
            <a:r>
              <a:rPr lang="en-US" sz="2400" dirty="0">
                <a:solidFill>
                  <a:srgbClr val="00B050"/>
                </a:solidFill>
              </a:rPr>
              <a:t>𝑚</a:t>
            </a:r>
            <a:r>
              <a:rPr lang="en-US" sz="2400" dirty="0">
                <a:solidFill>
                  <a:schemeClr val="bg1"/>
                </a:solidFill>
              </a:rPr>
              <a:t>) ⋅ </a:t>
            </a:r>
            <a:r>
              <a:rPr lang="en-US" sz="2400" dirty="0">
                <a:solidFill>
                  <a:srgbClr val="00B0F0"/>
                </a:solidFill>
              </a:rPr>
              <a:t>𝑌</a:t>
            </a:r>
            <a:r>
              <a:rPr lang="en-US" sz="2400" baseline="-25000" dirty="0">
                <a:solidFill>
                  <a:srgbClr val="00B0F0"/>
                </a:solidFill>
              </a:rPr>
              <a:t>A</a:t>
            </a:r>
            <a:endParaRPr lang="en-US" sz="2400" dirty="0">
              <a:solidFill>
                <a:srgbClr val="00B0F0"/>
              </a:solidFill>
            </a:endParaRPr>
          </a:p>
          <a:p>
            <a:endParaRPr lang="en-US" sz="2400" dirty="0">
              <a:solidFill>
                <a:schemeClr val="bg1"/>
              </a:solidFill>
            </a:endParaRPr>
          </a:p>
          <a:p>
            <a:r>
              <a:rPr lang="en-US" sz="2400" dirty="0">
                <a:solidFill>
                  <a:schemeClr val="bg1"/>
                </a:solidFill>
              </a:rPr>
              <a:t>Bob uses that signature to broadcast the transaction Alice originally gave him.</a:t>
            </a:r>
          </a:p>
        </p:txBody>
      </p:sp>
    </p:spTree>
    <p:extLst>
      <p:ext uri="{BB962C8B-B14F-4D97-AF65-F5344CB8AC3E}">
        <p14:creationId xmlns:p14="http://schemas.microsoft.com/office/powerpoint/2010/main" val="177499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Adaptor signatures – </a:t>
            </a:r>
            <a:r>
              <a:rPr lang="en-US" dirty="0" err="1"/>
              <a:t>Coinswap</a:t>
            </a:r>
            <a:r>
              <a:rPr lang="en-US" dirty="0"/>
              <a:t> example</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22</a:t>
            </a:fld>
            <a:endParaRPr lang="de-DE"/>
          </a:p>
        </p:txBody>
      </p:sp>
      <p:sp>
        <p:nvSpPr>
          <p:cNvPr id="6" name="TextBox 5">
            <a:extLst>
              <a:ext uri="{FF2B5EF4-FFF2-40B4-BE49-F238E27FC236}">
                <a16:creationId xmlns:a16="http://schemas.microsoft.com/office/drawing/2014/main" id="{218DBE07-4E40-8449-BD6E-C70EE8EA09D4}"/>
              </a:ext>
            </a:extLst>
          </p:cNvPr>
          <p:cNvSpPr txBox="1"/>
          <p:nvPr/>
        </p:nvSpPr>
        <p:spPr>
          <a:xfrm rot="16200000">
            <a:off x="-1341162" y="4666708"/>
            <a:ext cx="3894091"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bitcoinops.org</a:t>
            </a:r>
            <a:r>
              <a:rPr lang="en-US" sz="800" dirty="0">
                <a:solidFill>
                  <a:schemeClr val="bg1"/>
                </a:solidFill>
              </a:rPr>
              <a:t>/</a:t>
            </a:r>
            <a:r>
              <a:rPr lang="en-US" sz="800" dirty="0" err="1">
                <a:solidFill>
                  <a:schemeClr val="bg1"/>
                </a:solidFill>
              </a:rPr>
              <a:t>en</a:t>
            </a:r>
            <a:r>
              <a:rPr lang="en-US" sz="800" dirty="0">
                <a:solidFill>
                  <a:schemeClr val="bg1"/>
                </a:solidFill>
              </a:rPr>
              <a:t>/topics/adaptor-signatures/</a:t>
            </a:r>
          </a:p>
        </p:txBody>
      </p:sp>
      <p:sp>
        <p:nvSpPr>
          <p:cNvPr id="8" name="TextBox 7">
            <a:extLst>
              <a:ext uri="{FF2B5EF4-FFF2-40B4-BE49-F238E27FC236}">
                <a16:creationId xmlns:a16="http://schemas.microsoft.com/office/drawing/2014/main" id="{C97F000A-4BF4-9A4A-A38F-881E33DDE537}"/>
              </a:ext>
            </a:extLst>
          </p:cNvPr>
          <p:cNvSpPr txBox="1"/>
          <p:nvPr/>
        </p:nvSpPr>
        <p:spPr>
          <a:xfrm>
            <a:off x="1017628" y="1698431"/>
            <a:ext cx="10156744" cy="4401205"/>
          </a:xfrm>
          <a:prstGeom prst="rect">
            <a:avLst/>
          </a:prstGeom>
          <a:noFill/>
        </p:spPr>
        <p:txBody>
          <a:bodyPr wrap="square" rtlCol="0">
            <a:spAutoFit/>
          </a:bodyPr>
          <a:lstStyle/>
          <a:p>
            <a:pPr algn="ctr"/>
            <a:r>
              <a:rPr lang="en-US" sz="2000" dirty="0">
                <a:solidFill>
                  <a:schemeClr val="bg1"/>
                </a:solidFill>
              </a:rPr>
              <a:t>Signature adaptors usually can’t secure a contract entirely by themselves. For example, in the above description of a </a:t>
            </a:r>
            <a:r>
              <a:rPr lang="en-US" sz="2000" dirty="0" err="1">
                <a:solidFill>
                  <a:schemeClr val="bg1"/>
                </a:solidFill>
              </a:rPr>
              <a:t>coinswap</a:t>
            </a:r>
            <a:r>
              <a:rPr lang="en-US" sz="2000" dirty="0">
                <a:solidFill>
                  <a:schemeClr val="bg1"/>
                </a:solidFill>
              </a:rPr>
              <a:t>, Alice could double spend her payment to Bob after she learned Bob’s signature, or Bob could’ve tried the same in reverse (with more difficulty since we assumed Alice’s transaction had one confirmation). This issue is typically addressed by combining signature adaptors with multiparty signatures. For example, Alice deposits her money into an address that can only be spent if both she and Bob collaborate to create a valid signature. Now Alice can provide Bob with an adaptor for her half of the multiparty signature, which Bob can accept with perfect safety knowing that Alice couldn’t double spend the funds without his participation. This may additionally require a </a:t>
            </a:r>
            <a:r>
              <a:rPr lang="en-US" sz="2000" dirty="0" err="1">
                <a:solidFill>
                  <a:schemeClr val="bg1"/>
                </a:solidFill>
              </a:rPr>
              <a:t>timelocked</a:t>
            </a:r>
            <a:r>
              <a:rPr lang="en-US" sz="2000" dirty="0">
                <a:solidFill>
                  <a:schemeClr val="bg1"/>
                </a:solidFill>
              </a:rPr>
              <a:t> refund option in case one party refuses to sign.</a:t>
            </a:r>
          </a:p>
          <a:p>
            <a:pPr algn="ctr"/>
            <a:endParaRPr lang="en-US" sz="2000" dirty="0">
              <a:solidFill>
                <a:schemeClr val="bg1"/>
              </a:solidFill>
            </a:endParaRPr>
          </a:p>
          <a:p>
            <a:pPr algn="ctr"/>
            <a:r>
              <a:rPr lang="en-US" sz="2000" dirty="0">
                <a:solidFill>
                  <a:schemeClr val="bg1"/>
                </a:solidFill>
              </a:rPr>
              <a:t>In the </a:t>
            </a:r>
            <a:r>
              <a:rPr lang="en-US" sz="2000" dirty="0" err="1">
                <a:solidFill>
                  <a:schemeClr val="bg1"/>
                </a:solidFill>
              </a:rPr>
              <a:t>schnorr</a:t>
            </a:r>
            <a:r>
              <a:rPr lang="en-US" sz="2000" dirty="0">
                <a:solidFill>
                  <a:schemeClr val="bg1"/>
                </a:solidFill>
              </a:rPr>
              <a:t> signature scheme, signature adaptors are usually proposed to be combined with multiparty signature schemes such as </a:t>
            </a:r>
            <a:r>
              <a:rPr lang="en-US" sz="2000" dirty="0" err="1">
                <a:solidFill>
                  <a:schemeClr val="bg1"/>
                </a:solidFill>
              </a:rPr>
              <a:t>MuSig</a:t>
            </a:r>
            <a:r>
              <a:rPr lang="en-US" sz="2000" dirty="0">
                <a:solidFill>
                  <a:schemeClr val="bg1"/>
                </a:solidFill>
              </a:rPr>
              <a:t> to allow the published signature to look like a single-party signature, enhancing privacy and efficiency.</a:t>
            </a:r>
          </a:p>
        </p:txBody>
      </p:sp>
    </p:spTree>
    <p:extLst>
      <p:ext uri="{BB962C8B-B14F-4D97-AF65-F5344CB8AC3E}">
        <p14:creationId xmlns:p14="http://schemas.microsoft.com/office/powerpoint/2010/main" val="154025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Problem with HTLC</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23</a:t>
            </a:fld>
            <a:endParaRPr lang="de-DE"/>
          </a:p>
        </p:txBody>
      </p:sp>
      <p:sp>
        <p:nvSpPr>
          <p:cNvPr id="4" name="Rectangle 3">
            <a:extLst>
              <a:ext uri="{FF2B5EF4-FFF2-40B4-BE49-F238E27FC236}">
                <a16:creationId xmlns:a16="http://schemas.microsoft.com/office/drawing/2014/main" id="{A1087D76-96DF-2D49-B6DE-CE39EFD90223}"/>
              </a:ext>
            </a:extLst>
          </p:cNvPr>
          <p:cNvSpPr/>
          <p:nvPr/>
        </p:nvSpPr>
        <p:spPr>
          <a:xfrm>
            <a:off x="1755646" y="1584538"/>
            <a:ext cx="8242298" cy="2308324"/>
          </a:xfrm>
          <a:prstGeom prst="rect">
            <a:avLst/>
          </a:prstGeom>
        </p:spPr>
        <p:txBody>
          <a:bodyPr wrap="square">
            <a:spAutoFit/>
          </a:bodyPr>
          <a:lstStyle/>
          <a:p>
            <a:r>
              <a:rPr lang="en-US" dirty="0">
                <a:solidFill>
                  <a:schemeClr val="bg1"/>
                </a:solidFill>
              </a:rPr>
              <a:t>“A problem with the existing HTLC mechanism is that every hop along a payments path secures its conditional payment with the same hash digest. This means that a user who controls two nodes along the same path knows that any hops between those nodes were not the ultimate spender or receiver of the payment.</a:t>
            </a:r>
          </a:p>
          <a:p>
            <a:endParaRPr lang="en-US" dirty="0">
              <a:solidFill>
                <a:schemeClr val="bg1"/>
              </a:solidFill>
            </a:endParaRPr>
          </a:p>
          <a:p>
            <a:r>
              <a:rPr lang="en-US" dirty="0">
                <a:solidFill>
                  <a:schemeClr val="bg1"/>
                </a:solidFill>
              </a:rPr>
              <a:t>This not only reduces the amount of privacy provided by LN’s onion routing but it also allows a malicious user to steal the routing fees paid to the in-between hops (this is known as the wormhole attack).”</a:t>
            </a:r>
          </a:p>
        </p:txBody>
      </p:sp>
      <p:sp>
        <p:nvSpPr>
          <p:cNvPr id="6" name="TextBox 5">
            <a:extLst>
              <a:ext uri="{FF2B5EF4-FFF2-40B4-BE49-F238E27FC236}">
                <a16:creationId xmlns:a16="http://schemas.microsoft.com/office/drawing/2014/main" id="{218DBE07-4E40-8449-BD6E-C70EE8EA09D4}"/>
              </a:ext>
            </a:extLst>
          </p:cNvPr>
          <p:cNvSpPr txBox="1"/>
          <p:nvPr/>
        </p:nvSpPr>
        <p:spPr>
          <a:xfrm rot="16200000">
            <a:off x="-1341162" y="4666708"/>
            <a:ext cx="3894091"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bitcoinops.org</a:t>
            </a:r>
            <a:r>
              <a:rPr lang="en-US" sz="800" dirty="0">
                <a:solidFill>
                  <a:schemeClr val="bg1"/>
                </a:solidFill>
              </a:rPr>
              <a:t>/</a:t>
            </a:r>
            <a:r>
              <a:rPr lang="en-US" sz="800" dirty="0" err="1">
                <a:solidFill>
                  <a:schemeClr val="bg1"/>
                </a:solidFill>
              </a:rPr>
              <a:t>en</a:t>
            </a:r>
            <a:r>
              <a:rPr lang="en-US" sz="800" dirty="0">
                <a:solidFill>
                  <a:schemeClr val="bg1"/>
                </a:solidFill>
              </a:rPr>
              <a:t>/newsletters/2020/04/08/</a:t>
            </a:r>
          </a:p>
        </p:txBody>
      </p:sp>
    </p:spTree>
    <p:extLst>
      <p:ext uri="{BB962C8B-B14F-4D97-AF65-F5344CB8AC3E}">
        <p14:creationId xmlns:p14="http://schemas.microsoft.com/office/powerpoint/2010/main" val="58573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C754-A29E-344A-AA0D-CE85DA559266}"/>
              </a:ext>
            </a:extLst>
          </p:cNvPr>
          <p:cNvSpPr>
            <a:spLocks noGrp="1"/>
          </p:cNvSpPr>
          <p:nvPr>
            <p:ph type="title"/>
          </p:nvPr>
        </p:nvSpPr>
        <p:spPr/>
        <p:txBody>
          <a:bodyPr/>
          <a:lstStyle/>
          <a:p>
            <a:r>
              <a:rPr lang="en-US" dirty="0"/>
              <a:t>Taproot</a:t>
            </a:r>
          </a:p>
        </p:txBody>
      </p:sp>
      <p:sp>
        <p:nvSpPr>
          <p:cNvPr id="3" name="Text Placeholder 2">
            <a:extLst>
              <a:ext uri="{FF2B5EF4-FFF2-40B4-BE49-F238E27FC236}">
                <a16:creationId xmlns:a16="http://schemas.microsoft.com/office/drawing/2014/main" id="{8A1625A6-DCF7-6545-A23F-F3270F44758E}"/>
              </a:ext>
            </a:extLst>
          </p:cNvPr>
          <p:cNvSpPr>
            <a:spLocks noGrp="1"/>
          </p:cNvSpPr>
          <p:nvPr>
            <p:ph type="body" idx="1"/>
          </p:nvPr>
        </p:nvSpPr>
        <p:spPr/>
        <p:txBody>
          <a:bodyPr/>
          <a:lstStyle/>
          <a:p>
            <a:r>
              <a:rPr lang="en-US" dirty="0"/>
              <a:t>Tweaked public key</a:t>
            </a:r>
          </a:p>
        </p:txBody>
      </p:sp>
      <p:sp>
        <p:nvSpPr>
          <p:cNvPr id="4" name="Slide Number Placeholder 3">
            <a:extLst>
              <a:ext uri="{FF2B5EF4-FFF2-40B4-BE49-F238E27FC236}">
                <a16:creationId xmlns:a16="http://schemas.microsoft.com/office/drawing/2014/main" id="{4F0D6519-C6E1-3746-9275-92BD01698B90}"/>
              </a:ext>
            </a:extLst>
          </p:cNvPr>
          <p:cNvSpPr>
            <a:spLocks noGrp="1"/>
          </p:cNvSpPr>
          <p:nvPr>
            <p:ph type="sldNum" sz="quarter" idx="12"/>
          </p:nvPr>
        </p:nvSpPr>
        <p:spPr/>
        <p:txBody>
          <a:bodyPr/>
          <a:lstStyle/>
          <a:p>
            <a:fld id="{FC40A2A1-650E-4FC6-B74F-825C414AC4F8}" type="slidenum">
              <a:rPr lang="de-DE" smtClean="0"/>
              <a:t>24</a:t>
            </a:fld>
            <a:endParaRPr lang="de-DE"/>
          </a:p>
        </p:txBody>
      </p:sp>
    </p:spTree>
    <p:extLst>
      <p:ext uri="{BB962C8B-B14F-4D97-AF65-F5344CB8AC3E}">
        <p14:creationId xmlns:p14="http://schemas.microsoft.com/office/powerpoint/2010/main" val="383304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CF9-7B2E-CE45-A5FC-433F41D0E750}"/>
              </a:ext>
            </a:extLst>
          </p:cNvPr>
          <p:cNvSpPr>
            <a:spLocks noGrp="1"/>
          </p:cNvSpPr>
          <p:nvPr>
            <p:ph type="title"/>
          </p:nvPr>
        </p:nvSpPr>
        <p:spPr/>
        <p:txBody>
          <a:bodyPr>
            <a:normAutofit/>
          </a:bodyPr>
          <a:lstStyle/>
          <a:p>
            <a:r>
              <a:rPr lang="en-US" dirty="0"/>
              <a:t>Taproot – Tweaked public key</a:t>
            </a:r>
          </a:p>
        </p:txBody>
      </p:sp>
      <p:sp>
        <p:nvSpPr>
          <p:cNvPr id="3" name="Slide Number Placeholder 2">
            <a:extLst>
              <a:ext uri="{FF2B5EF4-FFF2-40B4-BE49-F238E27FC236}">
                <a16:creationId xmlns:a16="http://schemas.microsoft.com/office/drawing/2014/main" id="{A2B61C12-87DD-704B-8193-93734B6FE398}"/>
              </a:ext>
            </a:extLst>
          </p:cNvPr>
          <p:cNvSpPr>
            <a:spLocks noGrp="1"/>
          </p:cNvSpPr>
          <p:nvPr>
            <p:ph type="sldNum" sz="quarter" idx="12"/>
          </p:nvPr>
        </p:nvSpPr>
        <p:spPr/>
        <p:txBody>
          <a:bodyPr/>
          <a:lstStyle/>
          <a:p>
            <a:fld id="{FC40A2A1-650E-4FC6-B74F-825C414AC4F8}" type="slidenum">
              <a:rPr lang="de-DE" smtClean="0"/>
              <a:t>25</a:t>
            </a:fld>
            <a:endParaRPr lang="de-DE"/>
          </a:p>
        </p:txBody>
      </p:sp>
      <p:graphicFrame>
        <p:nvGraphicFramePr>
          <p:cNvPr id="6" name="Tabelle 72">
            <a:extLst>
              <a:ext uri="{FF2B5EF4-FFF2-40B4-BE49-F238E27FC236}">
                <a16:creationId xmlns:a16="http://schemas.microsoft.com/office/drawing/2014/main" id="{13E7B439-96B9-FE47-8A65-626B8F1B3D5C}"/>
              </a:ext>
            </a:extLst>
          </p:cNvPr>
          <p:cNvGraphicFramePr>
            <a:graphicFrameLocks noGrp="1"/>
          </p:cNvGraphicFramePr>
          <p:nvPr>
            <p:extLst>
              <p:ext uri="{D42A27DB-BD31-4B8C-83A1-F6EECF244321}">
                <p14:modId xmlns:p14="http://schemas.microsoft.com/office/powerpoint/2010/main" val="3222472425"/>
              </p:ext>
            </p:extLst>
          </p:nvPr>
        </p:nvGraphicFramePr>
        <p:xfrm>
          <a:off x="900137" y="1770819"/>
          <a:ext cx="5045685" cy="3062105"/>
        </p:xfrm>
        <a:graphic>
          <a:graphicData uri="http://schemas.openxmlformats.org/drawingml/2006/table">
            <a:tbl>
              <a:tblPr bandRow="1">
                <a:tableStyleId>{073A0DAA-6AF3-43AB-8588-CEC1D06C72B9}</a:tableStyleId>
              </a:tblPr>
              <a:tblGrid>
                <a:gridCol w="216733">
                  <a:extLst>
                    <a:ext uri="{9D8B030D-6E8A-4147-A177-3AD203B41FA5}">
                      <a16:colId xmlns:a16="http://schemas.microsoft.com/office/drawing/2014/main" val="3149205421"/>
                    </a:ext>
                  </a:extLst>
                </a:gridCol>
                <a:gridCol w="1690108">
                  <a:extLst>
                    <a:ext uri="{9D8B030D-6E8A-4147-A177-3AD203B41FA5}">
                      <a16:colId xmlns:a16="http://schemas.microsoft.com/office/drawing/2014/main" val="2862630353"/>
                    </a:ext>
                  </a:extLst>
                </a:gridCol>
                <a:gridCol w="1499229">
                  <a:extLst>
                    <a:ext uri="{9D8B030D-6E8A-4147-A177-3AD203B41FA5}">
                      <a16:colId xmlns:a16="http://schemas.microsoft.com/office/drawing/2014/main" val="1620446794"/>
                    </a:ext>
                  </a:extLst>
                </a:gridCol>
                <a:gridCol w="677902">
                  <a:extLst>
                    <a:ext uri="{9D8B030D-6E8A-4147-A177-3AD203B41FA5}">
                      <a16:colId xmlns:a16="http://schemas.microsoft.com/office/drawing/2014/main" val="608942878"/>
                    </a:ext>
                  </a:extLst>
                </a:gridCol>
                <a:gridCol w="744980">
                  <a:extLst>
                    <a:ext uri="{9D8B030D-6E8A-4147-A177-3AD203B41FA5}">
                      <a16:colId xmlns:a16="http://schemas.microsoft.com/office/drawing/2014/main" val="3101141504"/>
                    </a:ext>
                  </a:extLst>
                </a:gridCol>
                <a:gridCol w="216733">
                  <a:extLst>
                    <a:ext uri="{9D8B030D-6E8A-4147-A177-3AD203B41FA5}">
                      <a16:colId xmlns:a16="http://schemas.microsoft.com/office/drawing/2014/main" val="3705633738"/>
                    </a:ext>
                  </a:extLst>
                </a:gridCol>
              </a:tblGrid>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762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1635283"/>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algn="ctr"/>
                      <a:r>
                        <a:rPr lang="en-US" sz="1500" b="1" noProof="0" dirty="0">
                          <a:solidFill>
                            <a:schemeClr val="tx1"/>
                          </a:solidFill>
                          <a:latin typeface="+mn-lt"/>
                        </a:rPr>
                        <a:t>Current TX</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r>
                        <a:rPr lang="en-US" sz="1500" b="1" noProof="0" dirty="0">
                          <a:solidFill>
                            <a:schemeClr val="tx1"/>
                          </a:solidFill>
                          <a:latin typeface="+mn-lt"/>
                        </a:rPr>
                        <a:t>Commitment TX</a:t>
                      </a: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1500" b="1" noProof="0" dirty="0">
                        <a:solidFill>
                          <a:srgbClr val="00B050"/>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00161549"/>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Input </a:t>
                      </a:r>
                      <a:r>
                        <a:rPr lang="en-US" sz="1500" b="0" i="1" noProof="0" dirty="0">
                          <a:solidFill>
                            <a:schemeClr val="tx1"/>
                          </a:solidFill>
                          <a:latin typeface="+mn-lt"/>
                        </a:rPr>
                        <a:t>(e.g. lightning </a:t>
                      </a:r>
                      <a:r>
                        <a:rPr lang="en-US" sz="1500" b="0" i="1" u="none" noProof="0" dirty="0">
                          <a:solidFill>
                            <a:schemeClr val="tx1"/>
                          </a:solidFill>
                          <a:latin typeface="+mn-lt"/>
                        </a:rPr>
                        <a:t>channel funding TX)</a:t>
                      </a: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300" b="0" i="1" u="none"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045678"/>
                  </a:ext>
                </a:extLst>
              </a:tr>
              <a:tr h="585311">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noProof="0" dirty="0">
                          <a:solidFill>
                            <a:srgbClr val="00B0F0"/>
                          </a:solidFill>
                          <a:latin typeface="+mn-lt"/>
                        </a:rPr>
                        <a:t>Sig A: </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en-US" sz="1400" b="0" i="0" u="none" strike="noStrike" kern="1200" cap="none" spc="0" normalizeH="0" baseline="0" noProof="0" dirty="0">
                          <a:ln>
                            <a:noFill/>
                          </a:ln>
                          <a:solidFill>
                            <a:srgbClr val="FFFF00"/>
                          </a:solidFill>
                          <a:effectLst/>
                          <a:uLnTx/>
                          <a:uFillTx/>
                          <a:latin typeface="+mn-lt"/>
                          <a:ea typeface="+mn-ea"/>
                          <a:cs typeface="+mn-cs"/>
                        </a:rPr>
                        <a:t>𝑅</a:t>
                      </a:r>
                      <a:r>
                        <a:rPr kumimoji="0" lang="en-US" sz="1400" b="0" i="1" u="none" strike="noStrike" kern="1200" cap="none" spc="0" normalizeH="0" baseline="0" noProof="0" dirty="0">
                          <a:ln>
                            <a:noFill/>
                          </a:ln>
                          <a:solidFill>
                            <a:prstClr val="black"/>
                          </a:solidFill>
                          <a:effectLst/>
                          <a:uLnTx/>
                          <a:uFillTx/>
                          <a:latin typeface="+mn-lt"/>
                          <a:ea typeface="+mn-ea"/>
                          <a:cs typeface="+mn-cs"/>
                        </a:rPr>
                        <a:t>,</a:t>
                      </a:r>
                      <a:r>
                        <a:rPr kumimoji="0" lang="en-US" sz="1400" b="0" i="1" u="none" strike="noStrike" kern="1200" cap="none" spc="0" normalizeH="0" baseline="0" noProof="0" dirty="0">
                          <a:ln>
                            <a:noFill/>
                          </a:ln>
                          <a:solidFill>
                            <a:prstClr val="white"/>
                          </a:solidFill>
                          <a:effectLst/>
                          <a:uLnTx/>
                          <a:uFillTx/>
                          <a:latin typeface="+mn-lt"/>
                          <a:ea typeface="+mn-ea"/>
                          <a:cs typeface="+mn-cs"/>
                        </a:rPr>
                        <a:t> </a:t>
                      </a:r>
                      <a:r>
                        <a:rPr kumimoji="0" lang="en-US" sz="1400" b="0" i="0" u="none" strike="noStrike" kern="1200" cap="none" spc="0" normalizeH="0" baseline="0" noProof="0" dirty="0">
                          <a:ln>
                            <a:noFill/>
                          </a:ln>
                          <a:solidFill>
                            <a:srgbClr val="FF40FF"/>
                          </a:solidFill>
                          <a:effectLst/>
                          <a:uLnTx/>
                          <a:uFillTx/>
                          <a:latin typeface="+mn-lt"/>
                          <a:ea typeface="+mn-ea"/>
                          <a:cs typeface="+mn-cs"/>
                        </a:rPr>
                        <a:t>𝑠</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en-US" sz="1400" b="0" i="0" u="none" strike="noStrike" kern="1200" cap="none" spc="0" normalizeH="0" baseline="-25000" noProof="0" dirty="0">
                          <a:ln>
                            <a:noFill/>
                          </a:ln>
                          <a:solidFill>
                            <a:srgbClr val="00B0F0"/>
                          </a:solidFill>
                          <a:effectLst/>
                          <a:uLnTx/>
                          <a:uFillTx/>
                          <a:latin typeface="+mn-lt"/>
                          <a:ea typeface="+mn-ea"/>
                          <a:cs typeface="+mn-cs"/>
                        </a:rPr>
                        <a:t>A</a:t>
                      </a:r>
                      <a:r>
                        <a:rPr lang="en-US" sz="1400" b="1" u="none" noProof="0" dirty="0">
                          <a:solidFill>
                            <a:schemeClr val="accent2"/>
                          </a:solidFill>
                          <a:latin typeface="+mn-lt"/>
                        </a:rPr>
                        <a:t>   </a:t>
                      </a:r>
                      <a:r>
                        <a:rPr lang="en-US" sz="1500" b="1" noProof="0" dirty="0">
                          <a:latin typeface="+mn-lt"/>
                        </a:rPr>
                        <a:t>✓</a:t>
                      </a:r>
                      <a:endParaRPr kumimoji="0" lang="en-US" sz="15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noProof="0" dirty="0">
                          <a:solidFill>
                            <a:srgbClr val="00B0F0"/>
                          </a:solidFill>
                          <a:latin typeface="+mn-lt"/>
                        </a:rPr>
                        <a:t>Sig B: </a:t>
                      </a:r>
                      <a:r>
                        <a:rPr lang="en-US" sz="1400" dirty="0">
                          <a:solidFill>
                            <a:schemeClr val="tx1"/>
                          </a:solidFill>
                        </a:rPr>
                        <a:t>(</a:t>
                      </a:r>
                      <a:r>
                        <a:rPr lang="en-US" sz="1400" dirty="0">
                          <a:solidFill>
                            <a:srgbClr val="FFFF00"/>
                          </a:solidFill>
                        </a:rPr>
                        <a:t>𝑅</a:t>
                      </a:r>
                      <a:r>
                        <a:rPr lang="en-US" sz="1400" i="1" dirty="0">
                          <a:solidFill>
                            <a:schemeClr val="tx1"/>
                          </a:solidFill>
                        </a:rPr>
                        <a:t>,</a:t>
                      </a:r>
                      <a:r>
                        <a:rPr lang="en-US" sz="1400" i="1" dirty="0">
                          <a:solidFill>
                            <a:schemeClr val="bg1"/>
                          </a:solidFill>
                        </a:rPr>
                        <a:t> </a:t>
                      </a:r>
                      <a:r>
                        <a:rPr lang="en-US" sz="1400" dirty="0">
                          <a:solidFill>
                            <a:srgbClr val="FF40FF"/>
                          </a:solidFill>
                        </a:rPr>
                        <a:t>𝑠</a:t>
                      </a:r>
                      <a:r>
                        <a:rPr lang="en-US" sz="1400" dirty="0">
                          <a:solidFill>
                            <a:schemeClr val="tx1"/>
                          </a:solidFill>
                        </a:rPr>
                        <a:t>)</a:t>
                      </a:r>
                      <a:r>
                        <a:rPr lang="en-US" sz="1400" baseline="-25000" dirty="0">
                          <a:solidFill>
                            <a:srgbClr val="00B0F0"/>
                          </a:solidFill>
                        </a:rPr>
                        <a:t>B</a:t>
                      </a:r>
                      <a:r>
                        <a:rPr lang="en-US" sz="1400" dirty="0">
                          <a:solidFill>
                            <a:schemeClr val="tx1"/>
                          </a:solidFill>
                        </a:rPr>
                        <a:t> </a:t>
                      </a:r>
                      <a:r>
                        <a:rPr lang="en-US" sz="1400" b="1" u="none" noProof="0" dirty="0">
                          <a:solidFill>
                            <a:schemeClr val="accent2"/>
                          </a:solidFill>
                          <a:latin typeface="+mn-lt"/>
                        </a:rPr>
                        <a:t> </a:t>
                      </a:r>
                      <a:r>
                        <a:rPr kumimoji="0" lang="en-US" sz="1400" b="1" i="0" u="none" strike="noStrike" kern="1200" cap="none" spc="0" normalizeH="0" baseline="0" noProof="0" dirty="0">
                          <a:ln>
                            <a:noFill/>
                          </a:ln>
                          <a:solidFill>
                            <a:prstClr val="black"/>
                          </a:solidFill>
                          <a:effectLst/>
                          <a:uLnTx/>
                          <a:uFillTx/>
                          <a:latin typeface="+mn-lt"/>
                          <a:ea typeface="+mn-ea"/>
                          <a:cs typeface="+mn-cs"/>
                        </a:rPr>
                        <a:t> </a:t>
                      </a:r>
                      <a:r>
                        <a:rPr kumimoji="0" lang="en-US" sz="1500" b="1" i="0" u="none" strike="noStrike" kern="1200" cap="none" spc="0" normalizeH="0" baseline="0" noProof="0" dirty="0">
                          <a:ln>
                            <a:noFill/>
                          </a:ln>
                          <a:solidFill>
                            <a:prstClr val="black"/>
                          </a:solidFill>
                          <a:effectLst/>
                          <a:uLnTx/>
                          <a:uFillTx/>
                          <a:latin typeface="+mn-lt"/>
                          <a:ea typeface="+mn-ea"/>
                          <a:cs typeface="+mn-cs"/>
                        </a:rPr>
                        <a:t>⬜</a:t>
                      </a:r>
                      <a:endParaRPr lang="en-US" sz="1500" b="1" u="none" noProof="0" dirty="0">
                        <a:solidFill>
                          <a:srgbClr val="00B050"/>
                        </a:solidFill>
                        <a:latin typeface="+mn-lt"/>
                      </a:endParaRPr>
                    </a:p>
                  </a:txBody>
                  <a:tcPr marL="112718" marR="112718" marT="56356" marB="5635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0" i="1" u="none"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u="sng"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500" b="0" noProof="0" dirty="0">
                          <a:solidFill>
                            <a:schemeClr val="bg1"/>
                          </a:solidFill>
                          <a:latin typeface="+mn-lt"/>
                        </a:rPr>
                        <a:t>1 BTC</a:t>
                      </a: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2852602"/>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Output</a:t>
                      </a:r>
                      <a:endParaRPr lang="en-US" sz="1500" b="0" i="1" noProof="0" dirty="0">
                        <a:solidFill>
                          <a:schemeClr val="tx1"/>
                        </a:solidFill>
                        <a:latin typeface="+mn-lt"/>
                      </a:endParaRP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17562486"/>
                  </a:ext>
                </a:extLst>
              </a:tr>
              <a:tr h="551826">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0" i="1" u="none" noProof="0" dirty="0">
                          <a:solidFill>
                            <a:schemeClr val="tx1"/>
                          </a:solidFill>
                          <a:latin typeface="+mn-lt"/>
                        </a:rPr>
                        <a:t>P2PKH</a:t>
                      </a:r>
                      <a:r>
                        <a:rPr lang="en-US" sz="1500" b="1" u="none" noProof="0" dirty="0">
                          <a:solidFill>
                            <a:srgbClr val="00B0F0"/>
                          </a:solidFill>
                          <a:latin typeface="+mn-lt"/>
                        </a:rPr>
                        <a:t> </a:t>
                      </a:r>
                      <a:r>
                        <a:rPr lang="en-US" sz="1500" b="0" i="1" u="none" noProof="0" dirty="0">
                          <a:solidFill>
                            <a:schemeClr val="tx1"/>
                          </a:solidFill>
                          <a:latin typeface="+mn-lt"/>
                        </a:rPr>
                        <a:t>w/ </a:t>
                      </a:r>
                      <a:r>
                        <a:rPr lang="en-US" sz="1500" b="0" i="1" u="none" noProof="0" dirty="0" err="1">
                          <a:solidFill>
                            <a:schemeClr val="tx1"/>
                          </a:solidFill>
                          <a:latin typeface="+mn-lt"/>
                        </a:rPr>
                        <a:t>locktime</a:t>
                      </a:r>
                      <a:endParaRPr lang="en-US" sz="1500" b="0" i="1" u="none" noProof="0" dirty="0">
                        <a:solidFill>
                          <a:schemeClr val="tx1"/>
                        </a:solidFill>
                        <a:latin typeface="+mn-lt"/>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en-US" sz="1600" i="0" dirty="0">
                          <a:solidFill>
                            <a:srgbClr val="00B0F0"/>
                          </a:solidFill>
                        </a:rPr>
                        <a:t>𝑌</a:t>
                      </a:r>
                      <a:r>
                        <a:rPr lang="en-US" sz="1600" i="0" baseline="-25000" dirty="0">
                          <a:solidFill>
                            <a:srgbClr val="00B0F0"/>
                          </a:solidFill>
                        </a:rPr>
                        <a:t>B</a:t>
                      </a:r>
                      <a:endParaRPr lang="en-US" sz="1500" b="1" i="0" u="none" baseline="-25000" noProof="0" dirty="0">
                        <a:solidFill>
                          <a:schemeClr val="tx1"/>
                        </a:solidFill>
                        <a:latin typeface="+mn-lt"/>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effectLst/>
                          <a:latin typeface="+mn-lt"/>
                        </a:rPr>
                        <a:t>📅 </a:t>
                      </a:r>
                      <a:r>
                        <a:rPr lang="en-US" sz="1500" b="0" i="1" u="none" noProof="0" dirty="0" err="1">
                          <a:effectLst/>
                          <a:latin typeface="+mn-lt"/>
                        </a:rPr>
                        <a:t>locktime</a:t>
                      </a:r>
                      <a:endParaRPr lang="en-US" sz="1500" b="0" i="1" u="none" noProof="0" dirty="0">
                        <a:effectLst/>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1" u="none" noProof="0" dirty="0">
                          <a:solidFill>
                            <a:schemeClr val="tx1"/>
                          </a:solidFill>
                          <a:latin typeface="+mn-lt"/>
                        </a:rPr>
                        <a:t>P2SH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F0"/>
                          </a:solidFill>
                        </a:rPr>
                        <a:t>𝑌</a:t>
                      </a:r>
                      <a:r>
                        <a:rPr lang="en-US" sz="1600" baseline="-25000" dirty="0">
                          <a:solidFill>
                            <a:srgbClr val="00B0F0"/>
                          </a:solidFill>
                        </a:rPr>
                        <a:t>A</a:t>
                      </a:r>
                      <a:endParaRPr lang="en-US" sz="1500" b="1" u="none" noProof="0" dirty="0">
                        <a:solidFill>
                          <a:schemeClr val="accent2"/>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B0F0"/>
                          </a:solidFill>
                        </a:rPr>
                        <a:t>𝑌</a:t>
                      </a:r>
                      <a:r>
                        <a:rPr lang="en-US" sz="1600" baseline="-25000" dirty="0">
                          <a:solidFill>
                            <a:srgbClr val="00B0F0"/>
                          </a:solidFill>
                        </a:rPr>
                        <a:t>B</a:t>
                      </a:r>
                      <a:endParaRPr lang="en-US" sz="1500" b="1" u="none" noProof="0" dirty="0">
                        <a:solidFill>
                          <a:srgbClr val="00B050"/>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500" b="0" noProof="0" dirty="0">
                          <a:solidFill>
                            <a:schemeClr val="bg1"/>
                          </a:solidFill>
                          <a:latin typeface="+mn-lt"/>
                        </a:rPr>
                        <a:t>1 BTC</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7525815"/>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marL="0" marR="0" lvl="0" indent="0" algn="l" defTabSz="1620003"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schemeClr val="tx1"/>
                        </a:solidFill>
                        <a:effectLst/>
                        <a:uLnTx/>
                        <a:uFillTx/>
                        <a:latin typeface="+mn-lt"/>
                        <a:ea typeface="+mn-ea"/>
                        <a:cs typeface="+mn-cs"/>
                      </a:endParaRPr>
                    </a:p>
                  </a:txBody>
                  <a:tcPr marL="14768" marR="14768" marT="7384" marB="7384">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15759216"/>
                  </a:ext>
                </a:extLst>
              </a:tr>
            </a:tbl>
          </a:graphicData>
        </a:graphic>
      </p:graphicFrame>
      <p:sp>
        <p:nvSpPr>
          <p:cNvPr id="5" name="TextBox 4">
            <a:extLst>
              <a:ext uri="{FF2B5EF4-FFF2-40B4-BE49-F238E27FC236}">
                <a16:creationId xmlns:a16="http://schemas.microsoft.com/office/drawing/2014/main" id="{3E9B241D-6FA9-9742-A92A-1B7F9FCAE225}"/>
              </a:ext>
            </a:extLst>
          </p:cNvPr>
          <p:cNvSpPr txBox="1"/>
          <p:nvPr/>
        </p:nvSpPr>
        <p:spPr>
          <a:xfrm>
            <a:off x="440724" y="5087181"/>
            <a:ext cx="10464147"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chemeClr val="bg1"/>
                </a:solidFill>
              </a:rPr>
              <a:t>2-of-2 aggregate key:</a:t>
            </a:r>
            <a:r>
              <a:rPr lang="en-US" sz="2400" dirty="0">
                <a:solidFill>
                  <a:srgbClr val="00B0F0"/>
                </a:solidFill>
              </a:rPr>
              <a:t> 𝑌</a:t>
            </a:r>
            <a:r>
              <a:rPr lang="en-US" sz="2400" baseline="-25000" dirty="0">
                <a:solidFill>
                  <a:srgbClr val="00B0F0"/>
                </a:solidFill>
              </a:rPr>
              <a:t>comb</a:t>
            </a:r>
            <a:r>
              <a:rPr lang="en-US" sz="2400" dirty="0">
                <a:solidFill>
                  <a:srgbClr val="00B0F0"/>
                </a:solidFill>
              </a:rPr>
              <a:t> </a:t>
            </a:r>
            <a:r>
              <a:rPr lang="en-US" sz="2400" dirty="0">
                <a:solidFill>
                  <a:schemeClr val="bg1"/>
                </a:solidFill>
              </a:rPr>
              <a:t>= </a:t>
            </a:r>
            <a:r>
              <a:rPr lang="en-US" sz="2400" dirty="0">
                <a:solidFill>
                  <a:srgbClr val="00B0F0"/>
                </a:solidFill>
              </a:rPr>
              <a:t>𝑌</a:t>
            </a:r>
            <a:r>
              <a:rPr lang="en-US" sz="2400" baseline="-25000" dirty="0">
                <a:solidFill>
                  <a:srgbClr val="00B0F0"/>
                </a:solidFill>
              </a:rPr>
              <a:t>A</a:t>
            </a:r>
            <a:r>
              <a:rPr lang="en-US" sz="2400" dirty="0">
                <a:solidFill>
                  <a:srgbClr val="00B0F0"/>
                </a:solidFill>
              </a:rPr>
              <a:t> </a:t>
            </a:r>
            <a:r>
              <a:rPr lang="en-US" sz="2400" dirty="0">
                <a:solidFill>
                  <a:schemeClr val="bg1"/>
                </a:solidFill>
              </a:rPr>
              <a:t>+ </a:t>
            </a:r>
            <a:r>
              <a:rPr lang="en-US" sz="2400" dirty="0">
                <a:solidFill>
                  <a:srgbClr val="00B0F0"/>
                </a:solidFill>
              </a:rPr>
              <a:t>𝑌</a:t>
            </a:r>
            <a:r>
              <a:rPr lang="en-US" sz="2400" baseline="-25000" dirty="0">
                <a:solidFill>
                  <a:srgbClr val="00B0F0"/>
                </a:solidFill>
              </a:rPr>
              <a:t>B</a:t>
            </a:r>
            <a:r>
              <a:rPr lang="en-US" sz="2400" dirty="0">
                <a:solidFill>
                  <a:srgbClr val="00B0F0"/>
                </a:solidFill>
              </a:rPr>
              <a:t> </a:t>
            </a:r>
            <a:endParaRPr lang="en-US" sz="2400" baseline="-25000" dirty="0">
              <a:solidFill>
                <a:schemeClr val="bg1"/>
              </a:solidFill>
            </a:endParaRPr>
          </a:p>
          <a:p>
            <a:pPr marL="342900" indent="-342900">
              <a:buFont typeface="Arial" panose="020B0604020202020204" pitchFamily="34" charset="0"/>
              <a:buChar char="•"/>
            </a:pPr>
            <a:r>
              <a:rPr lang="en-US" sz="2400" dirty="0">
                <a:solidFill>
                  <a:schemeClr val="bg1"/>
                </a:solidFill>
              </a:rPr>
              <a:t>E.g. </a:t>
            </a:r>
            <a:r>
              <a:rPr lang="en-US" sz="2400" dirty="0" err="1">
                <a:solidFill>
                  <a:schemeClr val="bg1"/>
                </a:solidFill>
              </a:rPr>
              <a:t>timelock</a:t>
            </a:r>
            <a:r>
              <a:rPr lang="en-US" sz="2400" dirty="0">
                <a:solidFill>
                  <a:schemeClr val="bg1"/>
                </a:solidFill>
              </a:rPr>
              <a:t> script: </a:t>
            </a:r>
            <a:r>
              <a:rPr lang="en-US" sz="2400" dirty="0">
                <a:solidFill>
                  <a:srgbClr val="FF0000"/>
                </a:solidFill>
              </a:rPr>
              <a:t>𝑆</a:t>
            </a:r>
            <a:r>
              <a:rPr lang="en-US" sz="2400" dirty="0">
                <a:solidFill>
                  <a:schemeClr val="bg1"/>
                </a:solidFill>
              </a:rPr>
              <a:t> = "&lt;timeout&gt; OP_CSV OP_DROP </a:t>
            </a:r>
            <a:r>
              <a:rPr lang="en-US" sz="2400" dirty="0">
                <a:solidFill>
                  <a:srgbClr val="00B0F0"/>
                </a:solidFill>
              </a:rPr>
              <a:t>𝑌</a:t>
            </a:r>
            <a:r>
              <a:rPr lang="en-US" sz="2400" baseline="-25000" dirty="0">
                <a:solidFill>
                  <a:srgbClr val="00B0F0"/>
                </a:solidFill>
              </a:rPr>
              <a:t>B</a:t>
            </a:r>
            <a:r>
              <a:rPr lang="en-US" sz="2400" dirty="0">
                <a:solidFill>
                  <a:schemeClr val="bg1"/>
                </a:solidFill>
              </a:rPr>
              <a:t> OP_CHECKSIGVERIFY”</a:t>
            </a:r>
          </a:p>
          <a:p>
            <a:pPr marL="342900" indent="-342900">
              <a:buFont typeface="Arial" panose="020B0604020202020204" pitchFamily="34" charset="0"/>
              <a:buChar char="•"/>
            </a:pPr>
            <a:r>
              <a:rPr lang="en-US" sz="2400" dirty="0">
                <a:solidFill>
                  <a:schemeClr val="bg1"/>
                </a:solidFill>
              </a:rPr>
              <a:t>New key which is published: </a:t>
            </a:r>
            <a:r>
              <a:rPr lang="en-US" sz="2400" dirty="0">
                <a:solidFill>
                  <a:srgbClr val="00B0F0"/>
                </a:solidFill>
              </a:rPr>
              <a:t>𝑌*</a:t>
            </a:r>
            <a:r>
              <a:rPr lang="en-US" sz="2400" baseline="-25000" dirty="0">
                <a:solidFill>
                  <a:srgbClr val="00B0F0"/>
                </a:solidFill>
              </a:rPr>
              <a:t>comb</a:t>
            </a:r>
            <a:r>
              <a:rPr lang="en-US" sz="2400" dirty="0">
                <a:solidFill>
                  <a:schemeClr val="bg1"/>
                </a:solidFill>
              </a:rPr>
              <a:t> = </a:t>
            </a:r>
            <a:r>
              <a:rPr lang="en-US" sz="2400" dirty="0">
                <a:solidFill>
                  <a:srgbClr val="00B0F0"/>
                </a:solidFill>
              </a:rPr>
              <a:t>𝑌</a:t>
            </a:r>
            <a:r>
              <a:rPr lang="en-US" sz="2400" baseline="-25000" dirty="0">
                <a:solidFill>
                  <a:srgbClr val="00B0F0"/>
                </a:solidFill>
              </a:rPr>
              <a:t>comb</a:t>
            </a:r>
            <a:r>
              <a:rPr lang="en-US" sz="2400" dirty="0">
                <a:solidFill>
                  <a:schemeClr val="bg1"/>
                </a:solidFill>
              </a:rPr>
              <a:t> + H(</a:t>
            </a:r>
            <a:r>
              <a:rPr lang="en-US" sz="2400" dirty="0">
                <a:solidFill>
                  <a:srgbClr val="00B0F0"/>
                </a:solidFill>
              </a:rPr>
              <a:t>𝑌</a:t>
            </a:r>
            <a:r>
              <a:rPr lang="en-US" sz="2400" baseline="-25000" dirty="0">
                <a:solidFill>
                  <a:srgbClr val="00B0F0"/>
                </a:solidFill>
              </a:rPr>
              <a:t>comb</a:t>
            </a:r>
            <a:r>
              <a:rPr lang="en-US" sz="2400" dirty="0">
                <a:solidFill>
                  <a:srgbClr val="00B0F0"/>
                </a:solidFill>
              </a:rPr>
              <a:t> </a:t>
            </a:r>
            <a:r>
              <a:rPr lang="en-US" sz="2400" dirty="0">
                <a:solidFill>
                  <a:schemeClr val="bg1"/>
                </a:solidFill>
              </a:rPr>
              <a:t>∥</a:t>
            </a:r>
            <a:r>
              <a:rPr lang="en-US" sz="2400" dirty="0">
                <a:solidFill>
                  <a:srgbClr val="FF0000"/>
                </a:solidFill>
              </a:rPr>
              <a:t> 𝑆</a:t>
            </a:r>
            <a:r>
              <a:rPr lang="en-US" sz="2400" dirty="0">
                <a:solidFill>
                  <a:schemeClr val="bg1"/>
                </a:solidFill>
              </a:rPr>
              <a:t>) ⋅ 𝐺 </a:t>
            </a:r>
          </a:p>
        </p:txBody>
      </p:sp>
      <p:graphicFrame>
        <p:nvGraphicFramePr>
          <p:cNvPr id="9" name="Tabelle 72">
            <a:extLst>
              <a:ext uri="{FF2B5EF4-FFF2-40B4-BE49-F238E27FC236}">
                <a16:creationId xmlns:a16="http://schemas.microsoft.com/office/drawing/2014/main" id="{743C999F-F2F2-D946-BBDF-0476F0A6C55E}"/>
              </a:ext>
            </a:extLst>
          </p:cNvPr>
          <p:cNvGraphicFramePr>
            <a:graphicFrameLocks noGrp="1"/>
          </p:cNvGraphicFramePr>
          <p:nvPr>
            <p:extLst>
              <p:ext uri="{D42A27DB-BD31-4B8C-83A1-F6EECF244321}">
                <p14:modId xmlns:p14="http://schemas.microsoft.com/office/powerpoint/2010/main" val="619084545"/>
              </p:ext>
            </p:extLst>
          </p:nvPr>
        </p:nvGraphicFramePr>
        <p:xfrm>
          <a:off x="6096509" y="1770819"/>
          <a:ext cx="5195354" cy="2818265"/>
        </p:xfrm>
        <a:graphic>
          <a:graphicData uri="http://schemas.openxmlformats.org/drawingml/2006/table">
            <a:tbl>
              <a:tblPr bandRow="1">
                <a:tableStyleId>{073A0DAA-6AF3-43AB-8588-CEC1D06C72B9}</a:tableStyleId>
              </a:tblPr>
              <a:tblGrid>
                <a:gridCol w="216733">
                  <a:extLst>
                    <a:ext uri="{9D8B030D-6E8A-4147-A177-3AD203B41FA5}">
                      <a16:colId xmlns:a16="http://schemas.microsoft.com/office/drawing/2014/main" val="3149205421"/>
                    </a:ext>
                  </a:extLst>
                </a:gridCol>
                <a:gridCol w="1839777">
                  <a:extLst>
                    <a:ext uri="{9D8B030D-6E8A-4147-A177-3AD203B41FA5}">
                      <a16:colId xmlns:a16="http://schemas.microsoft.com/office/drawing/2014/main" val="2862630353"/>
                    </a:ext>
                  </a:extLst>
                </a:gridCol>
                <a:gridCol w="1499229">
                  <a:extLst>
                    <a:ext uri="{9D8B030D-6E8A-4147-A177-3AD203B41FA5}">
                      <a16:colId xmlns:a16="http://schemas.microsoft.com/office/drawing/2014/main" val="1620446794"/>
                    </a:ext>
                  </a:extLst>
                </a:gridCol>
                <a:gridCol w="677902">
                  <a:extLst>
                    <a:ext uri="{9D8B030D-6E8A-4147-A177-3AD203B41FA5}">
                      <a16:colId xmlns:a16="http://schemas.microsoft.com/office/drawing/2014/main" val="608942878"/>
                    </a:ext>
                  </a:extLst>
                </a:gridCol>
                <a:gridCol w="744980">
                  <a:extLst>
                    <a:ext uri="{9D8B030D-6E8A-4147-A177-3AD203B41FA5}">
                      <a16:colId xmlns:a16="http://schemas.microsoft.com/office/drawing/2014/main" val="3101141504"/>
                    </a:ext>
                  </a:extLst>
                </a:gridCol>
                <a:gridCol w="216733">
                  <a:extLst>
                    <a:ext uri="{9D8B030D-6E8A-4147-A177-3AD203B41FA5}">
                      <a16:colId xmlns:a16="http://schemas.microsoft.com/office/drawing/2014/main" val="3705633738"/>
                    </a:ext>
                  </a:extLst>
                </a:gridCol>
              </a:tblGrid>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762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1635283"/>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algn="ctr"/>
                      <a:r>
                        <a:rPr lang="en-US" sz="1500" b="1" noProof="0" dirty="0">
                          <a:solidFill>
                            <a:schemeClr val="tx1"/>
                          </a:solidFill>
                          <a:latin typeface="+mn-lt"/>
                        </a:rPr>
                        <a:t>Taproot TX</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r>
                        <a:rPr lang="en-US" sz="1500" b="1" noProof="0" dirty="0">
                          <a:solidFill>
                            <a:schemeClr val="tx1"/>
                          </a:solidFill>
                          <a:latin typeface="+mn-lt"/>
                        </a:rPr>
                        <a:t>Commitment TX</a:t>
                      </a: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1500" b="1" noProof="0" dirty="0">
                        <a:solidFill>
                          <a:srgbClr val="00B050"/>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00161549"/>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Input </a:t>
                      </a:r>
                      <a:r>
                        <a:rPr lang="en-US" sz="1500" b="0" i="1" noProof="0" dirty="0">
                          <a:solidFill>
                            <a:schemeClr val="tx1"/>
                          </a:solidFill>
                          <a:latin typeface="+mn-lt"/>
                        </a:rPr>
                        <a:t>(e.g. lightning </a:t>
                      </a:r>
                      <a:r>
                        <a:rPr lang="en-US" sz="1500" b="0" i="1" u="none" noProof="0" dirty="0">
                          <a:solidFill>
                            <a:schemeClr val="tx1"/>
                          </a:solidFill>
                          <a:latin typeface="+mn-lt"/>
                        </a:rPr>
                        <a:t>channel funding TX)</a:t>
                      </a: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300" b="0" i="1" u="none"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045678"/>
                  </a:ext>
                </a:extLst>
              </a:tr>
              <a:tr h="585311">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noProof="0" dirty="0">
                          <a:solidFill>
                            <a:srgbClr val="00B0F0"/>
                          </a:solidFill>
                          <a:latin typeface="+mn-lt"/>
                        </a:rPr>
                        <a:t>Sig A: </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en-US" sz="1400" b="0" i="0" u="none" strike="noStrike" kern="1200" cap="none" spc="0" normalizeH="0" baseline="0" noProof="0" dirty="0">
                          <a:ln>
                            <a:noFill/>
                          </a:ln>
                          <a:solidFill>
                            <a:srgbClr val="FFFF00"/>
                          </a:solidFill>
                          <a:effectLst/>
                          <a:uLnTx/>
                          <a:uFillTx/>
                          <a:latin typeface="+mn-lt"/>
                          <a:ea typeface="+mn-ea"/>
                          <a:cs typeface="+mn-cs"/>
                        </a:rPr>
                        <a:t>𝑅</a:t>
                      </a:r>
                      <a:r>
                        <a:rPr kumimoji="0" lang="en-US" sz="1400" b="0" i="1" u="none" strike="noStrike" kern="1200" cap="none" spc="0" normalizeH="0" baseline="0" noProof="0" dirty="0">
                          <a:ln>
                            <a:noFill/>
                          </a:ln>
                          <a:solidFill>
                            <a:prstClr val="black"/>
                          </a:solidFill>
                          <a:effectLst/>
                          <a:uLnTx/>
                          <a:uFillTx/>
                          <a:latin typeface="+mn-lt"/>
                          <a:ea typeface="+mn-ea"/>
                          <a:cs typeface="+mn-cs"/>
                        </a:rPr>
                        <a:t>,</a:t>
                      </a:r>
                      <a:r>
                        <a:rPr kumimoji="0" lang="en-US" sz="1400" b="0" i="1" u="none" strike="noStrike" kern="1200" cap="none" spc="0" normalizeH="0" baseline="0" noProof="0" dirty="0">
                          <a:ln>
                            <a:noFill/>
                          </a:ln>
                          <a:solidFill>
                            <a:prstClr val="white"/>
                          </a:solidFill>
                          <a:effectLst/>
                          <a:uLnTx/>
                          <a:uFillTx/>
                          <a:latin typeface="+mn-lt"/>
                          <a:ea typeface="+mn-ea"/>
                          <a:cs typeface="+mn-cs"/>
                        </a:rPr>
                        <a:t> </a:t>
                      </a:r>
                      <a:r>
                        <a:rPr kumimoji="0" lang="en-US" sz="1400" b="0" i="0" u="none" strike="noStrike" kern="1200" cap="none" spc="0" normalizeH="0" baseline="0" noProof="0" dirty="0">
                          <a:ln>
                            <a:noFill/>
                          </a:ln>
                          <a:solidFill>
                            <a:srgbClr val="FF40FF"/>
                          </a:solidFill>
                          <a:effectLst/>
                          <a:uLnTx/>
                          <a:uFillTx/>
                          <a:latin typeface="+mn-lt"/>
                          <a:ea typeface="+mn-ea"/>
                          <a:cs typeface="+mn-cs"/>
                        </a:rPr>
                        <a:t>𝑠</a:t>
                      </a:r>
                      <a:r>
                        <a:rPr kumimoji="0" lang="en-US" sz="1400" b="0" i="0" u="none" strike="noStrike" kern="1200" cap="none" spc="0" normalizeH="0" baseline="0" noProof="0" dirty="0">
                          <a:ln>
                            <a:noFill/>
                          </a:ln>
                          <a:solidFill>
                            <a:prstClr val="black"/>
                          </a:solidFill>
                          <a:effectLst/>
                          <a:uLnTx/>
                          <a:uFillTx/>
                          <a:latin typeface="+mn-lt"/>
                          <a:ea typeface="+mn-ea"/>
                          <a:cs typeface="+mn-cs"/>
                        </a:rPr>
                        <a:t>)</a:t>
                      </a:r>
                      <a:r>
                        <a:rPr kumimoji="0" lang="en-US" sz="1400" b="0" i="0" u="none" strike="noStrike" kern="1200" cap="none" spc="0" normalizeH="0" baseline="-25000" noProof="0" dirty="0">
                          <a:ln>
                            <a:noFill/>
                          </a:ln>
                          <a:solidFill>
                            <a:srgbClr val="00B0F0"/>
                          </a:solidFill>
                          <a:effectLst/>
                          <a:uLnTx/>
                          <a:uFillTx/>
                          <a:latin typeface="+mn-lt"/>
                          <a:ea typeface="+mn-ea"/>
                          <a:cs typeface="+mn-cs"/>
                        </a:rPr>
                        <a:t>A</a:t>
                      </a:r>
                      <a:r>
                        <a:rPr lang="en-US" sz="1400" b="1" u="none" noProof="0" dirty="0">
                          <a:solidFill>
                            <a:schemeClr val="accent2"/>
                          </a:solidFill>
                          <a:latin typeface="+mn-lt"/>
                        </a:rPr>
                        <a:t>   </a:t>
                      </a:r>
                      <a:r>
                        <a:rPr lang="en-US" sz="1400" b="1" noProof="0" dirty="0">
                          <a:latin typeface="+mn-lt"/>
                        </a:rPr>
                        <a:t>✓</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noProof="0" dirty="0">
                          <a:solidFill>
                            <a:srgbClr val="00B0F0"/>
                          </a:solidFill>
                          <a:latin typeface="+mn-lt"/>
                        </a:rPr>
                        <a:t>Sig B: </a:t>
                      </a:r>
                      <a:r>
                        <a:rPr lang="en-US" sz="1400" dirty="0">
                          <a:solidFill>
                            <a:schemeClr val="tx1"/>
                          </a:solidFill>
                        </a:rPr>
                        <a:t>(</a:t>
                      </a:r>
                      <a:r>
                        <a:rPr lang="en-US" sz="1400" dirty="0">
                          <a:solidFill>
                            <a:srgbClr val="FFFF00"/>
                          </a:solidFill>
                        </a:rPr>
                        <a:t>𝑅</a:t>
                      </a:r>
                      <a:r>
                        <a:rPr lang="en-US" sz="1400" i="1" dirty="0">
                          <a:solidFill>
                            <a:schemeClr val="tx1"/>
                          </a:solidFill>
                        </a:rPr>
                        <a:t>,</a:t>
                      </a:r>
                      <a:r>
                        <a:rPr lang="en-US" sz="1400" i="1" dirty="0">
                          <a:solidFill>
                            <a:schemeClr val="bg1"/>
                          </a:solidFill>
                        </a:rPr>
                        <a:t> </a:t>
                      </a:r>
                      <a:r>
                        <a:rPr lang="en-US" sz="1400" dirty="0">
                          <a:solidFill>
                            <a:srgbClr val="FF40FF"/>
                          </a:solidFill>
                        </a:rPr>
                        <a:t>𝑠</a:t>
                      </a:r>
                      <a:r>
                        <a:rPr lang="en-US" sz="1400" dirty="0">
                          <a:solidFill>
                            <a:schemeClr val="tx1"/>
                          </a:solidFill>
                        </a:rPr>
                        <a:t>)</a:t>
                      </a:r>
                      <a:r>
                        <a:rPr lang="en-US" sz="1400" baseline="-25000" dirty="0">
                          <a:solidFill>
                            <a:srgbClr val="00B0F0"/>
                          </a:solidFill>
                        </a:rPr>
                        <a:t>B</a:t>
                      </a:r>
                      <a:r>
                        <a:rPr lang="en-US" sz="1400" dirty="0">
                          <a:solidFill>
                            <a:schemeClr val="tx1"/>
                          </a:solidFill>
                        </a:rPr>
                        <a:t> </a:t>
                      </a:r>
                      <a:r>
                        <a:rPr lang="en-US" sz="1400" b="1" u="none" noProof="0" dirty="0">
                          <a:solidFill>
                            <a:schemeClr val="accent2"/>
                          </a:solidFill>
                          <a:latin typeface="+mn-lt"/>
                        </a:rPr>
                        <a:t>  </a:t>
                      </a:r>
                      <a:r>
                        <a:rPr kumimoji="0" lang="en-US" sz="1400" b="1" i="0" u="none" strike="noStrike" kern="1200" cap="none" spc="0" normalizeH="0" baseline="0" noProof="0" dirty="0">
                          <a:ln>
                            <a:noFill/>
                          </a:ln>
                          <a:solidFill>
                            <a:prstClr val="black"/>
                          </a:solidFill>
                          <a:effectLst/>
                          <a:uLnTx/>
                          <a:uFillTx/>
                          <a:latin typeface="+mn-lt"/>
                          <a:ea typeface="+mn-ea"/>
                          <a:cs typeface="+mn-cs"/>
                        </a:rPr>
                        <a:t> ⬜</a:t>
                      </a:r>
                    </a:p>
                  </a:txBody>
                  <a:tcPr marL="112718" marR="112718" marT="56356" marB="5635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0" i="1" u="none"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u="sng"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500" b="0" noProof="0" dirty="0">
                          <a:solidFill>
                            <a:schemeClr val="bg1"/>
                          </a:solidFill>
                          <a:latin typeface="+mn-lt"/>
                        </a:rPr>
                        <a:t>1 BTC</a:t>
                      </a: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2852602"/>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Output</a:t>
                      </a:r>
                      <a:endParaRPr lang="en-US" sz="1500" b="0" i="1" noProof="0" dirty="0">
                        <a:solidFill>
                          <a:schemeClr val="tx1"/>
                        </a:solidFill>
                        <a:latin typeface="+mn-lt"/>
                      </a:endParaRP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17562486"/>
                  </a:ext>
                </a:extLst>
              </a:tr>
              <a:tr h="551826">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0" i="1" u="none" noProof="0" dirty="0">
                          <a:solidFill>
                            <a:schemeClr val="tx1"/>
                          </a:solidFill>
                          <a:latin typeface="+mn-lt"/>
                        </a:rPr>
                        <a:t>P2TR</a:t>
                      </a:r>
                      <a:r>
                        <a:rPr lang="en-US" sz="1500" b="1" u="none" noProof="0" dirty="0">
                          <a:solidFill>
                            <a:srgbClr val="00B0F0"/>
                          </a:solidFill>
                          <a:latin typeface="+mn-lt"/>
                        </a:rPr>
                        <a:t> </a:t>
                      </a:r>
                      <a:r>
                        <a:rPr lang="en-US" sz="1500" b="0" u="none" noProof="0" dirty="0">
                          <a:solidFill>
                            <a:schemeClr val="tx1"/>
                          </a:solidFill>
                          <a:latin typeface="+mn-lt"/>
                        </a:rPr>
                        <a:t>(Pay to taproot)</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solidFill>
                            <a:srgbClr val="00B0F0"/>
                          </a:solidFill>
                        </a:rPr>
                        <a:t>𝑌*</a:t>
                      </a:r>
                      <a:r>
                        <a:rPr lang="en-US" sz="1600" baseline="-25000" dirty="0">
                          <a:solidFill>
                            <a:srgbClr val="00B0F0"/>
                          </a:solidFill>
                        </a:rPr>
                        <a:t>comb</a:t>
                      </a:r>
                      <a:r>
                        <a:rPr lang="en-US" sz="1600" dirty="0">
                          <a:solidFill>
                            <a:schemeClr val="bg1"/>
                          </a:solidFill>
                        </a:rPr>
                        <a:t> </a:t>
                      </a:r>
                      <a:endParaRPr lang="en-US" sz="1500" b="1" u="none" baseline="-25000"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u="none" noProof="0" dirty="0">
                        <a:solidFill>
                          <a:srgbClr val="00B050"/>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500" b="0" noProof="0" dirty="0">
                          <a:solidFill>
                            <a:schemeClr val="bg1"/>
                          </a:solidFill>
                          <a:latin typeface="+mn-lt"/>
                        </a:rPr>
                        <a:t>1 BTC</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7525815"/>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marL="0" marR="0" lvl="0" indent="0" algn="l" defTabSz="1620003"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schemeClr val="tx1"/>
                        </a:solidFill>
                        <a:effectLst/>
                        <a:uLnTx/>
                        <a:uFillTx/>
                        <a:latin typeface="+mn-lt"/>
                        <a:ea typeface="+mn-ea"/>
                        <a:cs typeface="+mn-cs"/>
                      </a:endParaRPr>
                    </a:p>
                  </a:txBody>
                  <a:tcPr marL="14768" marR="14768" marT="7384" marB="7384">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15759216"/>
                  </a:ext>
                </a:extLst>
              </a:tr>
            </a:tbl>
          </a:graphicData>
        </a:graphic>
      </p:graphicFrame>
      <p:sp>
        <p:nvSpPr>
          <p:cNvPr id="4" name="TextBox 3">
            <a:extLst>
              <a:ext uri="{FF2B5EF4-FFF2-40B4-BE49-F238E27FC236}">
                <a16:creationId xmlns:a16="http://schemas.microsoft.com/office/drawing/2014/main" id="{7FFD9C54-E6B9-2647-B912-0E83A3C2CD73}"/>
              </a:ext>
            </a:extLst>
          </p:cNvPr>
          <p:cNvSpPr txBox="1"/>
          <p:nvPr/>
        </p:nvSpPr>
        <p:spPr>
          <a:xfrm>
            <a:off x="3089914" y="1309154"/>
            <a:ext cx="620683" cy="461665"/>
          </a:xfrm>
          <a:prstGeom prst="rect">
            <a:avLst/>
          </a:prstGeom>
          <a:noFill/>
        </p:spPr>
        <p:txBody>
          <a:bodyPr wrap="none" rtlCol="0">
            <a:spAutoFit/>
          </a:bodyPr>
          <a:lstStyle/>
          <a:p>
            <a:pPr algn="l"/>
            <a:r>
              <a:rPr lang="en-US" sz="2400" dirty="0">
                <a:solidFill>
                  <a:schemeClr val="bg1"/>
                </a:solidFill>
              </a:rPr>
              <a:t>Old</a:t>
            </a:r>
          </a:p>
        </p:txBody>
      </p:sp>
      <p:sp>
        <p:nvSpPr>
          <p:cNvPr id="8" name="TextBox 7">
            <a:extLst>
              <a:ext uri="{FF2B5EF4-FFF2-40B4-BE49-F238E27FC236}">
                <a16:creationId xmlns:a16="http://schemas.microsoft.com/office/drawing/2014/main" id="{70E0ACCB-7E2B-C142-A9E6-A368D0A1371A}"/>
              </a:ext>
            </a:extLst>
          </p:cNvPr>
          <p:cNvSpPr txBox="1"/>
          <p:nvPr/>
        </p:nvSpPr>
        <p:spPr>
          <a:xfrm>
            <a:off x="8383844" y="1309153"/>
            <a:ext cx="755463" cy="461665"/>
          </a:xfrm>
          <a:prstGeom prst="rect">
            <a:avLst/>
          </a:prstGeom>
          <a:noFill/>
        </p:spPr>
        <p:txBody>
          <a:bodyPr wrap="none" rtlCol="0">
            <a:spAutoFit/>
          </a:bodyPr>
          <a:lstStyle/>
          <a:p>
            <a:pPr algn="l"/>
            <a:r>
              <a:rPr lang="en-US" sz="2400" dirty="0">
                <a:solidFill>
                  <a:schemeClr val="bg1"/>
                </a:solidFill>
              </a:rPr>
              <a:t>New</a:t>
            </a:r>
          </a:p>
        </p:txBody>
      </p:sp>
    </p:spTree>
    <p:extLst>
      <p:ext uri="{BB962C8B-B14F-4D97-AF65-F5344CB8AC3E}">
        <p14:creationId xmlns:p14="http://schemas.microsoft.com/office/powerpoint/2010/main" val="138929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a:t>
            </a:r>
          </a:p>
        </p:txBody>
      </p:sp>
      <p:sp>
        <p:nvSpPr>
          <p:cNvPr id="5" name="Content Placeholder 4">
            <a:extLst>
              <a:ext uri="{FF2B5EF4-FFF2-40B4-BE49-F238E27FC236}">
                <a16:creationId xmlns:a16="http://schemas.microsoft.com/office/drawing/2014/main" id="{7DA81CFC-5DA7-F848-A98D-60CB3D3525B0}"/>
              </a:ext>
            </a:extLst>
          </p:cNvPr>
          <p:cNvSpPr>
            <a:spLocks noGrp="1"/>
          </p:cNvSpPr>
          <p:nvPr>
            <p:ph idx="1"/>
          </p:nvPr>
        </p:nvSpPr>
        <p:spPr/>
        <p:txBody>
          <a:bodyPr>
            <a:normAutofit/>
          </a:bodyPr>
          <a:lstStyle/>
          <a:p>
            <a:pPr marL="0" indent="0">
              <a:buNone/>
            </a:pPr>
            <a:r>
              <a:rPr lang="en-US" sz="2400" dirty="0"/>
              <a:t>Two spending rules: Spending like it was</a:t>
            </a:r>
          </a:p>
          <a:p>
            <a:pPr marL="514350" indent="-514350">
              <a:buFont typeface="+mj-lt"/>
              <a:buAutoNum type="arabicPeriod"/>
            </a:pPr>
            <a:r>
              <a:rPr lang="en-US" sz="2400" dirty="0"/>
              <a:t>P2SH </a:t>
            </a:r>
            <a:r>
              <a:rPr lang="en-US" sz="2400" dirty="0">
                <a:solidFill>
                  <a:srgbClr val="00B0F0"/>
                </a:solidFill>
              </a:rPr>
              <a:t>𝑌*</a:t>
            </a:r>
            <a:r>
              <a:rPr lang="en-US" sz="2400" baseline="-25000" dirty="0">
                <a:solidFill>
                  <a:srgbClr val="00B0F0"/>
                </a:solidFill>
              </a:rPr>
              <a:t>comb</a:t>
            </a:r>
            <a:r>
              <a:rPr lang="en-US" sz="2400" dirty="0"/>
              <a:t> = </a:t>
            </a:r>
            <a:r>
              <a:rPr lang="en-US" sz="2400" dirty="0">
                <a:solidFill>
                  <a:srgbClr val="00B0F0"/>
                </a:solidFill>
              </a:rPr>
              <a:t>𝑌</a:t>
            </a:r>
            <a:r>
              <a:rPr lang="en-US" sz="2400" baseline="-25000" dirty="0">
                <a:solidFill>
                  <a:srgbClr val="00B0F0"/>
                </a:solidFill>
              </a:rPr>
              <a:t>A</a:t>
            </a:r>
            <a:r>
              <a:rPr lang="en-US" sz="2400" dirty="0">
                <a:solidFill>
                  <a:srgbClr val="00B0F0"/>
                </a:solidFill>
              </a:rPr>
              <a:t> </a:t>
            </a:r>
            <a:r>
              <a:rPr lang="en-US" sz="2400" dirty="0"/>
              <a:t>+ </a:t>
            </a:r>
            <a:r>
              <a:rPr lang="en-US" sz="2400" dirty="0">
                <a:solidFill>
                  <a:srgbClr val="00B0F0"/>
                </a:solidFill>
              </a:rPr>
              <a:t>𝑌</a:t>
            </a:r>
            <a:r>
              <a:rPr lang="en-US" sz="2400" baseline="-25000" dirty="0">
                <a:solidFill>
                  <a:srgbClr val="00B0F0"/>
                </a:solidFill>
              </a:rPr>
              <a:t>B</a:t>
            </a:r>
            <a:r>
              <a:rPr lang="en-US" sz="2400" dirty="0">
                <a:solidFill>
                  <a:srgbClr val="00B0F0"/>
                </a:solidFill>
              </a:rPr>
              <a:t> </a:t>
            </a:r>
            <a:r>
              <a:rPr lang="en-US" sz="2400" dirty="0"/>
              <a:t>+ H(</a:t>
            </a:r>
            <a:r>
              <a:rPr lang="en-US" sz="2400" dirty="0">
                <a:solidFill>
                  <a:srgbClr val="00B0F0"/>
                </a:solidFill>
              </a:rPr>
              <a:t>𝑌</a:t>
            </a:r>
            <a:r>
              <a:rPr lang="en-US" sz="2400" baseline="-25000" dirty="0">
                <a:solidFill>
                  <a:srgbClr val="00B0F0"/>
                </a:solidFill>
              </a:rPr>
              <a:t>comb</a:t>
            </a:r>
            <a:r>
              <a:rPr lang="en-US" sz="2400" dirty="0">
                <a:solidFill>
                  <a:srgbClr val="00B0F0"/>
                </a:solidFill>
              </a:rPr>
              <a:t> </a:t>
            </a:r>
            <a:r>
              <a:rPr lang="en-US" sz="2400" dirty="0"/>
              <a:t>∥</a:t>
            </a:r>
            <a:r>
              <a:rPr lang="en-US" sz="2400" dirty="0">
                <a:solidFill>
                  <a:srgbClr val="FF0000"/>
                </a:solidFill>
              </a:rPr>
              <a:t> 𝑆</a:t>
            </a:r>
            <a:r>
              <a:rPr lang="en-US" sz="2400" dirty="0"/>
              <a:t>) ⋅ 𝐺 </a:t>
            </a:r>
          </a:p>
          <a:p>
            <a:pPr marL="971550" lvl="1" indent="-514350">
              <a:buFont typeface="+mj-lt"/>
              <a:buAutoNum type="arabicPeriod"/>
            </a:pPr>
            <a:r>
              <a:rPr lang="en-US" sz="2000" dirty="0"/>
              <a:t>One party adds H(</a:t>
            </a:r>
            <a:r>
              <a:rPr lang="en-US" sz="2000" dirty="0">
                <a:solidFill>
                  <a:srgbClr val="00B0F0"/>
                </a:solidFill>
              </a:rPr>
              <a:t>𝑌</a:t>
            </a:r>
            <a:r>
              <a:rPr lang="en-US" sz="2000" baseline="-25000" dirty="0">
                <a:solidFill>
                  <a:srgbClr val="00B0F0"/>
                </a:solidFill>
              </a:rPr>
              <a:t>comb</a:t>
            </a:r>
            <a:r>
              <a:rPr lang="en-US" sz="2000" dirty="0">
                <a:solidFill>
                  <a:srgbClr val="00B0F0"/>
                </a:solidFill>
              </a:rPr>
              <a:t> </a:t>
            </a:r>
            <a:r>
              <a:rPr lang="en-US" sz="2000" dirty="0"/>
              <a:t>∥</a:t>
            </a:r>
            <a:r>
              <a:rPr lang="en-US" sz="2000" dirty="0">
                <a:solidFill>
                  <a:srgbClr val="FF0000"/>
                </a:solidFill>
              </a:rPr>
              <a:t> 𝑆</a:t>
            </a:r>
            <a:r>
              <a:rPr lang="en-US" sz="2000" dirty="0"/>
              <a:t>) to private key, e.g. </a:t>
            </a:r>
            <a:r>
              <a:rPr lang="en-US" sz="2000" dirty="0">
                <a:solidFill>
                  <a:srgbClr val="00B0F0"/>
                </a:solidFill>
              </a:rPr>
              <a:t>𝑌*</a:t>
            </a:r>
            <a:r>
              <a:rPr lang="en-US" sz="2000" baseline="-25000" dirty="0">
                <a:solidFill>
                  <a:srgbClr val="00B0F0"/>
                </a:solidFill>
              </a:rPr>
              <a:t>A </a:t>
            </a:r>
            <a:r>
              <a:rPr lang="en-US" sz="2000" dirty="0"/>
              <a:t>= (</a:t>
            </a:r>
            <a:r>
              <a:rPr lang="en-US" sz="2000" dirty="0">
                <a:solidFill>
                  <a:srgbClr val="00B0F0"/>
                </a:solidFill>
              </a:rPr>
              <a:t>𝑥</a:t>
            </a:r>
            <a:r>
              <a:rPr lang="en-US" sz="2000" baseline="-25000" dirty="0">
                <a:solidFill>
                  <a:srgbClr val="00B0F0"/>
                </a:solidFill>
              </a:rPr>
              <a:t>2</a:t>
            </a:r>
            <a:r>
              <a:rPr lang="en-US" sz="2000" dirty="0"/>
              <a:t> + H(</a:t>
            </a:r>
            <a:r>
              <a:rPr lang="en-US" sz="2000" dirty="0">
                <a:solidFill>
                  <a:srgbClr val="00B0F0"/>
                </a:solidFill>
              </a:rPr>
              <a:t>𝑌</a:t>
            </a:r>
            <a:r>
              <a:rPr lang="en-US" sz="2000" baseline="-25000" dirty="0">
                <a:solidFill>
                  <a:srgbClr val="00B0F0"/>
                </a:solidFill>
              </a:rPr>
              <a:t>comb</a:t>
            </a:r>
            <a:r>
              <a:rPr lang="en-US" sz="2000" dirty="0">
                <a:solidFill>
                  <a:srgbClr val="00B0F0"/>
                </a:solidFill>
              </a:rPr>
              <a:t> </a:t>
            </a:r>
            <a:r>
              <a:rPr lang="en-US" sz="2000" dirty="0"/>
              <a:t>||</a:t>
            </a:r>
            <a:r>
              <a:rPr lang="en-US" sz="2000" dirty="0">
                <a:solidFill>
                  <a:srgbClr val="FF0000"/>
                </a:solidFill>
              </a:rPr>
              <a:t> 𝑆</a:t>
            </a:r>
            <a:r>
              <a:rPr lang="en-US" sz="2000" dirty="0"/>
              <a:t>)) ⋅ 𝐺 </a:t>
            </a:r>
          </a:p>
          <a:p>
            <a:pPr marL="971550" lvl="1" indent="-514350">
              <a:buFont typeface="+mj-lt"/>
              <a:buAutoNum type="arabicPeriod"/>
            </a:pPr>
            <a:r>
              <a:rPr lang="en-US" sz="2000" dirty="0"/>
              <a:t>A and B provide signatures (</a:t>
            </a:r>
            <a:r>
              <a:rPr lang="en-US" sz="2000" dirty="0">
                <a:solidFill>
                  <a:srgbClr val="FF40FF"/>
                </a:solidFill>
              </a:rPr>
              <a:t>𝑠*</a:t>
            </a:r>
            <a:r>
              <a:rPr lang="en-US" sz="2000" baseline="-25000" dirty="0">
                <a:solidFill>
                  <a:srgbClr val="FF40FF"/>
                </a:solidFill>
              </a:rPr>
              <a:t>comb</a:t>
            </a:r>
            <a:r>
              <a:rPr lang="en-US" sz="2000" dirty="0"/>
              <a:t>, </a:t>
            </a:r>
            <a:r>
              <a:rPr lang="en-US" sz="2000" dirty="0">
                <a:solidFill>
                  <a:srgbClr val="FFFF00"/>
                </a:solidFill>
              </a:rPr>
              <a:t>𝑅</a:t>
            </a:r>
            <a:r>
              <a:rPr lang="en-US" sz="2000" baseline="-25000" dirty="0">
                <a:solidFill>
                  <a:srgbClr val="FFFF00"/>
                </a:solidFill>
              </a:rPr>
              <a:t>comb</a:t>
            </a:r>
            <a:r>
              <a:rPr lang="en-US" sz="2000" dirty="0"/>
              <a:t>) in new TX to unlock the funds (MuSig2) </a:t>
            </a:r>
          </a:p>
          <a:p>
            <a:pPr marL="514350" indent="-514350">
              <a:buFont typeface="+mj-lt"/>
              <a:buAutoNum type="arabicPeriod"/>
            </a:pPr>
            <a:r>
              <a:rPr lang="en-US" sz="2400" dirty="0"/>
              <a:t>P2PKH to </a:t>
            </a:r>
            <a:r>
              <a:rPr lang="en-US" sz="2400" dirty="0">
                <a:solidFill>
                  <a:srgbClr val="00B0F0"/>
                </a:solidFill>
              </a:rPr>
              <a:t>𝑌</a:t>
            </a:r>
            <a:r>
              <a:rPr lang="en-US" sz="2400" baseline="-25000" dirty="0">
                <a:solidFill>
                  <a:srgbClr val="00B0F0"/>
                </a:solidFill>
              </a:rPr>
              <a:t>B </a:t>
            </a:r>
            <a:r>
              <a:rPr lang="en-US" sz="2400" dirty="0"/>
              <a:t>with </a:t>
            </a:r>
            <a:r>
              <a:rPr lang="en-US" sz="2400" dirty="0" err="1"/>
              <a:t>locktime</a:t>
            </a:r>
            <a:endParaRPr lang="en-US" sz="2400" dirty="0"/>
          </a:p>
          <a:p>
            <a:pPr marL="971550" lvl="1" indent="-514350">
              <a:buFont typeface="+mj-lt"/>
              <a:buAutoNum type="arabicPeriod"/>
            </a:pPr>
            <a:r>
              <a:rPr lang="en-US" sz="2000" dirty="0"/>
              <a:t>B provides </a:t>
            </a:r>
            <a:r>
              <a:rPr lang="en-US" sz="2000" dirty="0">
                <a:solidFill>
                  <a:srgbClr val="FF0000"/>
                </a:solidFill>
              </a:rPr>
              <a:t>𝑆</a:t>
            </a:r>
            <a:r>
              <a:rPr lang="en-US" sz="2000" dirty="0"/>
              <a:t>, </a:t>
            </a:r>
            <a:r>
              <a:rPr lang="en-US" sz="2000" dirty="0">
                <a:solidFill>
                  <a:srgbClr val="00B0F0"/>
                </a:solidFill>
              </a:rPr>
              <a:t>𝑌</a:t>
            </a:r>
            <a:r>
              <a:rPr lang="en-US" sz="2000" baseline="-25000" dirty="0">
                <a:solidFill>
                  <a:srgbClr val="00B0F0"/>
                </a:solidFill>
              </a:rPr>
              <a:t>comb</a:t>
            </a:r>
            <a:r>
              <a:rPr lang="en-US" sz="2000" dirty="0"/>
              <a:t>, </a:t>
            </a:r>
            <a:r>
              <a:rPr lang="en-US" sz="2000" dirty="0">
                <a:solidFill>
                  <a:srgbClr val="00B0F0"/>
                </a:solidFill>
              </a:rPr>
              <a:t>𝑌</a:t>
            </a:r>
            <a:r>
              <a:rPr lang="en-US" sz="2000" baseline="-25000" dirty="0">
                <a:solidFill>
                  <a:srgbClr val="00B0F0"/>
                </a:solidFill>
              </a:rPr>
              <a:t>B</a:t>
            </a:r>
            <a:r>
              <a:rPr lang="en-US" sz="2000" dirty="0"/>
              <a:t> and</a:t>
            </a:r>
            <a:r>
              <a:rPr lang="en-US" sz="2000" dirty="0">
                <a:solidFill>
                  <a:srgbClr val="FF40FF"/>
                </a:solidFill>
              </a:rPr>
              <a:t> 𝑠</a:t>
            </a:r>
            <a:r>
              <a:rPr lang="en-US" sz="2000" baseline="-25000" dirty="0">
                <a:solidFill>
                  <a:srgbClr val="FF40FF"/>
                </a:solidFill>
              </a:rPr>
              <a:t>B</a:t>
            </a:r>
            <a:endParaRPr lang="en-US" sz="2000" dirty="0"/>
          </a:p>
          <a:p>
            <a:pPr marL="971550" lvl="1" indent="-514350">
              <a:buFont typeface="+mj-lt"/>
              <a:buAutoNum type="arabicPeriod"/>
            </a:pPr>
            <a:r>
              <a:rPr lang="en-US" sz="2000" dirty="0"/>
              <a:t>H(</a:t>
            </a:r>
            <a:r>
              <a:rPr lang="en-US" sz="2000" dirty="0">
                <a:solidFill>
                  <a:srgbClr val="00B0F0"/>
                </a:solidFill>
              </a:rPr>
              <a:t>𝑌</a:t>
            </a:r>
            <a:r>
              <a:rPr lang="en-US" sz="2000" baseline="-25000" dirty="0">
                <a:solidFill>
                  <a:srgbClr val="00B0F0"/>
                </a:solidFill>
              </a:rPr>
              <a:t>comb</a:t>
            </a:r>
            <a:r>
              <a:rPr lang="en-US" sz="2000" dirty="0">
                <a:solidFill>
                  <a:srgbClr val="00B0F0"/>
                </a:solidFill>
              </a:rPr>
              <a:t> </a:t>
            </a:r>
            <a:r>
              <a:rPr lang="en-US" sz="2000" dirty="0"/>
              <a:t>||</a:t>
            </a:r>
            <a:r>
              <a:rPr lang="en-US" sz="2000" dirty="0">
                <a:solidFill>
                  <a:srgbClr val="FF0000"/>
                </a:solidFill>
              </a:rPr>
              <a:t> 𝑆</a:t>
            </a:r>
            <a:r>
              <a:rPr lang="en-US" sz="2000" dirty="0"/>
              <a:t>) can be calculated by miner</a:t>
            </a:r>
          </a:p>
          <a:p>
            <a:pPr marL="971550" lvl="1" indent="-514350">
              <a:buFont typeface="+mj-lt"/>
              <a:buAutoNum type="arabicPeriod"/>
            </a:pPr>
            <a:r>
              <a:rPr lang="en-US" sz="2000" dirty="0"/>
              <a:t>Miner checks that </a:t>
            </a:r>
            <a:r>
              <a:rPr lang="en-US" sz="2000" dirty="0">
                <a:solidFill>
                  <a:srgbClr val="00B0F0"/>
                </a:solidFill>
              </a:rPr>
              <a:t>𝑌*</a:t>
            </a:r>
            <a:r>
              <a:rPr lang="en-US" sz="2000" baseline="-25000" dirty="0">
                <a:solidFill>
                  <a:srgbClr val="00B0F0"/>
                </a:solidFill>
              </a:rPr>
              <a:t>comb</a:t>
            </a:r>
            <a:r>
              <a:rPr lang="en-US" sz="2000" dirty="0"/>
              <a:t> = </a:t>
            </a:r>
            <a:r>
              <a:rPr lang="en-US" sz="2000" dirty="0">
                <a:solidFill>
                  <a:srgbClr val="00B0F0"/>
                </a:solidFill>
              </a:rPr>
              <a:t>𝑌</a:t>
            </a:r>
            <a:r>
              <a:rPr lang="en-US" sz="2000" baseline="-25000" dirty="0">
                <a:solidFill>
                  <a:srgbClr val="00B0F0"/>
                </a:solidFill>
              </a:rPr>
              <a:t>comb</a:t>
            </a:r>
            <a:r>
              <a:rPr lang="en-US" sz="2000" dirty="0"/>
              <a:t> + H(</a:t>
            </a:r>
            <a:r>
              <a:rPr lang="en-US" sz="2000" dirty="0">
                <a:solidFill>
                  <a:srgbClr val="00B0F0"/>
                </a:solidFill>
              </a:rPr>
              <a:t>𝑌</a:t>
            </a:r>
            <a:r>
              <a:rPr lang="en-US" sz="2000" baseline="-25000" dirty="0">
                <a:solidFill>
                  <a:srgbClr val="00B0F0"/>
                </a:solidFill>
              </a:rPr>
              <a:t>comb</a:t>
            </a:r>
            <a:r>
              <a:rPr lang="en-US" sz="2000" dirty="0">
                <a:solidFill>
                  <a:srgbClr val="00B0F0"/>
                </a:solidFill>
              </a:rPr>
              <a:t> </a:t>
            </a:r>
            <a:r>
              <a:rPr lang="en-US" sz="2000" dirty="0"/>
              <a:t>∥</a:t>
            </a:r>
            <a:r>
              <a:rPr lang="en-US" sz="2000" dirty="0">
                <a:solidFill>
                  <a:srgbClr val="FF0000"/>
                </a:solidFill>
              </a:rPr>
              <a:t> 𝑆</a:t>
            </a:r>
            <a:r>
              <a:rPr lang="en-US" sz="2000" dirty="0"/>
              <a:t>) ⋅ 𝐺 is fulfilled</a:t>
            </a:r>
          </a:p>
          <a:p>
            <a:pPr marL="971550" lvl="1" indent="-514350">
              <a:buFont typeface="+mj-lt"/>
              <a:buAutoNum type="arabicPeriod"/>
            </a:pPr>
            <a:r>
              <a:rPr lang="en-US" sz="2000" dirty="0"/>
              <a:t>Miner runs script </a:t>
            </a:r>
            <a:r>
              <a:rPr lang="en-US" sz="2000" dirty="0">
                <a:solidFill>
                  <a:srgbClr val="FF0000"/>
                </a:solidFill>
              </a:rPr>
              <a:t>𝑆</a:t>
            </a:r>
            <a:r>
              <a:rPr lang="en-US" sz="2000" dirty="0"/>
              <a:t> </a:t>
            </a:r>
          </a:p>
          <a:p>
            <a:pPr marL="971550" lvl="1" indent="-514350">
              <a:buFont typeface="+mj-lt"/>
              <a:buAutoNum type="arabicPeriod"/>
            </a:pPr>
            <a:r>
              <a:rPr lang="en-US" sz="2000" dirty="0"/>
              <a:t>Public key of B </a:t>
            </a:r>
            <a:r>
              <a:rPr lang="en-US" sz="2000" dirty="0">
                <a:solidFill>
                  <a:srgbClr val="00B0F0"/>
                </a:solidFill>
              </a:rPr>
              <a:t>𝑌</a:t>
            </a:r>
            <a:r>
              <a:rPr lang="en-US" sz="2000" baseline="-25000" dirty="0">
                <a:solidFill>
                  <a:srgbClr val="00B0F0"/>
                </a:solidFill>
              </a:rPr>
              <a:t>B </a:t>
            </a:r>
            <a:r>
              <a:rPr lang="en-US" sz="2000" dirty="0"/>
              <a:t>is checked within script "&lt;timeout&gt; OP_CSV OP_DROP </a:t>
            </a:r>
            <a:r>
              <a:rPr lang="en-US" sz="2000" dirty="0">
                <a:solidFill>
                  <a:srgbClr val="00B0F0"/>
                </a:solidFill>
              </a:rPr>
              <a:t>𝑌</a:t>
            </a:r>
            <a:r>
              <a:rPr lang="en-US" sz="2000" baseline="-25000" dirty="0">
                <a:solidFill>
                  <a:srgbClr val="00B0F0"/>
                </a:solidFill>
              </a:rPr>
              <a:t>B</a:t>
            </a:r>
            <a:r>
              <a:rPr lang="en-US" sz="2000" dirty="0"/>
              <a:t> OP_</a:t>
            </a:r>
            <a:r>
              <a:rPr lang="en-US" sz="2000" dirty="0">
                <a:solidFill>
                  <a:srgbClr val="FF40FF"/>
                </a:solidFill>
              </a:rPr>
              <a:t>CHECKSIGVERIFY</a:t>
            </a:r>
            <a:r>
              <a:rPr lang="en-US" sz="2000" dirty="0"/>
              <a:t>”</a:t>
            </a:r>
          </a:p>
          <a:p>
            <a:pPr marL="457200" lvl="1" indent="0">
              <a:buNone/>
            </a:pPr>
            <a:endParaRPr lang="en-US" sz="2000" dirty="0"/>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26</a:t>
            </a:fld>
            <a:endParaRPr lang="de-DE"/>
          </a:p>
        </p:txBody>
      </p:sp>
    </p:spTree>
    <p:extLst>
      <p:ext uri="{BB962C8B-B14F-4D97-AF65-F5344CB8AC3E}">
        <p14:creationId xmlns:p14="http://schemas.microsoft.com/office/powerpoint/2010/main" val="405383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Transactions</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27</a:t>
            </a:fld>
            <a:endParaRPr lang="de-DE"/>
          </a:p>
        </p:txBody>
      </p:sp>
      <p:sp>
        <p:nvSpPr>
          <p:cNvPr id="5" name="TextBox 4">
            <a:extLst>
              <a:ext uri="{FF2B5EF4-FFF2-40B4-BE49-F238E27FC236}">
                <a16:creationId xmlns:a16="http://schemas.microsoft.com/office/drawing/2014/main" id="{EEDC336E-AC77-134F-B8F7-22C1EF575C7B}"/>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7" name="Content Placeholder 6">
            <a:extLst>
              <a:ext uri="{FF2B5EF4-FFF2-40B4-BE49-F238E27FC236}">
                <a16:creationId xmlns:a16="http://schemas.microsoft.com/office/drawing/2014/main" id="{B3355142-B04B-F04C-8DA0-23A95E0EA0F2}"/>
              </a:ext>
            </a:extLst>
          </p:cNvPr>
          <p:cNvSpPr>
            <a:spLocks noGrp="1"/>
          </p:cNvSpPr>
          <p:nvPr>
            <p:ph idx="1"/>
          </p:nvPr>
        </p:nvSpPr>
        <p:spPr>
          <a:xfrm>
            <a:off x="783771" y="1422407"/>
            <a:ext cx="10967505" cy="4754556"/>
          </a:xfrm>
        </p:spPr>
        <p:txBody>
          <a:bodyPr/>
          <a:lstStyle/>
          <a:p>
            <a:pPr marL="0" indent="0">
              <a:buNone/>
            </a:pPr>
            <a:r>
              <a:rPr lang="en-US" dirty="0"/>
              <a:t>Bitcoin transactions with Taproot:</a:t>
            </a:r>
          </a:p>
          <a:p>
            <a:pPr marL="0" indent="0">
              <a:buNone/>
            </a:pPr>
            <a:endParaRPr lang="en-US" dirty="0"/>
          </a:p>
          <a:p>
            <a:pPr marL="0" indent="0">
              <a:buNone/>
            </a:pPr>
            <a:r>
              <a:rPr lang="en-US" dirty="0"/>
              <a:t>New opcodes:</a:t>
            </a:r>
          </a:p>
          <a:p>
            <a:pPr marL="514350" indent="-514350">
              <a:buFont typeface="+mj-lt"/>
              <a:buAutoNum type="arabicPeriod"/>
            </a:pPr>
            <a:r>
              <a:rPr lang="en-US" dirty="0"/>
              <a:t>OP_CHECKSIG/OP_CHECKSIGVERIFY changed from ECDSA to </a:t>
            </a:r>
            <a:r>
              <a:rPr lang="en-US" dirty="0" err="1"/>
              <a:t>Schnorr</a:t>
            </a:r>
            <a:endParaRPr lang="en-US" dirty="0"/>
          </a:p>
          <a:p>
            <a:pPr marL="514350" indent="-514350">
              <a:buFont typeface="+mj-lt"/>
              <a:buAutoNum type="arabicPeriod"/>
            </a:pPr>
            <a:r>
              <a:rPr lang="en-US" dirty="0"/>
              <a:t>OP_CHECKMULTISIG/ OP_CHECKMULTISIGVERIFY disabled</a:t>
            </a:r>
          </a:p>
          <a:p>
            <a:pPr marL="514350" indent="-514350">
              <a:buFont typeface="+mj-lt"/>
              <a:buAutoNum type="arabicPeriod"/>
            </a:pPr>
            <a:r>
              <a:rPr lang="en-US" dirty="0"/>
              <a:t>OP_CHECKSIGADD replaces multi-signature opcode</a:t>
            </a:r>
          </a:p>
        </p:txBody>
      </p:sp>
    </p:spTree>
    <p:extLst>
      <p:ext uri="{BB962C8B-B14F-4D97-AF65-F5344CB8AC3E}">
        <p14:creationId xmlns:p14="http://schemas.microsoft.com/office/powerpoint/2010/main" val="2595515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Transactions</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28</a:t>
            </a:fld>
            <a:endParaRPr lang="de-DE"/>
          </a:p>
        </p:txBody>
      </p:sp>
      <p:sp>
        <p:nvSpPr>
          <p:cNvPr id="5" name="TextBox 4">
            <a:extLst>
              <a:ext uri="{FF2B5EF4-FFF2-40B4-BE49-F238E27FC236}">
                <a16:creationId xmlns:a16="http://schemas.microsoft.com/office/drawing/2014/main" id="{EEDC336E-AC77-134F-B8F7-22C1EF575C7B}"/>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7" name="Content Placeholder 6">
            <a:extLst>
              <a:ext uri="{FF2B5EF4-FFF2-40B4-BE49-F238E27FC236}">
                <a16:creationId xmlns:a16="http://schemas.microsoft.com/office/drawing/2014/main" id="{B3355142-B04B-F04C-8DA0-23A95E0EA0F2}"/>
              </a:ext>
            </a:extLst>
          </p:cNvPr>
          <p:cNvSpPr>
            <a:spLocks noGrp="1"/>
          </p:cNvSpPr>
          <p:nvPr>
            <p:ph idx="1"/>
          </p:nvPr>
        </p:nvSpPr>
        <p:spPr>
          <a:xfrm>
            <a:off x="783771" y="1422407"/>
            <a:ext cx="10967505" cy="5169312"/>
          </a:xfrm>
        </p:spPr>
        <p:txBody>
          <a:bodyPr>
            <a:normAutofit/>
          </a:bodyPr>
          <a:lstStyle/>
          <a:p>
            <a:pPr marL="0" indent="0">
              <a:buNone/>
            </a:pPr>
            <a:r>
              <a:rPr lang="en-US" dirty="0"/>
              <a:t>Bitcoin transactions with Taproot:</a:t>
            </a:r>
          </a:p>
          <a:p>
            <a:pPr marL="0" indent="0">
              <a:buNone/>
            </a:pPr>
            <a:endParaRPr lang="en-US" dirty="0"/>
          </a:p>
          <a:p>
            <a:pPr marL="0" indent="0">
              <a:buNone/>
            </a:pPr>
            <a:r>
              <a:rPr lang="en-US" dirty="0"/>
              <a:t>Traditional 2-of-3 multi-signature TX script:</a:t>
            </a:r>
          </a:p>
          <a:p>
            <a:r>
              <a:rPr lang="en-GB" dirty="0"/>
              <a:t>script: 2 </a:t>
            </a:r>
            <a:r>
              <a:rPr lang="en-US" dirty="0">
                <a:solidFill>
                  <a:srgbClr val="00B0F0"/>
                </a:solidFill>
              </a:rPr>
              <a:t>𝑌</a:t>
            </a:r>
            <a:r>
              <a:rPr lang="en-US" baseline="-25000" dirty="0">
                <a:solidFill>
                  <a:srgbClr val="00B0F0"/>
                </a:solidFill>
              </a:rPr>
              <a:t>A</a:t>
            </a:r>
            <a:r>
              <a:rPr lang="en-US" dirty="0"/>
              <a:t> </a:t>
            </a:r>
            <a:r>
              <a:rPr lang="en-US" dirty="0">
                <a:solidFill>
                  <a:srgbClr val="00B0F0"/>
                </a:solidFill>
              </a:rPr>
              <a:t>𝑌</a:t>
            </a:r>
            <a:r>
              <a:rPr lang="en-US" baseline="-25000" dirty="0">
                <a:solidFill>
                  <a:srgbClr val="00B0F0"/>
                </a:solidFill>
              </a:rPr>
              <a:t>B</a:t>
            </a:r>
            <a:r>
              <a:rPr lang="en-US" dirty="0"/>
              <a:t> </a:t>
            </a:r>
            <a:r>
              <a:rPr lang="en-US" dirty="0">
                <a:solidFill>
                  <a:srgbClr val="00B0F0"/>
                </a:solidFill>
              </a:rPr>
              <a:t>𝑌</a:t>
            </a:r>
            <a:r>
              <a:rPr lang="en-US" baseline="-25000" dirty="0">
                <a:solidFill>
                  <a:srgbClr val="00B0F0"/>
                </a:solidFill>
              </a:rPr>
              <a:t>C</a:t>
            </a:r>
            <a:r>
              <a:rPr lang="en-US" dirty="0"/>
              <a:t> </a:t>
            </a:r>
            <a:r>
              <a:rPr lang="en-GB" dirty="0"/>
              <a:t>3 OP_CHECKMULTISIG</a:t>
            </a:r>
          </a:p>
          <a:p>
            <a:r>
              <a:rPr lang="en-GB" dirty="0"/>
              <a:t>Possible witness script: </a:t>
            </a:r>
            <a:r>
              <a:rPr lang="en-US" dirty="0">
                <a:solidFill>
                  <a:srgbClr val="FF40FF"/>
                </a:solidFill>
              </a:rPr>
              <a:t>𝑠</a:t>
            </a:r>
            <a:r>
              <a:rPr lang="en-US" baseline="-25000" dirty="0">
                <a:solidFill>
                  <a:srgbClr val="FF40FF"/>
                </a:solidFill>
              </a:rPr>
              <a:t>C</a:t>
            </a:r>
            <a:r>
              <a:rPr lang="en-GB" baseline="-25000" dirty="0"/>
              <a:t> </a:t>
            </a:r>
            <a:r>
              <a:rPr lang="en-US" dirty="0">
                <a:solidFill>
                  <a:srgbClr val="FF40FF"/>
                </a:solidFill>
              </a:rPr>
              <a:t>𝑠</a:t>
            </a:r>
            <a:r>
              <a:rPr lang="en-US" baseline="-25000" dirty="0">
                <a:solidFill>
                  <a:srgbClr val="FF40FF"/>
                </a:solidFill>
              </a:rPr>
              <a:t>B</a:t>
            </a:r>
            <a:endParaRPr lang="en-US" dirty="0"/>
          </a:p>
          <a:p>
            <a:pPr marL="0" indent="0">
              <a:buNone/>
            </a:pPr>
            <a:r>
              <a:rPr lang="en-US" dirty="0" err="1"/>
              <a:t>Tapscript</a:t>
            </a:r>
            <a:r>
              <a:rPr lang="en-US" dirty="0"/>
              <a:t> for same 2-of-3 multi-signature strategy:</a:t>
            </a:r>
          </a:p>
          <a:p>
            <a:r>
              <a:rPr lang="en-GB" dirty="0"/>
              <a:t>Tap script: </a:t>
            </a:r>
            <a:r>
              <a:rPr lang="en-US" dirty="0">
                <a:solidFill>
                  <a:srgbClr val="00B0F0"/>
                </a:solidFill>
              </a:rPr>
              <a:t>𝑌</a:t>
            </a:r>
            <a:r>
              <a:rPr lang="en-US" baseline="-25000" dirty="0">
                <a:solidFill>
                  <a:srgbClr val="00B0F0"/>
                </a:solidFill>
              </a:rPr>
              <a:t>A</a:t>
            </a:r>
            <a:r>
              <a:rPr lang="en-GB" dirty="0"/>
              <a:t> OP_CHECKSIG </a:t>
            </a:r>
            <a:r>
              <a:rPr lang="en-US" dirty="0">
                <a:solidFill>
                  <a:srgbClr val="00B0F0"/>
                </a:solidFill>
              </a:rPr>
              <a:t>𝑌</a:t>
            </a:r>
            <a:r>
              <a:rPr lang="en-US" baseline="-25000" dirty="0">
                <a:solidFill>
                  <a:srgbClr val="00B0F0"/>
                </a:solidFill>
              </a:rPr>
              <a:t>B</a:t>
            </a:r>
            <a:r>
              <a:rPr lang="en-GB" dirty="0"/>
              <a:t> OP_CHECKSIGADD </a:t>
            </a:r>
            <a:r>
              <a:rPr lang="en-US" dirty="0">
                <a:solidFill>
                  <a:srgbClr val="00B0F0"/>
                </a:solidFill>
              </a:rPr>
              <a:t>𝑌</a:t>
            </a:r>
            <a:r>
              <a:rPr lang="en-US" baseline="-25000" dirty="0">
                <a:solidFill>
                  <a:srgbClr val="00B0F0"/>
                </a:solidFill>
              </a:rPr>
              <a:t>C</a:t>
            </a:r>
            <a:r>
              <a:rPr lang="en-GB" dirty="0"/>
              <a:t> OP_CHECKSIGADD 2 OP_NUMEQUAL</a:t>
            </a:r>
          </a:p>
          <a:p>
            <a:r>
              <a:rPr lang="en-GB" dirty="0"/>
              <a:t>Possible witness script: </a:t>
            </a:r>
            <a:r>
              <a:rPr lang="en-US" dirty="0">
                <a:solidFill>
                  <a:srgbClr val="FF40FF"/>
                </a:solidFill>
              </a:rPr>
              <a:t>𝑠</a:t>
            </a:r>
            <a:r>
              <a:rPr lang="en-US" baseline="-25000" dirty="0">
                <a:solidFill>
                  <a:srgbClr val="FF40FF"/>
                </a:solidFill>
              </a:rPr>
              <a:t>C</a:t>
            </a:r>
            <a:r>
              <a:rPr lang="en-GB" baseline="-25000" dirty="0"/>
              <a:t> </a:t>
            </a:r>
            <a:r>
              <a:rPr lang="en-US" dirty="0">
                <a:solidFill>
                  <a:srgbClr val="FF40FF"/>
                </a:solidFill>
              </a:rPr>
              <a:t>𝑠</a:t>
            </a:r>
            <a:r>
              <a:rPr lang="en-US" baseline="-25000" dirty="0">
                <a:solidFill>
                  <a:srgbClr val="FF40FF"/>
                </a:solidFill>
              </a:rPr>
              <a:t>B </a:t>
            </a:r>
            <a:r>
              <a:rPr lang="en-GB" dirty="0"/>
              <a:t>[]</a:t>
            </a:r>
          </a:p>
        </p:txBody>
      </p:sp>
    </p:spTree>
    <p:extLst>
      <p:ext uri="{BB962C8B-B14F-4D97-AF65-F5344CB8AC3E}">
        <p14:creationId xmlns:p14="http://schemas.microsoft.com/office/powerpoint/2010/main" val="1221190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Transactions</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29</a:t>
            </a:fld>
            <a:endParaRPr lang="de-DE"/>
          </a:p>
        </p:txBody>
      </p:sp>
      <p:sp>
        <p:nvSpPr>
          <p:cNvPr id="5" name="TextBox 4">
            <a:extLst>
              <a:ext uri="{FF2B5EF4-FFF2-40B4-BE49-F238E27FC236}">
                <a16:creationId xmlns:a16="http://schemas.microsoft.com/office/drawing/2014/main" id="{EEDC336E-AC77-134F-B8F7-22C1EF575C7B}"/>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7" name="Content Placeholder 6">
            <a:extLst>
              <a:ext uri="{FF2B5EF4-FFF2-40B4-BE49-F238E27FC236}">
                <a16:creationId xmlns:a16="http://schemas.microsoft.com/office/drawing/2014/main" id="{B3355142-B04B-F04C-8DA0-23A95E0EA0F2}"/>
              </a:ext>
            </a:extLst>
          </p:cNvPr>
          <p:cNvSpPr>
            <a:spLocks noGrp="1"/>
          </p:cNvSpPr>
          <p:nvPr>
            <p:ph idx="1"/>
          </p:nvPr>
        </p:nvSpPr>
        <p:spPr>
          <a:xfrm>
            <a:off x="783771" y="1422407"/>
            <a:ext cx="10967505" cy="5169312"/>
          </a:xfrm>
        </p:spPr>
        <p:txBody>
          <a:bodyPr>
            <a:normAutofit/>
          </a:bodyPr>
          <a:lstStyle/>
          <a:p>
            <a:pPr marL="0" indent="0">
              <a:buNone/>
            </a:pPr>
            <a:r>
              <a:rPr lang="en-US" dirty="0"/>
              <a:t>Bitcoin transactions with Taproot:</a:t>
            </a:r>
          </a:p>
          <a:p>
            <a:pPr marL="0" indent="0">
              <a:buNone/>
            </a:pPr>
            <a:endParaRPr lang="en-US" dirty="0"/>
          </a:p>
          <a:p>
            <a:pPr marL="0" indent="0">
              <a:buNone/>
            </a:pPr>
            <a:r>
              <a:rPr lang="en-GB" dirty="0"/>
              <a:t>MAST structure: </a:t>
            </a:r>
            <a:r>
              <a:rPr lang="en-US" dirty="0">
                <a:solidFill>
                  <a:srgbClr val="00B0F0"/>
                </a:solidFill>
              </a:rPr>
              <a:t>𝑌*</a:t>
            </a:r>
            <a:r>
              <a:rPr lang="en-US" baseline="-25000" dirty="0">
                <a:solidFill>
                  <a:srgbClr val="00B0F0"/>
                </a:solidFill>
              </a:rPr>
              <a:t>comb</a:t>
            </a:r>
            <a:r>
              <a:rPr lang="en-US" dirty="0"/>
              <a:t> = </a:t>
            </a:r>
            <a:r>
              <a:rPr lang="en-US" dirty="0">
                <a:solidFill>
                  <a:srgbClr val="00B0F0"/>
                </a:solidFill>
              </a:rPr>
              <a:t>𝑌</a:t>
            </a:r>
            <a:r>
              <a:rPr lang="en-US" baseline="-25000" dirty="0">
                <a:solidFill>
                  <a:srgbClr val="00B0F0"/>
                </a:solidFill>
              </a:rPr>
              <a:t>A</a:t>
            </a:r>
            <a:r>
              <a:rPr lang="en-US" dirty="0">
                <a:solidFill>
                  <a:srgbClr val="00B0F0"/>
                </a:solidFill>
              </a:rPr>
              <a:t> </a:t>
            </a:r>
            <a:r>
              <a:rPr lang="en-US" dirty="0"/>
              <a:t>+ </a:t>
            </a:r>
            <a:r>
              <a:rPr lang="en-US" dirty="0">
                <a:solidFill>
                  <a:srgbClr val="00B0F0"/>
                </a:solidFill>
              </a:rPr>
              <a:t>𝑌</a:t>
            </a:r>
            <a:r>
              <a:rPr lang="en-US" baseline="-25000" dirty="0">
                <a:solidFill>
                  <a:srgbClr val="00B0F0"/>
                </a:solidFill>
              </a:rPr>
              <a:t>B</a:t>
            </a:r>
            <a:r>
              <a:rPr lang="en-US" dirty="0">
                <a:solidFill>
                  <a:srgbClr val="00B0F0"/>
                </a:solidFill>
              </a:rPr>
              <a:t> </a:t>
            </a:r>
            <a:r>
              <a:rPr lang="en-US" dirty="0"/>
              <a:t>+ </a:t>
            </a:r>
            <a:r>
              <a:rPr lang="en-US" dirty="0">
                <a:solidFill>
                  <a:srgbClr val="00B0F0"/>
                </a:solidFill>
              </a:rPr>
              <a:t>𝑌</a:t>
            </a:r>
            <a:r>
              <a:rPr lang="en-US" baseline="-25000" dirty="0">
                <a:solidFill>
                  <a:srgbClr val="00B0F0"/>
                </a:solidFill>
              </a:rPr>
              <a:t>C</a:t>
            </a:r>
            <a:r>
              <a:rPr lang="en-US" dirty="0"/>
              <a:t> + H(</a:t>
            </a:r>
            <a:r>
              <a:rPr lang="en-US" dirty="0">
                <a:solidFill>
                  <a:srgbClr val="00B0F0"/>
                </a:solidFill>
              </a:rPr>
              <a:t>𝑌</a:t>
            </a:r>
            <a:r>
              <a:rPr lang="en-US" baseline="-25000" dirty="0">
                <a:solidFill>
                  <a:srgbClr val="00B0F0"/>
                </a:solidFill>
              </a:rPr>
              <a:t>A</a:t>
            </a:r>
            <a:r>
              <a:rPr lang="en-US" dirty="0">
                <a:solidFill>
                  <a:srgbClr val="00B0F0"/>
                </a:solidFill>
              </a:rPr>
              <a:t> </a:t>
            </a:r>
            <a:r>
              <a:rPr lang="en-US" dirty="0"/>
              <a:t>+ </a:t>
            </a:r>
            <a:r>
              <a:rPr lang="en-US" dirty="0">
                <a:solidFill>
                  <a:srgbClr val="00B0F0"/>
                </a:solidFill>
              </a:rPr>
              <a:t>𝑌</a:t>
            </a:r>
            <a:r>
              <a:rPr lang="en-US" baseline="-25000" dirty="0">
                <a:solidFill>
                  <a:srgbClr val="00B0F0"/>
                </a:solidFill>
              </a:rPr>
              <a:t>B</a:t>
            </a:r>
            <a:r>
              <a:rPr lang="en-US" dirty="0">
                <a:solidFill>
                  <a:srgbClr val="00B0F0"/>
                </a:solidFill>
              </a:rPr>
              <a:t> </a:t>
            </a:r>
            <a:r>
              <a:rPr lang="en-US" dirty="0"/>
              <a:t>+ </a:t>
            </a:r>
            <a:r>
              <a:rPr lang="en-US" dirty="0">
                <a:solidFill>
                  <a:srgbClr val="00B0F0"/>
                </a:solidFill>
              </a:rPr>
              <a:t>𝑌</a:t>
            </a:r>
            <a:r>
              <a:rPr lang="en-US" baseline="-25000" dirty="0">
                <a:solidFill>
                  <a:srgbClr val="00B0F0"/>
                </a:solidFill>
              </a:rPr>
              <a:t>C</a:t>
            </a:r>
            <a:r>
              <a:rPr lang="en-US" dirty="0"/>
              <a:t> ∥</a:t>
            </a:r>
            <a:r>
              <a:rPr lang="en-US" dirty="0">
                <a:solidFill>
                  <a:srgbClr val="FF0000"/>
                </a:solidFill>
              </a:rPr>
              <a:t> 𝑆</a:t>
            </a:r>
            <a:r>
              <a:rPr lang="en-US" dirty="0"/>
              <a:t>) ⋅ 𝐺 </a:t>
            </a:r>
          </a:p>
          <a:p>
            <a:pPr marL="0" indent="0">
              <a:buNone/>
            </a:pPr>
            <a:r>
              <a:rPr lang="en-US" dirty="0"/>
              <a:t>where </a:t>
            </a:r>
            <a:r>
              <a:rPr lang="en-US" dirty="0">
                <a:solidFill>
                  <a:srgbClr val="FF0000"/>
                </a:solidFill>
              </a:rPr>
              <a:t>𝑆 = </a:t>
            </a:r>
            <a:r>
              <a:rPr lang="en-US" dirty="0">
                <a:solidFill>
                  <a:srgbClr val="00B0F0"/>
                </a:solidFill>
              </a:rPr>
              <a:t>𝑌</a:t>
            </a:r>
            <a:r>
              <a:rPr lang="en-US" baseline="-25000" dirty="0">
                <a:solidFill>
                  <a:srgbClr val="00B0F0"/>
                </a:solidFill>
              </a:rPr>
              <a:t>A</a:t>
            </a:r>
            <a:r>
              <a:rPr lang="en-GB" dirty="0"/>
              <a:t> OP_CHECKSIG </a:t>
            </a:r>
            <a:r>
              <a:rPr lang="en-US" dirty="0">
                <a:solidFill>
                  <a:srgbClr val="00B0F0"/>
                </a:solidFill>
              </a:rPr>
              <a:t>𝑌</a:t>
            </a:r>
            <a:r>
              <a:rPr lang="en-US" baseline="-25000" dirty="0">
                <a:solidFill>
                  <a:srgbClr val="00B0F0"/>
                </a:solidFill>
              </a:rPr>
              <a:t>B</a:t>
            </a:r>
            <a:r>
              <a:rPr lang="en-GB" dirty="0"/>
              <a:t> OP_CHECKSIGADD </a:t>
            </a:r>
            <a:r>
              <a:rPr lang="en-US" dirty="0">
                <a:solidFill>
                  <a:srgbClr val="00B0F0"/>
                </a:solidFill>
              </a:rPr>
              <a:t>𝑌</a:t>
            </a:r>
            <a:r>
              <a:rPr lang="en-US" baseline="-25000" dirty="0">
                <a:solidFill>
                  <a:srgbClr val="00B0F0"/>
                </a:solidFill>
              </a:rPr>
              <a:t>C</a:t>
            </a:r>
            <a:r>
              <a:rPr lang="en-GB" dirty="0"/>
              <a:t> OP_CHECKSIGADD 2 OP_NUMEQUAL</a:t>
            </a:r>
          </a:p>
          <a:p>
            <a:pPr marL="0" indent="0">
              <a:buNone/>
            </a:pPr>
            <a:endParaRPr lang="en-GB" dirty="0"/>
          </a:p>
        </p:txBody>
      </p:sp>
    </p:spTree>
    <p:extLst>
      <p:ext uri="{BB962C8B-B14F-4D97-AF65-F5344CB8AC3E}">
        <p14:creationId xmlns:p14="http://schemas.microsoft.com/office/powerpoint/2010/main" val="224280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C754-A29E-344A-AA0D-CE85DA559266}"/>
              </a:ext>
            </a:extLst>
          </p:cNvPr>
          <p:cNvSpPr>
            <a:spLocks noGrp="1"/>
          </p:cNvSpPr>
          <p:nvPr>
            <p:ph type="title"/>
          </p:nvPr>
        </p:nvSpPr>
        <p:spPr/>
        <p:txBody>
          <a:bodyPr/>
          <a:lstStyle/>
          <a:p>
            <a:r>
              <a:rPr lang="en-US" dirty="0" err="1"/>
              <a:t>Schnorr</a:t>
            </a:r>
            <a:r>
              <a:rPr lang="en-US" dirty="0"/>
              <a:t> Signatures</a:t>
            </a:r>
          </a:p>
        </p:txBody>
      </p:sp>
      <p:sp>
        <p:nvSpPr>
          <p:cNvPr id="3" name="Text Placeholder 2">
            <a:extLst>
              <a:ext uri="{FF2B5EF4-FFF2-40B4-BE49-F238E27FC236}">
                <a16:creationId xmlns:a16="http://schemas.microsoft.com/office/drawing/2014/main" id="{8A1625A6-DCF7-6545-A23F-F3270F44758E}"/>
              </a:ext>
            </a:extLst>
          </p:cNvPr>
          <p:cNvSpPr>
            <a:spLocks noGrp="1"/>
          </p:cNvSpPr>
          <p:nvPr>
            <p:ph type="body" idx="1"/>
          </p:nvPr>
        </p:nvSpPr>
        <p:spPr/>
        <p:txBody>
          <a:bodyPr/>
          <a:lstStyle/>
          <a:p>
            <a:r>
              <a:rPr lang="en-US" dirty="0"/>
              <a:t>Comparison to ECDSA</a:t>
            </a:r>
          </a:p>
        </p:txBody>
      </p:sp>
      <p:sp>
        <p:nvSpPr>
          <p:cNvPr id="4" name="Slide Number Placeholder 3">
            <a:extLst>
              <a:ext uri="{FF2B5EF4-FFF2-40B4-BE49-F238E27FC236}">
                <a16:creationId xmlns:a16="http://schemas.microsoft.com/office/drawing/2014/main" id="{4F0D6519-C6E1-3746-9275-92BD01698B90}"/>
              </a:ext>
            </a:extLst>
          </p:cNvPr>
          <p:cNvSpPr>
            <a:spLocks noGrp="1"/>
          </p:cNvSpPr>
          <p:nvPr>
            <p:ph type="sldNum" sz="quarter" idx="12"/>
          </p:nvPr>
        </p:nvSpPr>
        <p:spPr/>
        <p:txBody>
          <a:bodyPr/>
          <a:lstStyle/>
          <a:p>
            <a:fld id="{FC40A2A1-650E-4FC6-B74F-825C414AC4F8}" type="slidenum">
              <a:rPr lang="de-DE" smtClean="0"/>
              <a:t>3</a:t>
            </a:fld>
            <a:endParaRPr lang="de-DE"/>
          </a:p>
        </p:txBody>
      </p:sp>
    </p:spTree>
    <p:extLst>
      <p:ext uri="{BB962C8B-B14F-4D97-AF65-F5344CB8AC3E}">
        <p14:creationId xmlns:p14="http://schemas.microsoft.com/office/powerpoint/2010/main" val="2267366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p:txBody>
          <a:bodyPr>
            <a:normAutofit/>
          </a:bodyPr>
          <a:lstStyle/>
          <a:p>
            <a:pPr marL="0" indent="0">
              <a:buNone/>
            </a:pPr>
            <a:r>
              <a:rPr lang="en-US" sz="1800" dirty="0">
                <a:solidFill>
                  <a:srgbClr val="92D050"/>
                </a:solidFill>
              </a:rPr>
              <a:t>02000000</a:t>
            </a:r>
            <a:r>
              <a:rPr lang="en-US" sz="1800" dirty="0">
                <a:solidFill>
                  <a:srgbClr val="EF534F"/>
                </a:solidFill>
              </a:rPr>
              <a:t>00</a:t>
            </a:r>
            <a:r>
              <a:rPr lang="en-US" sz="1800" dirty="0">
                <a:solidFill>
                  <a:srgbClr val="FFFF00"/>
                </a:solidFill>
              </a:rPr>
              <a:t>01</a:t>
            </a:r>
            <a:r>
              <a:rPr lang="en-US" sz="1800" dirty="0"/>
              <a:t>0167c7b35a584aae19ae3073862daOb9e12fd8a5a50fcea025cb9f7a4779f35a990000000000000000000180f0fa020000000016001482b672c4c6e8f7f06ba7d35950bc6e7925ab3f350500408d699925b8e44c1b1d8cc794938322734430c913553bb3748721863be8355b7cb609966cee059f5c86f2d35931841411d8b72c6e523daf2e1014253ff47a5452401b955ba1560520a66d24536086eb3321998d26e9b2d29d8135edac79045503ff3bb491e08ed614594625e660cbe7a3bdc32e9bad4099e5752272421efe35b86c6b210335la85c898690d7d9a15f7fa8226907c69aa3cf62a5e49526bb2d57f9cca95f3ac2103e50fc5f9edbee67cca7814db804396f7c7e73811d2749b8b66907715a576c326ba2103808c8634f7ef871b39063454aa7592fd45b3e9b57fa08fa92b2b2b161eb47da1ba529c21c112e6b4eea2c698562b11f6cd52bc383e5eecc38222a5594c25e032a2e50299e400000000</a:t>
            </a:r>
          </a:p>
          <a:p>
            <a:pPr marL="0" indent="0">
              <a:buNone/>
            </a:pPr>
            <a:endParaRPr lang="en-US" sz="1800" dirty="0"/>
          </a:p>
          <a:p>
            <a:pPr marL="0" indent="0">
              <a:buNone/>
            </a:pPr>
            <a:r>
              <a:rPr lang="en-US" sz="1800" dirty="0"/>
              <a:t>[ </a:t>
            </a:r>
            <a:r>
              <a:rPr lang="en-US" sz="1800" dirty="0">
                <a:solidFill>
                  <a:srgbClr val="92D050"/>
                </a:solidFill>
              </a:rPr>
              <a:t>version    </a:t>
            </a:r>
            <a:r>
              <a:rPr lang="en-US" sz="1800" dirty="0"/>
              <a:t>] [</a:t>
            </a:r>
            <a:r>
              <a:rPr lang="en-US" sz="1800" dirty="0">
                <a:solidFill>
                  <a:srgbClr val="EF534F"/>
                </a:solidFill>
              </a:rPr>
              <a:t>marker</a:t>
            </a:r>
            <a:r>
              <a:rPr lang="en-US" sz="1800" dirty="0"/>
              <a:t>] [</a:t>
            </a:r>
            <a:r>
              <a:rPr lang="en-US" sz="1800" dirty="0">
                <a:solidFill>
                  <a:srgbClr val="FFFF00"/>
                </a:solidFill>
              </a:rPr>
              <a:t>flag</a:t>
            </a:r>
            <a:r>
              <a:rPr lang="en-US" sz="1800" dirty="0"/>
              <a:t>]</a:t>
            </a:r>
          </a:p>
          <a:p>
            <a:pPr marL="0" indent="0">
              <a:buNone/>
            </a:pPr>
            <a:r>
              <a:rPr lang="en-US" sz="1800" dirty="0">
                <a:solidFill>
                  <a:srgbClr val="92D050"/>
                </a:solidFill>
              </a:rPr>
              <a:t>00 00 00 02            </a:t>
            </a:r>
            <a:r>
              <a:rPr lang="en-US" sz="1800" dirty="0">
                <a:solidFill>
                  <a:srgbClr val="EF534F"/>
                </a:solidFill>
              </a:rPr>
              <a:t>00</a:t>
            </a:r>
            <a:r>
              <a:rPr lang="en-US" sz="1800" dirty="0">
                <a:solidFill>
                  <a:srgbClr val="92D050"/>
                </a:solidFill>
              </a:rPr>
              <a:t>     </a:t>
            </a:r>
            <a:r>
              <a:rPr lang="en-US" sz="1800" dirty="0">
                <a:solidFill>
                  <a:srgbClr val="FFFF00"/>
                </a:solidFill>
              </a:rPr>
              <a:t>01</a:t>
            </a:r>
          </a:p>
          <a:p>
            <a:pPr marL="0" indent="0">
              <a:buNone/>
            </a:pPr>
            <a:endParaRPr lang="en-US" sz="1800" dirty="0">
              <a:solidFill>
                <a:srgbClr val="FFFF00"/>
              </a:solidFill>
            </a:endParaRP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30</a:t>
            </a:fld>
            <a:endParaRPr lang="de-DE"/>
          </a:p>
        </p:txBody>
      </p:sp>
      <p:sp>
        <p:nvSpPr>
          <p:cNvPr id="5" name="TextBox 4">
            <a:extLst>
              <a:ext uri="{FF2B5EF4-FFF2-40B4-BE49-F238E27FC236}">
                <a16:creationId xmlns:a16="http://schemas.microsoft.com/office/drawing/2014/main" id="{EEDC336E-AC77-134F-B8F7-22C1EF575C7B}"/>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6" name="Rectangle 5">
            <a:extLst>
              <a:ext uri="{FF2B5EF4-FFF2-40B4-BE49-F238E27FC236}">
                <a16:creationId xmlns:a16="http://schemas.microsoft.com/office/drawing/2014/main" id="{5CA38A2A-1B9A-564C-90DA-9C17FEE35D2E}"/>
              </a:ext>
            </a:extLst>
          </p:cNvPr>
          <p:cNvSpPr/>
          <p:nvPr/>
        </p:nvSpPr>
        <p:spPr>
          <a:xfrm>
            <a:off x="436604" y="5072569"/>
            <a:ext cx="1404487" cy="369332"/>
          </a:xfrm>
          <a:prstGeom prst="rect">
            <a:avLst/>
          </a:prstGeom>
        </p:spPr>
        <p:txBody>
          <a:bodyPr wrap="none">
            <a:spAutoFit/>
          </a:bodyPr>
          <a:lstStyle/>
          <a:p>
            <a:r>
              <a:rPr lang="en-US" dirty="0">
                <a:solidFill>
                  <a:srgbClr val="92D050"/>
                </a:solidFill>
              </a:rPr>
              <a:t>Little endian</a:t>
            </a:r>
          </a:p>
        </p:txBody>
      </p:sp>
      <p:sp>
        <p:nvSpPr>
          <p:cNvPr id="7" name="Rectangle 6">
            <a:extLst>
              <a:ext uri="{FF2B5EF4-FFF2-40B4-BE49-F238E27FC236}">
                <a16:creationId xmlns:a16="http://schemas.microsoft.com/office/drawing/2014/main" id="{0C11DBC5-D6E8-1A4A-818D-4A9D4CBE8488}"/>
              </a:ext>
            </a:extLst>
          </p:cNvPr>
          <p:cNvSpPr/>
          <p:nvPr/>
        </p:nvSpPr>
        <p:spPr>
          <a:xfrm>
            <a:off x="1254719" y="5486216"/>
            <a:ext cx="1848198" cy="369332"/>
          </a:xfrm>
          <a:prstGeom prst="rect">
            <a:avLst/>
          </a:prstGeom>
        </p:spPr>
        <p:txBody>
          <a:bodyPr wrap="none">
            <a:spAutoFit/>
          </a:bodyPr>
          <a:lstStyle/>
          <a:p>
            <a:r>
              <a:rPr lang="en-US" dirty="0">
                <a:solidFill>
                  <a:srgbClr val="EF534F"/>
                </a:solidFill>
              </a:rPr>
              <a:t>Marker must be 0</a:t>
            </a:r>
          </a:p>
        </p:txBody>
      </p:sp>
      <p:sp>
        <p:nvSpPr>
          <p:cNvPr id="8" name="Rectangle 7">
            <a:extLst>
              <a:ext uri="{FF2B5EF4-FFF2-40B4-BE49-F238E27FC236}">
                <a16:creationId xmlns:a16="http://schemas.microsoft.com/office/drawing/2014/main" id="{72ED2591-A13C-1A49-8BA4-97A2A70FCA81}"/>
              </a:ext>
            </a:extLst>
          </p:cNvPr>
          <p:cNvSpPr/>
          <p:nvPr/>
        </p:nvSpPr>
        <p:spPr>
          <a:xfrm>
            <a:off x="2755171" y="5072569"/>
            <a:ext cx="4108689" cy="369332"/>
          </a:xfrm>
          <a:prstGeom prst="rect">
            <a:avLst/>
          </a:prstGeom>
        </p:spPr>
        <p:txBody>
          <a:bodyPr wrap="none">
            <a:spAutoFit/>
          </a:bodyPr>
          <a:lstStyle/>
          <a:p>
            <a:r>
              <a:rPr lang="en-US" dirty="0">
                <a:solidFill>
                  <a:srgbClr val="FFFF00"/>
                </a:solidFill>
              </a:rPr>
              <a:t>Flag if witness data is in the witness field</a:t>
            </a:r>
          </a:p>
        </p:txBody>
      </p:sp>
      <p:cxnSp>
        <p:nvCxnSpPr>
          <p:cNvPr id="10" name="Straight Arrow Connector 9">
            <a:extLst>
              <a:ext uri="{FF2B5EF4-FFF2-40B4-BE49-F238E27FC236}">
                <a16:creationId xmlns:a16="http://schemas.microsoft.com/office/drawing/2014/main" id="{6367765E-6E4C-A747-B9E3-2AC9D4B1753C}"/>
              </a:ext>
            </a:extLst>
          </p:cNvPr>
          <p:cNvCxnSpPr>
            <a:stCxn id="6" idx="0"/>
          </p:cNvCxnSpPr>
          <p:nvPr/>
        </p:nvCxnSpPr>
        <p:spPr>
          <a:xfrm flipV="1">
            <a:off x="1138848" y="4612193"/>
            <a:ext cx="66954" cy="4603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449AE4-4400-1241-93DC-54C751F92247}"/>
              </a:ext>
            </a:extLst>
          </p:cNvPr>
          <p:cNvCxnSpPr>
            <a:cxnSpLocks/>
            <a:stCxn id="7" idx="0"/>
          </p:cNvCxnSpPr>
          <p:nvPr/>
        </p:nvCxnSpPr>
        <p:spPr>
          <a:xfrm flipV="1">
            <a:off x="2178818" y="4612193"/>
            <a:ext cx="159414" cy="8740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5DADF3-C462-194C-B780-6A796C5E50F3}"/>
              </a:ext>
            </a:extLst>
          </p:cNvPr>
          <p:cNvCxnSpPr>
            <a:cxnSpLocks/>
            <a:stCxn id="8" idx="0"/>
          </p:cNvCxnSpPr>
          <p:nvPr/>
        </p:nvCxnSpPr>
        <p:spPr>
          <a:xfrm flipH="1" flipV="1">
            <a:off x="3102917" y="4612193"/>
            <a:ext cx="1706599" cy="4603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4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p:txBody>
          <a:bodyPr>
            <a:normAutofit/>
          </a:bodyPr>
          <a:lstStyle/>
          <a:p>
            <a:pPr marL="0" indent="0">
              <a:buNone/>
            </a:pPr>
            <a:r>
              <a:rPr lang="en-US" sz="1800" dirty="0">
                <a:solidFill>
                  <a:schemeClr val="accent2"/>
                </a:solidFill>
              </a:rPr>
              <a:t>020000000001</a:t>
            </a:r>
            <a:r>
              <a:rPr lang="en-US" sz="1800" dirty="0">
                <a:solidFill>
                  <a:srgbClr val="92D050"/>
                </a:solidFill>
              </a:rPr>
              <a:t>01</a:t>
            </a:r>
            <a:r>
              <a:rPr lang="en-US" sz="1800" dirty="0">
                <a:solidFill>
                  <a:srgbClr val="EF534F"/>
                </a:solidFill>
              </a:rPr>
              <a:t>67c7b35a584aae19ae3073862daOb9e12fd8a5a50fcea025cb9f7a4779f35a99</a:t>
            </a:r>
            <a:r>
              <a:rPr lang="en-US" sz="1800" dirty="0">
                <a:solidFill>
                  <a:srgbClr val="FFFF00"/>
                </a:solidFill>
              </a:rPr>
              <a:t>00000000</a:t>
            </a:r>
            <a:r>
              <a:rPr lang="en-US" sz="1800" dirty="0">
                <a:solidFill>
                  <a:srgbClr val="00B0F0"/>
                </a:solidFill>
              </a:rPr>
              <a:t>00</a:t>
            </a:r>
            <a:r>
              <a:rPr lang="en-US" sz="1800" dirty="0">
                <a:solidFill>
                  <a:srgbClr val="FFC000"/>
                </a:solidFill>
              </a:rPr>
              <a:t>00000000</a:t>
            </a:r>
            <a:r>
              <a:rPr lang="en-US" sz="1800" dirty="0"/>
              <a:t>0180f0fa020000000016001482b672c4c6e8f7f06ba7d35950bc6e7925ab3f350500408d699925b8e44c1b1d8cc794938322734430c913553bb3748721863be8355b7cb609966cee059f5c86f2d35931841411d8b72c6e523daf2e1014253ff47a5452401b955ba1560520a66d24536086eb3321998d26e9b2d29d8135edac79045503ff3bb491e08ed614594625e660cbe7a3bdc32e9bad4099e5752272421efe35b86c6b210335la85c898690d7d9a15f7fa8226907c69aa3cf62a5e49526bb2d57f9cca95f3ac2103e50fc5f9edbee67cca7814db804396f7c7e73811d2749b8b66907715a576c326ba2103808c8634f7ef871b39063454aa7592fd45b3e9b57fa08fa92b2b2b161eb47da1ba529c21c112e6b4eea2c698562b11f6cd52bc383e5eecc38222a5594c25e032a2e50299e400000000</a:t>
            </a:r>
          </a:p>
          <a:p>
            <a:pPr marL="0" indent="0">
              <a:buNone/>
            </a:pPr>
            <a:r>
              <a:rPr lang="en-US" sz="1800" dirty="0"/>
              <a:t>                                           [ </a:t>
            </a:r>
            <a:r>
              <a:rPr lang="en-US" sz="1800" dirty="0" err="1"/>
              <a:t>txins</a:t>
            </a:r>
            <a:r>
              <a:rPr lang="en-US" sz="1800" dirty="0"/>
              <a:t>                                                                                                                                             ]</a:t>
            </a:r>
          </a:p>
          <a:p>
            <a:pPr marL="0" indent="0">
              <a:buNone/>
            </a:pPr>
            <a:r>
              <a:rPr lang="en-US" sz="1800" dirty="0">
                <a:solidFill>
                  <a:schemeClr val="accent2"/>
                </a:solidFill>
              </a:rPr>
              <a:t>[version] [marker] [flag]</a:t>
            </a:r>
            <a:r>
              <a:rPr lang="en-US" sz="1800" dirty="0"/>
              <a:t> [</a:t>
            </a:r>
            <a:r>
              <a:rPr lang="en-US" sz="1800" dirty="0">
                <a:solidFill>
                  <a:srgbClr val="92D050"/>
                </a:solidFill>
              </a:rPr>
              <a:t>count of vin</a:t>
            </a:r>
            <a:r>
              <a:rPr lang="en-US" sz="1800" dirty="0"/>
              <a:t>] [</a:t>
            </a:r>
            <a:r>
              <a:rPr lang="en-US" sz="1800" dirty="0">
                <a:solidFill>
                  <a:srgbClr val="EF534F"/>
                </a:solidFill>
              </a:rPr>
              <a:t>previous hash</a:t>
            </a:r>
            <a:r>
              <a:rPr lang="en-US" sz="1800" dirty="0"/>
              <a:t>] [</a:t>
            </a:r>
            <a:r>
              <a:rPr lang="en-US" sz="1800" dirty="0">
                <a:solidFill>
                  <a:srgbClr val="FFFF00"/>
                </a:solidFill>
              </a:rPr>
              <a:t>outpoint index</a:t>
            </a:r>
            <a:r>
              <a:rPr lang="en-US" sz="1800" dirty="0"/>
              <a:t>] [</a:t>
            </a:r>
            <a:r>
              <a:rPr lang="en-US" sz="1800" dirty="0" err="1">
                <a:solidFill>
                  <a:srgbClr val="00B0F0"/>
                </a:solidFill>
              </a:rPr>
              <a:t>len</a:t>
            </a:r>
            <a:r>
              <a:rPr lang="en-US" sz="1800" dirty="0">
                <a:solidFill>
                  <a:srgbClr val="00B0F0"/>
                </a:solidFill>
              </a:rPr>
              <a:t>(</a:t>
            </a:r>
            <a:r>
              <a:rPr lang="en-US" sz="1800" dirty="0" err="1">
                <a:solidFill>
                  <a:srgbClr val="00B0F0"/>
                </a:solidFill>
              </a:rPr>
              <a:t>script_sig</a:t>
            </a:r>
            <a:r>
              <a:rPr lang="en-US" sz="1800" dirty="0">
                <a:solidFill>
                  <a:srgbClr val="00B0F0"/>
                </a:solidFill>
              </a:rPr>
              <a:t>)</a:t>
            </a:r>
            <a:r>
              <a:rPr lang="en-US" sz="1800" dirty="0"/>
              <a:t>] [</a:t>
            </a:r>
            <a:r>
              <a:rPr lang="en-US" sz="1800" dirty="0" err="1"/>
              <a:t>script_sig</a:t>
            </a:r>
            <a:r>
              <a:rPr lang="en-US" sz="1800" dirty="0"/>
              <a:t>] [</a:t>
            </a:r>
            <a:r>
              <a:rPr lang="en-US" sz="1800" dirty="0" err="1">
                <a:solidFill>
                  <a:srgbClr val="FFC000"/>
                </a:solidFill>
              </a:rPr>
              <a:t>sSequence</a:t>
            </a:r>
            <a:r>
              <a:rPr lang="en-US" sz="1800" dirty="0"/>
              <a:t>]</a:t>
            </a:r>
          </a:p>
          <a:p>
            <a:pPr marL="0" indent="0">
              <a:buNone/>
            </a:pPr>
            <a:r>
              <a:rPr lang="en-US" sz="1800" dirty="0">
                <a:solidFill>
                  <a:schemeClr val="accent2"/>
                </a:solidFill>
              </a:rPr>
              <a:t>                                                              </a:t>
            </a:r>
            <a:r>
              <a:rPr lang="en-US" sz="1800" dirty="0">
                <a:solidFill>
                  <a:srgbClr val="92D050"/>
                </a:solidFill>
              </a:rPr>
              <a:t>01</a:t>
            </a:r>
            <a:r>
              <a:rPr lang="en-US" sz="1800" dirty="0">
                <a:solidFill>
                  <a:srgbClr val="EF534F"/>
                </a:solidFill>
              </a:rPr>
              <a:t>                67...99        </a:t>
            </a:r>
            <a:r>
              <a:rPr lang="en-US" sz="1800" dirty="0">
                <a:solidFill>
                  <a:srgbClr val="FFFF00"/>
                </a:solidFill>
              </a:rPr>
              <a:t>00 00 00 00                         </a:t>
            </a:r>
            <a:r>
              <a:rPr lang="en-US" sz="1800" dirty="0">
                <a:solidFill>
                  <a:srgbClr val="00B0F0"/>
                </a:solidFill>
              </a:rPr>
              <a:t>00                      </a:t>
            </a:r>
            <a:r>
              <a:rPr lang="en-US" sz="1800" dirty="0">
                <a:solidFill>
                  <a:srgbClr val="FFC000"/>
                </a:solidFill>
              </a:rPr>
              <a:t>00 00 00 00</a:t>
            </a:r>
            <a:endParaRPr lang="en-US" sz="1800" dirty="0">
              <a:solidFill>
                <a:srgbClr val="00B0F0"/>
              </a:solidFill>
            </a:endParaRP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31</a:t>
            </a:fld>
            <a:endParaRPr lang="de-DE"/>
          </a:p>
        </p:txBody>
      </p:sp>
      <p:sp>
        <p:nvSpPr>
          <p:cNvPr id="5" name="TextBox 4">
            <a:extLst>
              <a:ext uri="{FF2B5EF4-FFF2-40B4-BE49-F238E27FC236}">
                <a16:creationId xmlns:a16="http://schemas.microsoft.com/office/drawing/2014/main" id="{E5AA6829-B6A4-6D4C-92BA-68C847A0FAC3}"/>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6" name="Rectangle 5">
            <a:extLst>
              <a:ext uri="{FF2B5EF4-FFF2-40B4-BE49-F238E27FC236}">
                <a16:creationId xmlns:a16="http://schemas.microsoft.com/office/drawing/2014/main" id="{77E94D45-4F90-C848-BE37-16593C46A02C}"/>
              </a:ext>
            </a:extLst>
          </p:cNvPr>
          <p:cNvSpPr/>
          <p:nvPr/>
        </p:nvSpPr>
        <p:spPr>
          <a:xfrm>
            <a:off x="3267734" y="5591774"/>
            <a:ext cx="8483541" cy="369332"/>
          </a:xfrm>
          <a:prstGeom prst="rect">
            <a:avLst/>
          </a:prstGeom>
        </p:spPr>
        <p:txBody>
          <a:bodyPr wrap="none">
            <a:spAutoFit/>
          </a:bodyPr>
          <a:lstStyle/>
          <a:p>
            <a:r>
              <a:rPr lang="en-US" dirty="0">
                <a:solidFill>
                  <a:schemeClr val="bg1"/>
                </a:solidFill>
              </a:rPr>
              <a:t>Since </a:t>
            </a:r>
            <a:r>
              <a:rPr lang="en-US" dirty="0" err="1">
                <a:solidFill>
                  <a:schemeClr val="bg1"/>
                </a:solidFill>
              </a:rPr>
              <a:t>Tapscript</a:t>
            </a:r>
            <a:r>
              <a:rPr lang="en-US" dirty="0">
                <a:solidFill>
                  <a:schemeClr val="bg1"/>
                </a:solidFill>
              </a:rPr>
              <a:t> must use a witness script, the size of </a:t>
            </a:r>
            <a:r>
              <a:rPr lang="en-US" dirty="0" err="1">
                <a:solidFill>
                  <a:schemeClr val="bg1"/>
                </a:solidFill>
              </a:rPr>
              <a:t>script_sig</a:t>
            </a:r>
            <a:r>
              <a:rPr lang="en-US" dirty="0">
                <a:solidFill>
                  <a:schemeClr val="bg1"/>
                </a:solidFill>
              </a:rPr>
              <a:t> is 0 and the data is empty.</a:t>
            </a:r>
          </a:p>
        </p:txBody>
      </p:sp>
      <p:cxnSp>
        <p:nvCxnSpPr>
          <p:cNvPr id="7" name="Straight Arrow Connector 6">
            <a:extLst>
              <a:ext uri="{FF2B5EF4-FFF2-40B4-BE49-F238E27FC236}">
                <a16:creationId xmlns:a16="http://schemas.microsoft.com/office/drawing/2014/main" id="{DD73D057-DF04-764E-B8A5-D1AF3CF1866A}"/>
              </a:ext>
            </a:extLst>
          </p:cNvPr>
          <p:cNvCxnSpPr>
            <a:cxnSpLocks/>
            <a:stCxn id="6" idx="0"/>
          </p:cNvCxnSpPr>
          <p:nvPr/>
        </p:nvCxnSpPr>
        <p:spPr>
          <a:xfrm flipV="1">
            <a:off x="7509505" y="4602145"/>
            <a:ext cx="1443576" cy="9896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99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p:txBody>
          <a:bodyPr>
            <a:normAutofit/>
          </a:bodyPr>
          <a:lstStyle/>
          <a:p>
            <a:pPr marL="0" indent="0">
              <a:buNone/>
            </a:pPr>
            <a:r>
              <a:rPr lang="en-US" sz="1800" dirty="0">
                <a:solidFill>
                  <a:schemeClr val="accent2"/>
                </a:solidFill>
              </a:rPr>
              <a:t>0200000000010167c7b35a584aae19ae3073862daOb9e12fd8a5a50fcea025cb9f7a4779f35a99000000000000000000</a:t>
            </a:r>
            <a:r>
              <a:rPr lang="en-US" sz="1800" dirty="0">
                <a:solidFill>
                  <a:srgbClr val="92D050"/>
                </a:solidFill>
              </a:rPr>
              <a:t>01</a:t>
            </a:r>
            <a:r>
              <a:rPr lang="en-US" sz="1800" dirty="0">
                <a:solidFill>
                  <a:srgbClr val="EF534F"/>
                </a:solidFill>
              </a:rPr>
              <a:t>80f0fa0200000000</a:t>
            </a:r>
            <a:r>
              <a:rPr lang="en-US" sz="1800" dirty="0">
                <a:solidFill>
                  <a:srgbClr val="00B0F0"/>
                </a:solidFill>
              </a:rPr>
              <a:t>16</a:t>
            </a:r>
            <a:r>
              <a:rPr lang="en-US" sz="1800" dirty="0">
                <a:solidFill>
                  <a:srgbClr val="FFC000"/>
                </a:solidFill>
              </a:rPr>
              <a:t>001482b672c4c6e8f7f06ba7d35950bc6e7925ab3f35</a:t>
            </a:r>
            <a:r>
              <a:rPr lang="en-US" sz="1800" dirty="0"/>
              <a:t>0500408d699925b8e44c1b1d8cc794938322734430c913553bb3748721863be8355b7cb609966cee059f5c86f2d35931841411d8b72c6e523daf2e1014253ff47a5452401b955ba1560520a66d24536086eb3321998d26e9b2d29d8135edac79045503ff3bb491e08ed614594625e660cbe7a3bdc32e9bad4099e5752272421efe35b86c6b210335la85c898690d7d9a15f7fa8226907c69aa3cf62a5e49526bb2d57f9cca95f3ac2103e50fc5f9edbee67cca7814db804396f7c7e73811d2749b8b66907715a576c326ba2103808c8634f7ef871b39063454aa7592fd45b3e9b57fa08fa92b2b2b161eb47da1ba529c21c112e6b4eea2c698562b11f6cd52bc383e5eecc38222a5594c25e032a2e50299e400000000</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32</a:t>
            </a:fld>
            <a:endParaRPr lang="de-DE"/>
          </a:p>
        </p:txBody>
      </p:sp>
      <p:sp>
        <p:nvSpPr>
          <p:cNvPr id="6" name="Rectangle 5">
            <a:extLst>
              <a:ext uri="{FF2B5EF4-FFF2-40B4-BE49-F238E27FC236}">
                <a16:creationId xmlns:a16="http://schemas.microsoft.com/office/drawing/2014/main" id="{89DFC349-61DC-1449-AAAE-8D07D0968F5F}"/>
              </a:ext>
            </a:extLst>
          </p:cNvPr>
          <p:cNvSpPr/>
          <p:nvPr/>
        </p:nvSpPr>
        <p:spPr>
          <a:xfrm>
            <a:off x="436604" y="3519432"/>
            <a:ext cx="11755395" cy="1096710"/>
          </a:xfrm>
          <a:prstGeom prst="rect">
            <a:avLst/>
          </a:prstGeom>
        </p:spPr>
        <p:txBody>
          <a:bodyPr wrap="square">
            <a:spAutoFit/>
          </a:bodyPr>
          <a:lstStyle/>
          <a:p>
            <a:pPr lvl="0">
              <a:lnSpc>
                <a:spcPct val="90000"/>
              </a:lnSpc>
              <a:spcBef>
                <a:spcPts val="1000"/>
              </a:spcBef>
            </a:pPr>
            <a:r>
              <a:rPr lang="en-US" dirty="0">
                <a:solidFill>
                  <a:prstClr val="white"/>
                </a:solidFill>
                <a:latin typeface="Calibri" panose="020F0502020204030204" pitchFamily="34" charset="0"/>
                <a:cs typeface="Calibri" panose="020F0502020204030204" pitchFamily="34" charset="0"/>
              </a:rPr>
              <a:t>                                                       [ </a:t>
            </a:r>
            <a:r>
              <a:rPr lang="en-US" dirty="0" err="1">
                <a:solidFill>
                  <a:prstClr val="white"/>
                </a:solidFill>
                <a:latin typeface="Calibri" panose="020F0502020204030204" pitchFamily="34" charset="0"/>
                <a:cs typeface="Calibri" panose="020F0502020204030204" pitchFamily="34" charset="0"/>
              </a:rPr>
              <a:t>txouts</a:t>
            </a:r>
            <a:r>
              <a:rPr lang="en-US" dirty="0">
                <a:solidFill>
                  <a:prstClr val="white"/>
                </a:solidFill>
                <a:latin typeface="Calibri" panose="020F0502020204030204" pitchFamily="34" charset="0"/>
                <a:cs typeface="Calibri" panose="020F0502020204030204" pitchFamily="34" charset="0"/>
              </a:rPr>
              <a:t>                                                                                                                  ]</a:t>
            </a:r>
          </a:p>
          <a:p>
            <a:pPr lvl="0">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[version] [marker] [flag] [</a:t>
            </a:r>
            <a:r>
              <a:rPr lang="en-US" dirty="0" err="1">
                <a:solidFill>
                  <a:srgbClr val="B2B2B2"/>
                </a:solidFill>
                <a:latin typeface="Calibri" panose="020F0502020204030204" pitchFamily="34" charset="0"/>
                <a:cs typeface="Calibri" panose="020F0502020204030204" pitchFamily="34" charset="0"/>
              </a:rPr>
              <a:t>txins</a:t>
            </a:r>
            <a:r>
              <a:rPr lang="en-US" dirty="0">
                <a:solidFill>
                  <a:srgbClr val="B2B2B2"/>
                </a:solidFill>
                <a:latin typeface="Calibri" panose="020F0502020204030204" pitchFamily="34" charset="0"/>
                <a:cs typeface="Calibri" panose="020F0502020204030204" pitchFamily="34" charset="0"/>
              </a:rPr>
              <a:t>]</a:t>
            </a:r>
            <a:r>
              <a:rPr lang="en-US" dirty="0">
                <a:solidFill>
                  <a:prstClr val="white"/>
                </a:solidFill>
                <a:latin typeface="Calibri" panose="020F0502020204030204" pitchFamily="34" charset="0"/>
                <a:cs typeface="Calibri" panose="020F0502020204030204" pitchFamily="34" charset="0"/>
              </a:rPr>
              <a:t> [</a:t>
            </a:r>
            <a:r>
              <a:rPr lang="en-US" dirty="0">
                <a:solidFill>
                  <a:srgbClr val="92D050"/>
                </a:solidFill>
                <a:latin typeface="Calibri" panose="020F0502020204030204" pitchFamily="34" charset="0"/>
                <a:cs typeface="Calibri" panose="020F0502020204030204" pitchFamily="34" charset="0"/>
              </a:rPr>
              <a:t>count of </a:t>
            </a:r>
            <a:r>
              <a:rPr lang="en-US" dirty="0" err="1">
                <a:solidFill>
                  <a:srgbClr val="92D050"/>
                </a:solidFill>
                <a:latin typeface="Calibri" panose="020F0502020204030204" pitchFamily="34" charset="0"/>
                <a:cs typeface="Calibri" panose="020F0502020204030204" pitchFamily="34" charset="0"/>
              </a:rPr>
              <a:t>vout</a:t>
            </a:r>
            <a:r>
              <a:rPr lang="en-US" dirty="0">
                <a:solidFill>
                  <a:prstClr val="white"/>
                </a:solidFill>
                <a:latin typeface="Calibri" panose="020F0502020204030204" pitchFamily="34" charset="0"/>
                <a:cs typeface="Calibri" panose="020F0502020204030204" pitchFamily="34" charset="0"/>
              </a:rPr>
              <a:t>] [ </a:t>
            </a:r>
            <a:r>
              <a:rPr lang="en-US" dirty="0">
                <a:solidFill>
                  <a:srgbClr val="EF534F"/>
                </a:solidFill>
                <a:latin typeface="Calibri" panose="020F0502020204030204" pitchFamily="34" charset="0"/>
                <a:cs typeface="Calibri" panose="020F0502020204030204" pitchFamily="34" charset="0"/>
              </a:rPr>
              <a:t>value                           </a:t>
            </a:r>
            <a:r>
              <a:rPr lang="en-US" dirty="0">
                <a:solidFill>
                  <a:prstClr val="white"/>
                </a:solidFill>
                <a:latin typeface="Calibri" panose="020F0502020204030204" pitchFamily="34" charset="0"/>
                <a:cs typeface="Calibri" panose="020F0502020204030204" pitchFamily="34" charset="0"/>
              </a:rPr>
              <a:t>] [</a:t>
            </a:r>
            <a:r>
              <a:rPr lang="en-US" dirty="0" err="1">
                <a:solidFill>
                  <a:srgbClr val="00B0F0"/>
                </a:solidFill>
                <a:latin typeface="Calibri" panose="020F0502020204030204" pitchFamily="34" charset="0"/>
                <a:cs typeface="Calibri" panose="020F0502020204030204" pitchFamily="34" charset="0"/>
              </a:rPr>
              <a:t>len</a:t>
            </a:r>
            <a:r>
              <a:rPr lang="en-US" dirty="0">
                <a:solidFill>
                  <a:srgbClr val="00B0F0"/>
                </a:solidFill>
                <a:latin typeface="Calibri" panose="020F0502020204030204" pitchFamily="34" charset="0"/>
                <a:cs typeface="Calibri" panose="020F0502020204030204" pitchFamily="34" charset="0"/>
              </a:rPr>
              <a:t>(</a:t>
            </a:r>
            <a:r>
              <a:rPr lang="en-US" dirty="0" err="1">
                <a:solidFill>
                  <a:srgbClr val="00B0F0"/>
                </a:solidFill>
                <a:latin typeface="Calibri" panose="020F0502020204030204" pitchFamily="34" charset="0"/>
                <a:cs typeface="Calibri" panose="020F0502020204030204" pitchFamily="34" charset="0"/>
              </a:rPr>
              <a:t>scriptPubKey</a:t>
            </a:r>
            <a:r>
              <a:rPr lang="en-US" dirty="0">
                <a:solidFill>
                  <a:srgbClr val="00B0F0"/>
                </a:solidFill>
                <a:latin typeface="Calibri" panose="020F0502020204030204" pitchFamily="34" charset="0"/>
                <a:cs typeface="Calibri" panose="020F0502020204030204" pitchFamily="34" charset="0"/>
              </a:rPr>
              <a:t>)</a:t>
            </a:r>
            <a:r>
              <a:rPr lang="en-US" dirty="0">
                <a:solidFill>
                  <a:prstClr val="white"/>
                </a:solidFill>
                <a:latin typeface="Calibri" panose="020F0502020204030204" pitchFamily="34" charset="0"/>
                <a:cs typeface="Calibri" panose="020F0502020204030204" pitchFamily="34" charset="0"/>
              </a:rPr>
              <a:t>] [</a:t>
            </a:r>
            <a:r>
              <a:rPr lang="en-US" dirty="0" err="1">
                <a:solidFill>
                  <a:srgbClr val="FFC000"/>
                </a:solidFill>
                <a:latin typeface="Calibri" panose="020F0502020204030204" pitchFamily="34" charset="0"/>
                <a:cs typeface="Calibri" panose="020F0502020204030204" pitchFamily="34" charset="0"/>
              </a:rPr>
              <a:t>scriptPubKey</a:t>
            </a:r>
            <a:r>
              <a:rPr lang="en-US" dirty="0">
                <a:solidFill>
                  <a:prstClr val="white"/>
                </a:solidFill>
                <a:latin typeface="Calibri" panose="020F0502020204030204" pitchFamily="34" charset="0"/>
                <a:cs typeface="Calibri" panose="020F0502020204030204" pitchFamily="34" charset="0"/>
              </a:rPr>
              <a:t>]</a:t>
            </a:r>
          </a:p>
          <a:p>
            <a:pPr lvl="0">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                                                                             </a:t>
            </a:r>
            <a:r>
              <a:rPr lang="en-US" dirty="0">
                <a:solidFill>
                  <a:srgbClr val="92D050"/>
                </a:solidFill>
                <a:latin typeface="Calibri" panose="020F0502020204030204" pitchFamily="34" charset="0"/>
                <a:cs typeface="Calibri" panose="020F0502020204030204" pitchFamily="34" charset="0"/>
              </a:rPr>
              <a:t>01</a:t>
            </a:r>
            <a:r>
              <a:rPr lang="en-US" dirty="0">
                <a:solidFill>
                  <a:srgbClr val="EF534F"/>
                </a:solidFill>
                <a:latin typeface="Calibri" panose="020F0502020204030204" pitchFamily="34" charset="0"/>
                <a:cs typeface="Calibri" panose="020F0502020204030204" pitchFamily="34" charset="0"/>
              </a:rPr>
              <a:t> 00 00 00 00 02 fa f0 80 </a:t>
            </a:r>
            <a:r>
              <a:rPr lang="en-US" dirty="0">
                <a:solidFill>
                  <a:srgbClr val="FFFF00"/>
                </a:solidFill>
                <a:latin typeface="Calibri" panose="020F0502020204030204" pitchFamily="34" charset="0"/>
                <a:cs typeface="Calibri" panose="020F0502020204030204" pitchFamily="34" charset="0"/>
              </a:rPr>
              <a:t>                             </a:t>
            </a:r>
            <a:r>
              <a:rPr lang="en-US" dirty="0">
                <a:solidFill>
                  <a:srgbClr val="00B0F0"/>
                </a:solidFill>
                <a:latin typeface="Calibri" panose="020F0502020204030204" pitchFamily="34" charset="0"/>
                <a:cs typeface="Calibri" panose="020F0502020204030204" pitchFamily="34" charset="0"/>
              </a:rPr>
              <a:t>16 </a:t>
            </a:r>
            <a:r>
              <a:rPr lang="en-US" dirty="0">
                <a:solidFill>
                  <a:srgbClr val="FFC000"/>
                </a:solidFill>
                <a:latin typeface="Calibri" panose="020F0502020204030204" pitchFamily="34" charset="0"/>
                <a:cs typeface="Calibri" panose="020F0502020204030204" pitchFamily="34" charset="0"/>
              </a:rPr>
              <a:t>001482...35</a:t>
            </a:r>
            <a:endParaRPr lang="en-US" dirty="0"/>
          </a:p>
        </p:txBody>
      </p:sp>
      <p:sp>
        <p:nvSpPr>
          <p:cNvPr id="7" name="TextBox 6">
            <a:extLst>
              <a:ext uri="{FF2B5EF4-FFF2-40B4-BE49-F238E27FC236}">
                <a16:creationId xmlns:a16="http://schemas.microsoft.com/office/drawing/2014/main" id="{55458B87-19BD-514B-A2BD-659F3455E7FF}"/>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8" name="Rectangle 7">
            <a:extLst>
              <a:ext uri="{FF2B5EF4-FFF2-40B4-BE49-F238E27FC236}">
                <a16:creationId xmlns:a16="http://schemas.microsoft.com/office/drawing/2014/main" id="{4563E674-A752-8145-B8AD-0FD407FB99FF}"/>
              </a:ext>
            </a:extLst>
          </p:cNvPr>
          <p:cNvSpPr/>
          <p:nvPr/>
        </p:nvSpPr>
        <p:spPr>
          <a:xfrm>
            <a:off x="2725123" y="5632394"/>
            <a:ext cx="4259243" cy="369332"/>
          </a:xfrm>
          <a:prstGeom prst="rect">
            <a:avLst/>
          </a:prstGeom>
        </p:spPr>
        <p:txBody>
          <a:bodyPr wrap="none">
            <a:spAutoFit/>
          </a:bodyPr>
          <a:lstStyle/>
          <a:p>
            <a:r>
              <a:rPr lang="en-US" dirty="0">
                <a:solidFill>
                  <a:srgbClr val="EF534F"/>
                </a:solidFill>
              </a:rPr>
              <a:t>little-endian and decimal value is 50000000</a:t>
            </a:r>
          </a:p>
        </p:txBody>
      </p:sp>
      <p:cxnSp>
        <p:nvCxnSpPr>
          <p:cNvPr id="9" name="Straight Arrow Connector 8">
            <a:extLst>
              <a:ext uri="{FF2B5EF4-FFF2-40B4-BE49-F238E27FC236}">
                <a16:creationId xmlns:a16="http://schemas.microsoft.com/office/drawing/2014/main" id="{FC1C966D-C70B-BE42-A71D-311E53A2C42D}"/>
              </a:ext>
            </a:extLst>
          </p:cNvPr>
          <p:cNvCxnSpPr>
            <a:cxnSpLocks/>
            <a:stCxn id="8" idx="0"/>
          </p:cNvCxnSpPr>
          <p:nvPr/>
        </p:nvCxnSpPr>
        <p:spPr>
          <a:xfrm flipV="1">
            <a:off x="4854745" y="4733200"/>
            <a:ext cx="983347" cy="8991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F283286-3904-3546-BE63-519A14C91CE0}"/>
              </a:ext>
            </a:extLst>
          </p:cNvPr>
          <p:cNvSpPr/>
          <p:nvPr/>
        </p:nvSpPr>
        <p:spPr>
          <a:xfrm>
            <a:off x="7944765" y="5632394"/>
            <a:ext cx="3457741" cy="369332"/>
          </a:xfrm>
          <a:prstGeom prst="rect">
            <a:avLst/>
          </a:prstGeom>
        </p:spPr>
        <p:txBody>
          <a:bodyPr wrap="none">
            <a:spAutoFit/>
          </a:bodyPr>
          <a:lstStyle/>
          <a:p>
            <a:r>
              <a:rPr lang="en-US" dirty="0">
                <a:solidFill>
                  <a:srgbClr val="FFC000"/>
                </a:solidFill>
              </a:rPr>
              <a:t>represents the address of recipient</a:t>
            </a:r>
          </a:p>
        </p:txBody>
      </p:sp>
      <p:cxnSp>
        <p:nvCxnSpPr>
          <p:cNvPr id="12" name="Straight Arrow Connector 11">
            <a:extLst>
              <a:ext uri="{FF2B5EF4-FFF2-40B4-BE49-F238E27FC236}">
                <a16:creationId xmlns:a16="http://schemas.microsoft.com/office/drawing/2014/main" id="{F8F9EC7D-9366-EF49-B5E6-03F02F565CA8}"/>
              </a:ext>
            </a:extLst>
          </p:cNvPr>
          <p:cNvCxnSpPr>
            <a:cxnSpLocks/>
            <a:stCxn id="11" idx="0"/>
          </p:cNvCxnSpPr>
          <p:nvPr/>
        </p:nvCxnSpPr>
        <p:spPr>
          <a:xfrm flipV="1">
            <a:off x="9673636" y="4813160"/>
            <a:ext cx="0" cy="8192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658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a:xfrm>
            <a:off x="436605" y="1422407"/>
            <a:ext cx="11314671" cy="2335677"/>
          </a:xfrm>
        </p:spPr>
        <p:txBody>
          <a:bodyPr>
            <a:normAutofit/>
          </a:bodyPr>
          <a:lstStyle/>
          <a:p>
            <a:pPr marL="0" indent="0">
              <a:buNone/>
            </a:pPr>
            <a:r>
              <a:rPr lang="en-US" sz="1800" dirty="0">
                <a:solidFill>
                  <a:schemeClr val="accent2"/>
                </a:solidFill>
              </a:rPr>
              <a:t>0200000000010167c7b35a584aae19ae3073862daOb9e12fd8a5a50fcea025cb9f7a4779f35a990000000000000000000180f0fa020000000016</a:t>
            </a:r>
            <a:r>
              <a:rPr lang="en-US" sz="1800" dirty="0">
                <a:solidFill>
                  <a:srgbClr val="92D050"/>
                </a:solidFill>
              </a:rPr>
              <a:t>00</a:t>
            </a:r>
            <a:r>
              <a:rPr lang="en-US" sz="1800" dirty="0">
                <a:solidFill>
                  <a:srgbClr val="EF534F"/>
                </a:solidFill>
              </a:rPr>
              <a:t>14</a:t>
            </a:r>
            <a:r>
              <a:rPr lang="en-US" sz="1800" dirty="0">
                <a:solidFill>
                  <a:srgbClr val="00B0F0"/>
                </a:solidFill>
              </a:rPr>
              <a:t>82b672c4c6e8f7f06ba7d35950bc6e7925ab3f35</a:t>
            </a:r>
            <a:r>
              <a:rPr lang="en-US" sz="1800" dirty="0"/>
              <a:t>0500408d699925b8e44c1b1d8cc794938322734430c913553bb3748721863be8355b7cb609966cee059f5c86f2d35931841411d8b72c6e523daf2e1014253ff47a5452401b955ba1560520a66d24536086eb3321998d26e9b2d29d8135edac79045503ff3bb491e08ed614594625e660cbe7a3bdc32e9bad4099e5752272421efe35b86c6b210335la85c898690d7d9a15f7fa8226907c69aa3cf62a5e49526bb2d57f9cca95f3ac2103e50fc5f9edbee67cca7814db804396f7c7e73811d2749b8b66907715a576c326ba2103808c8634f7ef871b39063454aa7592fd45b3e9b57fa08fa92b2b2b161eb47da1ba529c21c112e6b4eea2c698562b11f6cd52bc383e5eecc38222a5594c25e032a2e50299e400000000</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33</a:t>
            </a:fld>
            <a:endParaRPr lang="de-DE"/>
          </a:p>
        </p:txBody>
      </p:sp>
      <p:sp>
        <p:nvSpPr>
          <p:cNvPr id="6" name="Rectangle 5">
            <a:extLst>
              <a:ext uri="{FF2B5EF4-FFF2-40B4-BE49-F238E27FC236}">
                <a16:creationId xmlns:a16="http://schemas.microsoft.com/office/drawing/2014/main" id="{89DFC349-61DC-1449-AAAE-8D07D0968F5F}"/>
              </a:ext>
            </a:extLst>
          </p:cNvPr>
          <p:cNvSpPr/>
          <p:nvPr/>
        </p:nvSpPr>
        <p:spPr>
          <a:xfrm>
            <a:off x="436604" y="3519432"/>
            <a:ext cx="11755395" cy="1096710"/>
          </a:xfrm>
          <a:prstGeom prst="rect">
            <a:avLst/>
          </a:prstGeom>
        </p:spPr>
        <p:txBody>
          <a:bodyPr wrap="square">
            <a:spAutoFit/>
          </a:bodyPr>
          <a:lstStyle/>
          <a:p>
            <a:pPr lvl="0">
              <a:lnSpc>
                <a:spcPct val="90000"/>
              </a:lnSpc>
              <a:spcBef>
                <a:spcPts val="1000"/>
              </a:spcBef>
            </a:pPr>
            <a:r>
              <a:rPr lang="en-US" dirty="0">
                <a:solidFill>
                  <a:prstClr val="white"/>
                </a:solidFill>
                <a:latin typeface="Calibri" panose="020F0502020204030204" pitchFamily="34" charset="0"/>
                <a:cs typeface="Calibri" panose="020F0502020204030204" pitchFamily="34" charset="0"/>
              </a:rPr>
              <a:t>                                                       [ </a:t>
            </a:r>
            <a:r>
              <a:rPr lang="en-US" dirty="0" err="1">
                <a:solidFill>
                  <a:prstClr val="white"/>
                </a:solidFill>
                <a:latin typeface="Calibri" panose="020F0502020204030204" pitchFamily="34" charset="0"/>
                <a:cs typeface="Calibri" panose="020F0502020204030204" pitchFamily="34" charset="0"/>
              </a:rPr>
              <a:t>txout</a:t>
            </a:r>
            <a:r>
              <a:rPr lang="en-US" dirty="0">
                <a:solidFill>
                  <a:prstClr val="white"/>
                </a:solidFill>
                <a:latin typeface="Calibri" panose="020F0502020204030204" pitchFamily="34" charset="0"/>
                <a:cs typeface="Calibri" panose="020F0502020204030204" pitchFamily="34" charset="0"/>
              </a:rPr>
              <a:t>                                                                                        ]</a:t>
            </a:r>
          </a:p>
          <a:p>
            <a:pPr lvl="0">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[version] [marker] [flag] [</a:t>
            </a:r>
            <a:r>
              <a:rPr lang="en-US" dirty="0" err="1">
                <a:solidFill>
                  <a:srgbClr val="B2B2B2"/>
                </a:solidFill>
                <a:latin typeface="Calibri" panose="020F0502020204030204" pitchFamily="34" charset="0"/>
                <a:cs typeface="Calibri" panose="020F0502020204030204" pitchFamily="34" charset="0"/>
              </a:rPr>
              <a:t>txins</a:t>
            </a:r>
            <a:r>
              <a:rPr lang="en-US" dirty="0">
                <a:solidFill>
                  <a:schemeClr val="accent2"/>
                </a:solidFill>
                <a:latin typeface="Calibri" panose="020F0502020204030204" pitchFamily="34" charset="0"/>
                <a:cs typeface="Calibri" panose="020F0502020204030204" pitchFamily="34" charset="0"/>
              </a:rPr>
              <a:t>] [count of </a:t>
            </a:r>
            <a:r>
              <a:rPr lang="en-US" dirty="0" err="1">
                <a:solidFill>
                  <a:schemeClr val="accent2"/>
                </a:solidFill>
                <a:latin typeface="Calibri" panose="020F0502020204030204" pitchFamily="34" charset="0"/>
                <a:cs typeface="Calibri" panose="020F0502020204030204" pitchFamily="34" charset="0"/>
              </a:rPr>
              <a:t>vout</a:t>
            </a:r>
            <a:r>
              <a:rPr lang="en-US" dirty="0">
                <a:solidFill>
                  <a:schemeClr val="accent2"/>
                </a:solidFill>
                <a:latin typeface="Calibri" panose="020F0502020204030204" pitchFamily="34" charset="0"/>
                <a:cs typeface="Calibri" panose="020F0502020204030204" pitchFamily="34" charset="0"/>
              </a:rPr>
              <a:t>] [value] [</a:t>
            </a:r>
            <a:r>
              <a:rPr lang="en-US" dirty="0" err="1">
                <a:solidFill>
                  <a:schemeClr val="accent2"/>
                </a:solidFill>
                <a:latin typeface="Calibri" panose="020F0502020204030204" pitchFamily="34" charset="0"/>
                <a:cs typeface="Calibri" panose="020F0502020204030204" pitchFamily="34" charset="0"/>
              </a:rPr>
              <a:t>len</a:t>
            </a:r>
            <a:r>
              <a:rPr lang="en-US" dirty="0">
                <a:solidFill>
                  <a:schemeClr val="accent2"/>
                </a:solidFill>
                <a:latin typeface="Calibri" panose="020F0502020204030204" pitchFamily="34" charset="0"/>
                <a:cs typeface="Calibri" panose="020F0502020204030204" pitchFamily="34" charset="0"/>
              </a:rPr>
              <a:t>(</a:t>
            </a:r>
            <a:r>
              <a:rPr lang="en-US" dirty="0" err="1">
                <a:solidFill>
                  <a:schemeClr val="accent2"/>
                </a:solidFill>
                <a:latin typeface="Calibri" panose="020F0502020204030204" pitchFamily="34" charset="0"/>
                <a:cs typeface="Calibri" panose="020F0502020204030204" pitchFamily="34" charset="0"/>
              </a:rPr>
              <a:t>scriptPubKey</a:t>
            </a:r>
            <a:r>
              <a:rPr lang="en-US" dirty="0">
                <a:solidFill>
                  <a:schemeClr val="accent2"/>
                </a:solidFill>
                <a:latin typeface="Calibri" panose="020F0502020204030204" pitchFamily="34" charset="0"/>
                <a:cs typeface="Calibri" panose="020F0502020204030204" pitchFamily="34" charset="0"/>
              </a:rPr>
              <a:t>)] </a:t>
            </a:r>
            <a:r>
              <a:rPr lang="en-US" dirty="0">
                <a:solidFill>
                  <a:prstClr val="white"/>
                </a:solidFill>
                <a:latin typeface="Calibri" panose="020F0502020204030204" pitchFamily="34" charset="0"/>
                <a:cs typeface="Calibri" panose="020F0502020204030204" pitchFamily="34" charset="0"/>
              </a:rPr>
              <a:t>[</a:t>
            </a:r>
            <a:r>
              <a:rPr lang="en-US" dirty="0" err="1">
                <a:solidFill>
                  <a:srgbClr val="FFC000"/>
                </a:solidFill>
                <a:latin typeface="Calibri" panose="020F0502020204030204" pitchFamily="34" charset="0"/>
                <a:cs typeface="Calibri" panose="020F0502020204030204" pitchFamily="34" charset="0"/>
              </a:rPr>
              <a:t>scriptPubKey</a:t>
            </a:r>
            <a:r>
              <a:rPr lang="en-US" dirty="0">
                <a:solidFill>
                  <a:prstClr val="white"/>
                </a:solidFill>
                <a:latin typeface="Calibri" panose="020F0502020204030204" pitchFamily="34" charset="0"/>
                <a:cs typeface="Calibri" panose="020F0502020204030204" pitchFamily="34" charset="0"/>
              </a:rPr>
              <a:t>]</a:t>
            </a:r>
          </a:p>
          <a:p>
            <a:pPr lvl="0">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                                                                                                                                       </a:t>
            </a:r>
            <a:r>
              <a:rPr lang="en-US" dirty="0">
                <a:solidFill>
                  <a:srgbClr val="92D050"/>
                </a:solidFill>
                <a:latin typeface="Calibri" panose="020F0502020204030204" pitchFamily="34" charset="0"/>
                <a:cs typeface="Calibri" panose="020F0502020204030204" pitchFamily="34" charset="0"/>
              </a:rPr>
              <a:t>00</a:t>
            </a:r>
            <a:r>
              <a:rPr lang="en-US" dirty="0">
                <a:solidFill>
                  <a:srgbClr val="EF534F"/>
                </a:solidFill>
                <a:latin typeface="Calibri" panose="020F0502020204030204" pitchFamily="34" charset="0"/>
                <a:cs typeface="Calibri" panose="020F0502020204030204" pitchFamily="34" charset="0"/>
              </a:rPr>
              <a:t>14</a:t>
            </a:r>
            <a:r>
              <a:rPr lang="en-US" dirty="0">
                <a:solidFill>
                  <a:srgbClr val="00B0F0"/>
                </a:solidFill>
                <a:latin typeface="Calibri" panose="020F0502020204030204" pitchFamily="34" charset="0"/>
                <a:cs typeface="Calibri" panose="020F0502020204030204" pitchFamily="34" charset="0"/>
              </a:rPr>
              <a:t>82...35</a:t>
            </a:r>
            <a:endParaRPr lang="en-US" dirty="0">
              <a:solidFill>
                <a:srgbClr val="00B0F0"/>
              </a:solidFill>
            </a:endParaRPr>
          </a:p>
        </p:txBody>
      </p:sp>
      <p:sp>
        <p:nvSpPr>
          <p:cNvPr id="7" name="TextBox 6">
            <a:extLst>
              <a:ext uri="{FF2B5EF4-FFF2-40B4-BE49-F238E27FC236}">
                <a16:creationId xmlns:a16="http://schemas.microsoft.com/office/drawing/2014/main" id="{7881B24B-CFCF-804D-9634-33FA9EDF5773}"/>
              </a:ext>
            </a:extLst>
          </p:cNvPr>
          <p:cNvSpPr txBox="1"/>
          <p:nvPr/>
        </p:nvSpPr>
        <p:spPr>
          <a:xfrm>
            <a:off x="480146" y="5156021"/>
            <a:ext cx="11271129" cy="1477328"/>
          </a:xfrm>
          <a:prstGeom prst="rect">
            <a:avLst/>
          </a:prstGeom>
          <a:noFill/>
        </p:spPr>
        <p:txBody>
          <a:bodyPr wrap="square" rtlCol="0">
            <a:spAutoFit/>
          </a:bodyPr>
          <a:lstStyle/>
          <a:p>
            <a:r>
              <a:rPr lang="en-US" dirty="0">
                <a:solidFill>
                  <a:srgbClr val="FFC000"/>
                </a:solidFill>
              </a:rPr>
              <a:t>Script:</a:t>
            </a:r>
          </a:p>
          <a:p>
            <a:pPr marL="342900" indent="-342900">
              <a:buFont typeface="Arial" panose="020B0604020202020204" pitchFamily="34" charset="0"/>
              <a:buChar char="•"/>
            </a:pPr>
            <a:r>
              <a:rPr lang="en-US" dirty="0">
                <a:solidFill>
                  <a:srgbClr val="92D050"/>
                </a:solidFill>
              </a:rPr>
              <a:t>00</a:t>
            </a:r>
            <a:r>
              <a:rPr lang="en-US" dirty="0">
                <a:solidFill>
                  <a:schemeClr val="bg1"/>
                </a:solidFill>
              </a:rPr>
              <a:t> has no meaning and corresponds to opcode </a:t>
            </a:r>
            <a:r>
              <a:rPr lang="en-US" dirty="0">
                <a:solidFill>
                  <a:srgbClr val="92D050"/>
                </a:solidFill>
              </a:rPr>
              <a:t>OP_0</a:t>
            </a:r>
            <a:r>
              <a:rPr lang="en-US" dirty="0">
                <a:solidFill>
                  <a:schemeClr val="bg1"/>
                </a:solidFill>
              </a:rPr>
              <a:t>.</a:t>
            </a:r>
          </a:p>
          <a:p>
            <a:pPr marL="342900" indent="-342900">
              <a:buFont typeface="Arial" panose="020B0604020202020204" pitchFamily="34" charset="0"/>
              <a:buChar char="•"/>
            </a:pPr>
            <a:r>
              <a:rPr lang="en-US" dirty="0">
                <a:solidFill>
                  <a:srgbClr val="EF534F"/>
                </a:solidFill>
              </a:rPr>
              <a:t>14</a:t>
            </a:r>
            <a:r>
              <a:rPr lang="en-US" dirty="0">
                <a:solidFill>
                  <a:schemeClr val="bg1"/>
                </a:solidFill>
              </a:rPr>
              <a:t> (the decimal is 20) and the corresponding opcode is </a:t>
            </a:r>
            <a:r>
              <a:rPr lang="en-US" dirty="0">
                <a:solidFill>
                  <a:srgbClr val="EF534F"/>
                </a:solidFill>
              </a:rPr>
              <a:t>OP_PUSHBYTES_20</a:t>
            </a:r>
            <a:r>
              <a:rPr lang="en-US" dirty="0">
                <a:solidFill>
                  <a:schemeClr val="bg1"/>
                </a:solidFill>
              </a:rPr>
              <a:t>, which means that the next 20 bytes will be pushed onto the stack. </a:t>
            </a:r>
          </a:p>
          <a:p>
            <a:pPr marL="342900" indent="-342900">
              <a:buFont typeface="Arial" panose="020B0604020202020204" pitchFamily="34" charset="0"/>
              <a:buChar char="•"/>
            </a:pPr>
            <a:r>
              <a:rPr lang="en-US" dirty="0">
                <a:solidFill>
                  <a:srgbClr val="00B0F0"/>
                </a:solidFill>
              </a:rPr>
              <a:t>The remaining 20 bytes </a:t>
            </a:r>
            <a:r>
              <a:rPr lang="en-US" dirty="0">
                <a:solidFill>
                  <a:schemeClr val="bg1"/>
                </a:solidFill>
              </a:rPr>
              <a:t>represent the </a:t>
            </a:r>
            <a:r>
              <a:rPr lang="en-US" dirty="0">
                <a:solidFill>
                  <a:srgbClr val="00B0F0"/>
                </a:solidFill>
              </a:rPr>
              <a:t>public key hash</a:t>
            </a:r>
            <a:r>
              <a:rPr lang="en-US" dirty="0">
                <a:solidFill>
                  <a:schemeClr val="bg1"/>
                </a:solidFill>
              </a:rPr>
              <a:t>.</a:t>
            </a:r>
          </a:p>
        </p:txBody>
      </p:sp>
      <p:sp>
        <p:nvSpPr>
          <p:cNvPr id="8" name="TextBox 7">
            <a:extLst>
              <a:ext uri="{FF2B5EF4-FFF2-40B4-BE49-F238E27FC236}">
                <a16:creationId xmlns:a16="http://schemas.microsoft.com/office/drawing/2014/main" id="{E5BDC5F0-2365-5641-AA4E-0A0E08947E32}"/>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Tree>
    <p:extLst>
      <p:ext uri="{BB962C8B-B14F-4D97-AF65-F5344CB8AC3E}">
        <p14:creationId xmlns:p14="http://schemas.microsoft.com/office/powerpoint/2010/main" val="2761745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a:xfrm>
            <a:off x="436605" y="1422407"/>
            <a:ext cx="11314671" cy="2335677"/>
          </a:xfrm>
        </p:spPr>
        <p:txBody>
          <a:bodyPr>
            <a:normAutofit/>
          </a:bodyPr>
          <a:lstStyle/>
          <a:p>
            <a:pPr marL="0" indent="0">
              <a:buNone/>
            </a:pPr>
            <a:r>
              <a:rPr lang="en-US" sz="1800" dirty="0">
                <a:solidFill>
                  <a:schemeClr val="accent2"/>
                </a:solidFill>
              </a:rPr>
              <a:t>0200000000010167c7b35a584aae19ae3073862daOb9e12fd8a5a50fcea025cb9f7a4779f35a990000000000000000000180f0fa020000000016001482b672c4c6e8f7f06ba7d35950bc6e7925ab3f35</a:t>
            </a:r>
            <a:r>
              <a:rPr lang="en-US" sz="1800" dirty="0">
                <a:solidFill>
                  <a:srgbClr val="92D050"/>
                </a:solidFill>
              </a:rPr>
              <a:t>05</a:t>
            </a:r>
            <a:r>
              <a:rPr lang="en-US" sz="1800" dirty="0">
                <a:solidFill>
                  <a:srgbClr val="FFC000"/>
                </a:solidFill>
              </a:rPr>
              <a:t>00</a:t>
            </a:r>
            <a:r>
              <a:rPr lang="en-US" sz="1800" dirty="0">
                <a:solidFill>
                  <a:srgbClr val="EF534F"/>
                </a:solidFill>
              </a:rPr>
              <a:t>40</a:t>
            </a:r>
            <a:r>
              <a:rPr lang="en-US" sz="1800" dirty="0">
                <a:solidFill>
                  <a:srgbClr val="00B0F0"/>
                </a:solidFill>
              </a:rPr>
              <a:t>8d699925b8e44c1b1d8cc794938322734430c913553bb3748721863be8355b7cb609966cee059f5c86f2d35931841411d8b72c6e523daf2e1014253ff47a5452</a:t>
            </a:r>
            <a:r>
              <a:rPr lang="en-US" sz="1800" dirty="0">
                <a:solidFill>
                  <a:srgbClr val="EF534F"/>
                </a:solidFill>
              </a:rPr>
              <a:t>40</a:t>
            </a:r>
            <a:r>
              <a:rPr lang="en-US" sz="1800" dirty="0">
                <a:solidFill>
                  <a:srgbClr val="FFFF00"/>
                </a:solidFill>
              </a:rPr>
              <a:t>1b955ba1560520a66d24536086eb3321998d26e9b2d29d8135edac79045503ff3bb491e08ed614594625e660cbe7a3bdc32e9bad4099e5752272421efe35b86c</a:t>
            </a:r>
            <a:r>
              <a:rPr lang="en-US" sz="1800" dirty="0">
                <a:solidFill>
                  <a:srgbClr val="EF534F"/>
                </a:solidFill>
              </a:rPr>
              <a:t>6b</a:t>
            </a:r>
            <a:r>
              <a:rPr lang="en-US" sz="1800" dirty="0">
                <a:solidFill>
                  <a:srgbClr val="92D050"/>
                </a:solidFill>
              </a:rPr>
              <a:t>210335la85c898690d7d9a15f7fa8226907c69aa3cf62a5e49526bb2d57f9cca95f3ac2103e50fc5f9edbee67cca7814db804396f7c7e73811d2749b8b66907715a576c326ba2103808c8634f7ef871b39063454aa7592fd45b3e9b57fa08fa92b2b2b161eb47da1ba529c</a:t>
            </a:r>
            <a:r>
              <a:rPr lang="en-US" sz="1800" dirty="0">
                <a:solidFill>
                  <a:srgbClr val="EF534F"/>
                </a:solidFill>
              </a:rPr>
              <a:t>21</a:t>
            </a:r>
            <a:r>
              <a:rPr lang="en-US" sz="1800" dirty="0">
                <a:solidFill>
                  <a:srgbClr val="00B0F0"/>
                </a:solidFill>
              </a:rPr>
              <a:t>c1</a:t>
            </a:r>
            <a:r>
              <a:rPr lang="en-US" sz="1800" dirty="0">
                <a:solidFill>
                  <a:srgbClr val="FFC000"/>
                </a:solidFill>
              </a:rPr>
              <a:t>12e6b4eea2c698562b11f6cd52bc383e5eecc38222a5594c25e032a2e50299e4</a:t>
            </a:r>
            <a:r>
              <a:rPr lang="en-US" sz="1800" dirty="0"/>
              <a:t>00000000</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34</a:t>
            </a:fld>
            <a:endParaRPr lang="de-DE"/>
          </a:p>
        </p:txBody>
      </p:sp>
      <p:sp>
        <p:nvSpPr>
          <p:cNvPr id="6" name="Rectangle 5">
            <a:extLst>
              <a:ext uri="{FF2B5EF4-FFF2-40B4-BE49-F238E27FC236}">
                <a16:creationId xmlns:a16="http://schemas.microsoft.com/office/drawing/2014/main" id="{89DFC349-61DC-1449-AAAE-8D07D0968F5F}"/>
              </a:ext>
            </a:extLst>
          </p:cNvPr>
          <p:cNvSpPr/>
          <p:nvPr/>
        </p:nvSpPr>
        <p:spPr>
          <a:xfrm>
            <a:off x="436604" y="3519432"/>
            <a:ext cx="11755395" cy="719171"/>
          </a:xfrm>
          <a:prstGeom prst="rect">
            <a:avLst/>
          </a:prstGeom>
        </p:spPr>
        <p:txBody>
          <a:bodyPr wrap="square">
            <a:spAutoFit/>
          </a:bodyPr>
          <a:lstStyle/>
          <a:p>
            <a:pPr>
              <a:lnSpc>
                <a:spcPct val="90000"/>
              </a:lnSpc>
              <a:spcBef>
                <a:spcPts val="1000"/>
              </a:spcBef>
            </a:pPr>
            <a:endParaRPr lang="en-US" dirty="0">
              <a:solidFill>
                <a:srgbClr val="B2B2B2"/>
              </a:solidFill>
              <a:latin typeface="Calibri" panose="020F0502020204030204" pitchFamily="34" charset="0"/>
              <a:cs typeface="Calibri" panose="020F0502020204030204" pitchFamily="34" charset="0"/>
            </a:endParaRPr>
          </a:p>
          <a:p>
            <a:pPr>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[version] [marker] [flag] [</a:t>
            </a:r>
            <a:r>
              <a:rPr lang="en-US" dirty="0" err="1">
                <a:solidFill>
                  <a:srgbClr val="B2B2B2"/>
                </a:solidFill>
                <a:latin typeface="Calibri" panose="020F0502020204030204" pitchFamily="34" charset="0"/>
                <a:cs typeface="Calibri" panose="020F0502020204030204" pitchFamily="34" charset="0"/>
              </a:rPr>
              <a:t>txins</a:t>
            </a:r>
            <a:r>
              <a:rPr lang="en-US" dirty="0">
                <a:solidFill>
                  <a:schemeClr val="accent2"/>
                </a:solidFill>
                <a:latin typeface="Calibri" panose="020F0502020204030204" pitchFamily="34" charset="0"/>
                <a:cs typeface="Calibri" panose="020F0502020204030204" pitchFamily="34" charset="0"/>
              </a:rPr>
              <a:t>] </a:t>
            </a:r>
            <a:r>
              <a:rPr lang="en-US" dirty="0">
                <a:solidFill>
                  <a:srgbClr val="B2B2B2"/>
                </a:solidFill>
                <a:latin typeface="Calibri" panose="020F0502020204030204" pitchFamily="34" charset="0"/>
                <a:cs typeface="Calibri" panose="020F0502020204030204" pitchFamily="34" charset="0"/>
              </a:rPr>
              <a:t>[</a:t>
            </a:r>
            <a:r>
              <a:rPr lang="en-US" dirty="0" err="1">
                <a:solidFill>
                  <a:srgbClr val="B2B2B2"/>
                </a:solidFill>
                <a:latin typeface="Calibri" panose="020F0502020204030204" pitchFamily="34" charset="0"/>
                <a:cs typeface="Calibri" panose="020F0502020204030204" pitchFamily="34" charset="0"/>
              </a:rPr>
              <a:t>txouts</a:t>
            </a:r>
            <a:r>
              <a:rPr lang="en-US" dirty="0">
                <a:solidFill>
                  <a:schemeClr val="accent2"/>
                </a:solidFill>
                <a:latin typeface="Calibri" panose="020F0502020204030204" pitchFamily="34" charset="0"/>
                <a:cs typeface="Calibri" panose="020F0502020204030204" pitchFamily="34" charset="0"/>
              </a:rPr>
              <a:t>] </a:t>
            </a:r>
            <a:r>
              <a:rPr lang="en-US" dirty="0">
                <a:solidFill>
                  <a:prstClr val="white"/>
                </a:solidFill>
                <a:latin typeface="Calibri" panose="020F0502020204030204" pitchFamily="34" charset="0"/>
                <a:cs typeface="Calibri" panose="020F0502020204030204" pitchFamily="34" charset="0"/>
              </a:rPr>
              <a:t>[witnesses]</a:t>
            </a:r>
          </a:p>
        </p:txBody>
      </p:sp>
      <p:sp>
        <p:nvSpPr>
          <p:cNvPr id="9" name="TextBox 8">
            <a:extLst>
              <a:ext uri="{FF2B5EF4-FFF2-40B4-BE49-F238E27FC236}">
                <a16:creationId xmlns:a16="http://schemas.microsoft.com/office/drawing/2014/main" id="{C395BFE9-8DA8-FE4E-8E34-8E9F0B8E2F1F}"/>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10" name="TextBox 9">
            <a:extLst>
              <a:ext uri="{FF2B5EF4-FFF2-40B4-BE49-F238E27FC236}">
                <a16:creationId xmlns:a16="http://schemas.microsoft.com/office/drawing/2014/main" id="{13AB1FC8-A32B-4C46-8BAD-0A8497F587BC}"/>
              </a:ext>
            </a:extLst>
          </p:cNvPr>
          <p:cNvSpPr txBox="1"/>
          <p:nvPr/>
        </p:nvSpPr>
        <p:spPr>
          <a:xfrm>
            <a:off x="480146" y="4398503"/>
            <a:ext cx="11271129" cy="2031325"/>
          </a:xfrm>
          <a:prstGeom prst="rect">
            <a:avLst/>
          </a:prstGeom>
          <a:noFill/>
        </p:spPr>
        <p:txBody>
          <a:bodyPr wrap="square" rtlCol="0">
            <a:spAutoFit/>
          </a:bodyPr>
          <a:lstStyle/>
          <a:p>
            <a:r>
              <a:rPr lang="en-US" dirty="0">
                <a:solidFill>
                  <a:srgbClr val="FFC000"/>
                </a:solidFill>
              </a:rPr>
              <a:t>Script:</a:t>
            </a:r>
          </a:p>
          <a:p>
            <a:pPr marL="342900" indent="-342900">
              <a:buFont typeface="Arial" panose="020B0604020202020204" pitchFamily="34" charset="0"/>
              <a:buChar char="•"/>
            </a:pPr>
            <a:r>
              <a:rPr lang="en-US" dirty="0">
                <a:solidFill>
                  <a:srgbClr val="92D050"/>
                </a:solidFill>
              </a:rPr>
              <a:t>05</a:t>
            </a:r>
            <a:r>
              <a:rPr lang="en-US" dirty="0">
                <a:solidFill>
                  <a:schemeClr val="bg1"/>
                </a:solidFill>
              </a:rPr>
              <a:t> number of witness elements</a:t>
            </a:r>
          </a:p>
          <a:p>
            <a:pPr marL="342900" indent="-342900">
              <a:buFont typeface="Arial" panose="020B0604020202020204" pitchFamily="34" charset="0"/>
              <a:buChar char="•"/>
            </a:pPr>
            <a:r>
              <a:rPr lang="en-US" dirty="0">
                <a:solidFill>
                  <a:srgbClr val="FFC000"/>
                </a:solidFill>
              </a:rPr>
              <a:t>00 </a:t>
            </a:r>
            <a:r>
              <a:rPr lang="en-US" dirty="0">
                <a:solidFill>
                  <a:schemeClr val="bg1"/>
                </a:solidFill>
              </a:rPr>
              <a:t>length of 1</a:t>
            </a:r>
            <a:r>
              <a:rPr lang="en-US" baseline="30000" dirty="0">
                <a:solidFill>
                  <a:schemeClr val="bg1"/>
                </a:solidFill>
              </a:rPr>
              <a:t>st</a:t>
            </a:r>
            <a:r>
              <a:rPr lang="en-US" dirty="0">
                <a:solidFill>
                  <a:schemeClr val="bg1"/>
                </a:solidFill>
              </a:rPr>
              <a:t> element (first element is empty due to missing signature of A)</a:t>
            </a:r>
          </a:p>
          <a:p>
            <a:pPr marL="342900" indent="-342900">
              <a:buFont typeface="Arial" panose="020B0604020202020204" pitchFamily="34" charset="0"/>
              <a:buChar char="•"/>
            </a:pPr>
            <a:r>
              <a:rPr lang="en-US" dirty="0">
                <a:solidFill>
                  <a:srgbClr val="EF534F"/>
                </a:solidFill>
              </a:rPr>
              <a:t>40</a:t>
            </a:r>
            <a:r>
              <a:rPr lang="en-US" dirty="0">
                <a:solidFill>
                  <a:schemeClr val="bg1"/>
                </a:solidFill>
              </a:rPr>
              <a:t> length of 2</a:t>
            </a:r>
            <a:r>
              <a:rPr lang="en-US" baseline="30000" dirty="0">
                <a:solidFill>
                  <a:schemeClr val="bg1"/>
                </a:solidFill>
              </a:rPr>
              <a:t>nd</a:t>
            </a:r>
            <a:r>
              <a:rPr lang="en-US" dirty="0">
                <a:solidFill>
                  <a:schemeClr val="bg1"/>
                </a:solidFill>
              </a:rPr>
              <a:t> element (signature of B) which is </a:t>
            </a:r>
            <a:r>
              <a:rPr lang="en-US" dirty="0">
                <a:solidFill>
                  <a:srgbClr val="00B0F0"/>
                </a:solidFill>
              </a:rPr>
              <a:t>8d...52 </a:t>
            </a:r>
            <a:r>
              <a:rPr lang="en-US" dirty="0">
                <a:solidFill>
                  <a:schemeClr val="bg1"/>
                </a:solidFill>
              </a:rPr>
              <a:t>(signature of B)</a:t>
            </a:r>
          </a:p>
          <a:p>
            <a:pPr marL="342900" indent="-342900">
              <a:buFont typeface="Arial" panose="020B0604020202020204" pitchFamily="34" charset="0"/>
              <a:buChar char="•"/>
            </a:pPr>
            <a:r>
              <a:rPr lang="en-US" dirty="0">
                <a:solidFill>
                  <a:srgbClr val="EF534F"/>
                </a:solidFill>
              </a:rPr>
              <a:t>40 </a:t>
            </a:r>
            <a:r>
              <a:rPr lang="en-US" dirty="0">
                <a:solidFill>
                  <a:schemeClr val="bg1"/>
                </a:solidFill>
              </a:rPr>
              <a:t>length of 3</a:t>
            </a:r>
            <a:r>
              <a:rPr lang="en-US" baseline="30000" dirty="0">
                <a:solidFill>
                  <a:schemeClr val="bg1"/>
                </a:solidFill>
              </a:rPr>
              <a:t>rd</a:t>
            </a:r>
            <a:r>
              <a:rPr lang="en-US" dirty="0">
                <a:solidFill>
                  <a:schemeClr val="bg1"/>
                </a:solidFill>
              </a:rPr>
              <a:t> element (signature of C) which is </a:t>
            </a:r>
            <a:r>
              <a:rPr lang="en-US" dirty="0">
                <a:solidFill>
                  <a:srgbClr val="FFFF00"/>
                </a:solidFill>
              </a:rPr>
              <a:t>1b...6c </a:t>
            </a:r>
            <a:r>
              <a:rPr lang="en-US" dirty="0">
                <a:solidFill>
                  <a:schemeClr val="bg1"/>
                </a:solidFill>
              </a:rPr>
              <a:t>(signature of C)</a:t>
            </a:r>
          </a:p>
          <a:p>
            <a:pPr marL="342900" indent="-342900">
              <a:buFont typeface="Arial" panose="020B0604020202020204" pitchFamily="34" charset="0"/>
              <a:buChar char="•"/>
            </a:pPr>
            <a:r>
              <a:rPr lang="en-US" dirty="0">
                <a:solidFill>
                  <a:srgbClr val="EF534F"/>
                </a:solidFill>
              </a:rPr>
              <a:t>6b </a:t>
            </a:r>
            <a:r>
              <a:rPr lang="en-US" dirty="0">
                <a:solidFill>
                  <a:schemeClr val="bg1"/>
                </a:solidFill>
              </a:rPr>
              <a:t>length of 4</a:t>
            </a:r>
            <a:r>
              <a:rPr lang="en-US" baseline="30000" dirty="0">
                <a:solidFill>
                  <a:schemeClr val="bg1"/>
                </a:solidFill>
              </a:rPr>
              <a:t>th</a:t>
            </a:r>
            <a:r>
              <a:rPr lang="en-US" dirty="0">
                <a:solidFill>
                  <a:schemeClr val="bg1"/>
                </a:solidFill>
              </a:rPr>
              <a:t> element which is a script </a:t>
            </a:r>
            <a:r>
              <a:rPr lang="en-US" dirty="0">
                <a:solidFill>
                  <a:srgbClr val="92D050"/>
                </a:solidFill>
              </a:rPr>
              <a:t>21...9c</a:t>
            </a:r>
            <a:endParaRPr lang="en-US" dirty="0">
              <a:solidFill>
                <a:schemeClr val="bg1"/>
              </a:solidFill>
            </a:endParaRPr>
          </a:p>
          <a:p>
            <a:pPr marL="342900" indent="-342900">
              <a:buFont typeface="Arial" panose="020B0604020202020204" pitchFamily="34" charset="0"/>
              <a:buChar char="•"/>
            </a:pPr>
            <a:r>
              <a:rPr lang="en-US" dirty="0">
                <a:solidFill>
                  <a:srgbClr val="EF534F"/>
                </a:solidFill>
              </a:rPr>
              <a:t>21</a:t>
            </a:r>
            <a:r>
              <a:rPr lang="en-US" dirty="0">
                <a:solidFill>
                  <a:schemeClr val="bg1"/>
                </a:solidFill>
              </a:rPr>
              <a:t> length of 5</a:t>
            </a:r>
            <a:r>
              <a:rPr lang="en-US" baseline="30000" dirty="0">
                <a:solidFill>
                  <a:schemeClr val="bg1"/>
                </a:solidFill>
              </a:rPr>
              <a:t>th</a:t>
            </a:r>
            <a:r>
              <a:rPr lang="en-US" dirty="0">
                <a:solidFill>
                  <a:schemeClr val="bg1"/>
                </a:solidFill>
              </a:rPr>
              <a:t> element which is the </a:t>
            </a:r>
            <a:r>
              <a:rPr lang="en-US" dirty="0" err="1">
                <a:solidFill>
                  <a:schemeClr val="bg1"/>
                </a:solidFill>
              </a:rPr>
              <a:t>tapscript</a:t>
            </a:r>
            <a:r>
              <a:rPr lang="en-US" dirty="0">
                <a:solidFill>
                  <a:schemeClr val="bg1"/>
                </a:solidFill>
              </a:rPr>
              <a:t> version number </a:t>
            </a:r>
            <a:r>
              <a:rPr lang="en-US" dirty="0">
                <a:solidFill>
                  <a:srgbClr val="00B0F0"/>
                </a:solidFill>
              </a:rPr>
              <a:t>c1 </a:t>
            </a:r>
            <a:r>
              <a:rPr lang="en-US" dirty="0">
                <a:solidFill>
                  <a:schemeClr val="bg1"/>
                </a:solidFill>
              </a:rPr>
              <a:t>and aggregated public key (</a:t>
            </a:r>
            <a:r>
              <a:rPr lang="en-US" dirty="0">
                <a:solidFill>
                  <a:srgbClr val="00B0F0"/>
                </a:solidFill>
              </a:rPr>
              <a:t>𝑌</a:t>
            </a:r>
            <a:r>
              <a:rPr lang="en-US" baseline="-25000" dirty="0">
                <a:solidFill>
                  <a:srgbClr val="00B0F0"/>
                </a:solidFill>
              </a:rPr>
              <a:t>A</a:t>
            </a:r>
            <a:r>
              <a:rPr lang="en-US" dirty="0">
                <a:solidFill>
                  <a:srgbClr val="00B0F0"/>
                </a:solidFill>
              </a:rPr>
              <a:t> </a:t>
            </a:r>
            <a:r>
              <a:rPr lang="en-US" dirty="0">
                <a:solidFill>
                  <a:schemeClr val="bg1"/>
                </a:solidFill>
              </a:rPr>
              <a:t>+</a:t>
            </a:r>
            <a:r>
              <a:rPr lang="en-US" dirty="0"/>
              <a:t> </a:t>
            </a:r>
            <a:r>
              <a:rPr lang="en-US" dirty="0">
                <a:solidFill>
                  <a:srgbClr val="00B0F0"/>
                </a:solidFill>
              </a:rPr>
              <a:t>𝑌</a:t>
            </a:r>
            <a:r>
              <a:rPr lang="en-US" baseline="-25000" dirty="0">
                <a:solidFill>
                  <a:srgbClr val="00B0F0"/>
                </a:solidFill>
              </a:rPr>
              <a:t>B</a:t>
            </a:r>
            <a:r>
              <a:rPr lang="en-US" dirty="0">
                <a:solidFill>
                  <a:srgbClr val="00B0F0"/>
                </a:solidFill>
              </a:rPr>
              <a:t> </a:t>
            </a:r>
            <a:r>
              <a:rPr lang="en-US" dirty="0">
                <a:solidFill>
                  <a:schemeClr val="bg1"/>
                </a:solidFill>
              </a:rPr>
              <a:t>+</a:t>
            </a:r>
            <a:r>
              <a:rPr lang="en-US" dirty="0"/>
              <a:t> </a:t>
            </a:r>
            <a:r>
              <a:rPr lang="en-US" dirty="0">
                <a:solidFill>
                  <a:srgbClr val="00B0F0"/>
                </a:solidFill>
              </a:rPr>
              <a:t>𝑌</a:t>
            </a:r>
            <a:r>
              <a:rPr lang="en-US" baseline="-25000" dirty="0">
                <a:solidFill>
                  <a:srgbClr val="00B0F0"/>
                </a:solidFill>
              </a:rPr>
              <a:t>C</a:t>
            </a:r>
            <a:r>
              <a:rPr lang="en-US" dirty="0">
                <a:solidFill>
                  <a:schemeClr val="bg1"/>
                </a:solidFill>
              </a:rPr>
              <a:t>) </a:t>
            </a:r>
            <a:r>
              <a:rPr lang="en-US" dirty="0">
                <a:solidFill>
                  <a:srgbClr val="FFC000"/>
                </a:solidFill>
              </a:rPr>
              <a:t>12...e4</a:t>
            </a:r>
            <a:endParaRPr lang="en-US" dirty="0">
              <a:solidFill>
                <a:schemeClr val="bg1"/>
              </a:solidFill>
            </a:endParaRPr>
          </a:p>
        </p:txBody>
      </p:sp>
    </p:spTree>
    <p:extLst>
      <p:ext uri="{BB962C8B-B14F-4D97-AF65-F5344CB8AC3E}">
        <p14:creationId xmlns:p14="http://schemas.microsoft.com/office/powerpoint/2010/main" val="3638328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a:xfrm>
            <a:off x="436605" y="1422407"/>
            <a:ext cx="11314671" cy="2335677"/>
          </a:xfrm>
        </p:spPr>
        <p:txBody>
          <a:bodyPr>
            <a:normAutofit/>
          </a:bodyPr>
          <a:lstStyle/>
          <a:p>
            <a:pPr marL="0" indent="0">
              <a:buNone/>
            </a:pPr>
            <a:r>
              <a:rPr lang="en-US" sz="1800" dirty="0">
                <a:solidFill>
                  <a:schemeClr val="accent2"/>
                </a:solidFill>
              </a:rPr>
              <a:t>0200000000010167c7b35a584aae19ae3073862daOb9e12fd8a5a50fcea025cb9f7a4779f35a990000000000000000000180f0fa020000000016001482b672c4c6e8f7f06ba7d35950bc6e7925ab3f350500408d699925b8e44c1b1d8cc794938322734430c913553bb3748721863be8355b7cb609966cee059f5c86f2d35931841411d8b72c6e523daf2e1014253ff47a5452401b955ba1560520a66d24536086eb3321998d26e9b2d29d8135edac79045503ff3bb491e08ed614594625e660cbe7a3bdc32e9bad4099e5752272421efe35b86c6b</a:t>
            </a:r>
            <a:r>
              <a:rPr lang="en-US" sz="1800" dirty="0">
                <a:solidFill>
                  <a:srgbClr val="EF534F"/>
                </a:solidFill>
              </a:rPr>
              <a:t>21</a:t>
            </a:r>
            <a:r>
              <a:rPr lang="en-US" sz="1800" dirty="0">
                <a:solidFill>
                  <a:srgbClr val="00B0F0"/>
                </a:solidFill>
              </a:rPr>
              <a:t>0335la85c898690d7d9a15f7fa8226907c69aa3cf62a5e49526bb2d57f9cca95f3</a:t>
            </a:r>
            <a:r>
              <a:rPr lang="en-US" sz="1800" dirty="0">
                <a:solidFill>
                  <a:srgbClr val="FFFF00"/>
                </a:solidFill>
              </a:rPr>
              <a:t>ac</a:t>
            </a:r>
            <a:r>
              <a:rPr lang="en-US" sz="1800" dirty="0">
                <a:solidFill>
                  <a:srgbClr val="EF534F"/>
                </a:solidFill>
              </a:rPr>
              <a:t>21</a:t>
            </a:r>
            <a:r>
              <a:rPr lang="en-US" sz="1800" dirty="0">
                <a:solidFill>
                  <a:srgbClr val="00B0F0"/>
                </a:solidFill>
              </a:rPr>
              <a:t>03e50fc5f9edbee67cca7814db804396f7c7e73811d2749b8b66907715a576c326</a:t>
            </a:r>
            <a:r>
              <a:rPr lang="en-US" sz="1800" dirty="0">
                <a:solidFill>
                  <a:srgbClr val="FFFF00"/>
                </a:solidFill>
              </a:rPr>
              <a:t>ba</a:t>
            </a:r>
            <a:r>
              <a:rPr lang="en-US" sz="1800" dirty="0">
                <a:solidFill>
                  <a:srgbClr val="EF534F"/>
                </a:solidFill>
              </a:rPr>
              <a:t>21</a:t>
            </a:r>
            <a:r>
              <a:rPr lang="en-US" sz="1800" dirty="0">
                <a:solidFill>
                  <a:srgbClr val="00B0F0"/>
                </a:solidFill>
              </a:rPr>
              <a:t>03808c8634f7ef871b39063454aa7592fd45b3e9b57fa08fa92b2b2b161eb47da1</a:t>
            </a:r>
            <a:r>
              <a:rPr lang="en-US" sz="1800" dirty="0">
                <a:solidFill>
                  <a:srgbClr val="FFFF00"/>
                </a:solidFill>
              </a:rPr>
              <a:t>ba</a:t>
            </a:r>
            <a:r>
              <a:rPr lang="en-US" sz="1800" dirty="0">
                <a:solidFill>
                  <a:srgbClr val="FFC000"/>
                </a:solidFill>
              </a:rPr>
              <a:t>52</a:t>
            </a:r>
            <a:r>
              <a:rPr lang="en-US" sz="1800" dirty="0">
                <a:solidFill>
                  <a:srgbClr val="FFFF00"/>
                </a:solidFill>
              </a:rPr>
              <a:t>9c</a:t>
            </a:r>
            <a:r>
              <a:rPr lang="en-US" sz="1800" dirty="0">
                <a:solidFill>
                  <a:schemeClr val="accent2"/>
                </a:solidFill>
              </a:rPr>
              <a:t>21c112e6b4eea2c698562b11f6cd52bc383e5eecc38222a5594c25e032a2e50299e4</a:t>
            </a:r>
            <a:r>
              <a:rPr lang="en-US" sz="1800" dirty="0"/>
              <a:t>00000000</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35</a:t>
            </a:fld>
            <a:endParaRPr lang="de-DE"/>
          </a:p>
        </p:txBody>
      </p:sp>
      <p:sp>
        <p:nvSpPr>
          <p:cNvPr id="6" name="Rectangle 5">
            <a:extLst>
              <a:ext uri="{FF2B5EF4-FFF2-40B4-BE49-F238E27FC236}">
                <a16:creationId xmlns:a16="http://schemas.microsoft.com/office/drawing/2014/main" id="{89DFC349-61DC-1449-AAAE-8D07D0968F5F}"/>
              </a:ext>
            </a:extLst>
          </p:cNvPr>
          <p:cNvSpPr/>
          <p:nvPr/>
        </p:nvSpPr>
        <p:spPr>
          <a:xfrm>
            <a:off x="436604" y="3519432"/>
            <a:ext cx="11755395" cy="719171"/>
          </a:xfrm>
          <a:prstGeom prst="rect">
            <a:avLst/>
          </a:prstGeom>
        </p:spPr>
        <p:txBody>
          <a:bodyPr wrap="square">
            <a:spAutoFit/>
          </a:bodyPr>
          <a:lstStyle/>
          <a:p>
            <a:pPr>
              <a:lnSpc>
                <a:spcPct val="90000"/>
              </a:lnSpc>
              <a:spcBef>
                <a:spcPts val="1000"/>
              </a:spcBef>
            </a:pPr>
            <a:endParaRPr lang="en-US" dirty="0">
              <a:solidFill>
                <a:srgbClr val="B2B2B2"/>
              </a:solidFill>
              <a:latin typeface="Calibri" panose="020F0502020204030204" pitchFamily="34" charset="0"/>
              <a:cs typeface="Calibri" panose="020F0502020204030204" pitchFamily="34" charset="0"/>
            </a:endParaRPr>
          </a:p>
          <a:p>
            <a:pPr>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[version] [marker] [flag] [</a:t>
            </a:r>
            <a:r>
              <a:rPr lang="en-US" dirty="0" err="1">
                <a:solidFill>
                  <a:srgbClr val="B2B2B2"/>
                </a:solidFill>
                <a:latin typeface="Calibri" panose="020F0502020204030204" pitchFamily="34" charset="0"/>
                <a:cs typeface="Calibri" panose="020F0502020204030204" pitchFamily="34" charset="0"/>
              </a:rPr>
              <a:t>txins</a:t>
            </a:r>
            <a:r>
              <a:rPr lang="en-US" dirty="0">
                <a:solidFill>
                  <a:schemeClr val="accent2"/>
                </a:solidFill>
                <a:latin typeface="Calibri" panose="020F0502020204030204" pitchFamily="34" charset="0"/>
                <a:cs typeface="Calibri" panose="020F0502020204030204" pitchFamily="34" charset="0"/>
              </a:rPr>
              <a:t>] </a:t>
            </a:r>
            <a:r>
              <a:rPr lang="en-US" dirty="0">
                <a:solidFill>
                  <a:srgbClr val="B2B2B2"/>
                </a:solidFill>
                <a:latin typeface="Calibri" panose="020F0502020204030204" pitchFamily="34" charset="0"/>
                <a:cs typeface="Calibri" panose="020F0502020204030204" pitchFamily="34" charset="0"/>
              </a:rPr>
              <a:t>[</a:t>
            </a:r>
            <a:r>
              <a:rPr lang="en-US" dirty="0" err="1">
                <a:solidFill>
                  <a:srgbClr val="B2B2B2"/>
                </a:solidFill>
                <a:latin typeface="Calibri" panose="020F0502020204030204" pitchFamily="34" charset="0"/>
                <a:cs typeface="Calibri" panose="020F0502020204030204" pitchFamily="34" charset="0"/>
              </a:rPr>
              <a:t>txouts</a:t>
            </a:r>
            <a:r>
              <a:rPr lang="en-US" dirty="0">
                <a:solidFill>
                  <a:schemeClr val="accent2"/>
                </a:solidFill>
                <a:latin typeface="Calibri" panose="020F0502020204030204" pitchFamily="34" charset="0"/>
                <a:cs typeface="Calibri" panose="020F0502020204030204" pitchFamily="34" charset="0"/>
              </a:rPr>
              <a:t>] </a:t>
            </a:r>
            <a:r>
              <a:rPr lang="en-US" dirty="0">
                <a:solidFill>
                  <a:prstClr val="white"/>
                </a:solidFill>
                <a:latin typeface="Calibri" panose="020F0502020204030204" pitchFamily="34" charset="0"/>
                <a:cs typeface="Calibri" panose="020F0502020204030204" pitchFamily="34" charset="0"/>
              </a:rPr>
              <a:t>[witnesses]</a:t>
            </a:r>
          </a:p>
        </p:txBody>
      </p:sp>
      <p:sp>
        <p:nvSpPr>
          <p:cNvPr id="9" name="TextBox 8">
            <a:extLst>
              <a:ext uri="{FF2B5EF4-FFF2-40B4-BE49-F238E27FC236}">
                <a16:creationId xmlns:a16="http://schemas.microsoft.com/office/drawing/2014/main" id="{C395BFE9-8DA8-FE4E-8E34-8E9F0B8E2F1F}"/>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
        <p:nvSpPr>
          <p:cNvPr id="10" name="TextBox 9">
            <a:extLst>
              <a:ext uri="{FF2B5EF4-FFF2-40B4-BE49-F238E27FC236}">
                <a16:creationId xmlns:a16="http://schemas.microsoft.com/office/drawing/2014/main" id="{13AB1FC8-A32B-4C46-8BAD-0A8497F587BC}"/>
              </a:ext>
            </a:extLst>
          </p:cNvPr>
          <p:cNvSpPr txBox="1"/>
          <p:nvPr/>
        </p:nvSpPr>
        <p:spPr>
          <a:xfrm>
            <a:off x="480146" y="4398503"/>
            <a:ext cx="11271129" cy="923330"/>
          </a:xfrm>
          <a:prstGeom prst="rect">
            <a:avLst/>
          </a:prstGeom>
          <a:noFill/>
        </p:spPr>
        <p:txBody>
          <a:bodyPr wrap="square" rtlCol="0">
            <a:spAutoFit/>
          </a:bodyPr>
          <a:lstStyle/>
          <a:p>
            <a:r>
              <a:rPr lang="en-US" dirty="0">
                <a:solidFill>
                  <a:schemeClr val="bg1"/>
                </a:solidFill>
                <a:latin typeface="Calibri" panose="020F0502020204030204" pitchFamily="34" charset="0"/>
                <a:cs typeface="Calibri" panose="020F0502020204030204" pitchFamily="34" charset="0"/>
              </a:rPr>
              <a:t>The script evaluates to the multi-signature scheme</a:t>
            </a:r>
          </a:p>
          <a:p>
            <a:r>
              <a:rPr lang="en-US" dirty="0">
                <a:solidFill>
                  <a:srgbClr val="00B0F0"/>
                </a:solidFill>
                <a:latin typeface="Calibri" panose="020F0502020204030204" pitchFamily="34" charset="0"/>
                <a:cs typeface="Calibri" panose="020F0502020204030204" pitchFamily="34" charset="0"/>
              </a:rPr>
              <a:t>𝑌</a:t>
            </a:r>
            <a:r>
              <a:rPr lang="en-US" baseline="-25000" dirty="0">
                <a:solidFill>
                  <a:srgbClr val="00B0F0"/>
                </a:solidFill>
                <a:latin typeface="Calibri" panose="020F0502020204030204" pitchFamily="34" charset="0"/>
                <a:cs typeface="Calibri" panose="020F0502020204030204" pitchFamily="34" charset="0"/>
              </a:rPr>
              <a:t>A</a:t>
            </a:r>
            <a:r>
              <a:rPr lang="en-GB" dirty="0">
                <a:solidFill>
                  <a:prstClr val="white"/>
                </a:solidFill>
                <a:latin typeface="Calibri" panose="020F0502020204030204" pitchFamily="34" charset="0"/>
                <a:cs typeface="Calibri" panose="020F0502020204030204" pitchFamily="34" charset="0"/>
              </a:rPr>
              <a:t> </a:t>
            </a:r>
            <a:r>
              <a:rPr lang="en-GB" dirty="0">
                <a:solidFill>
                  <a:srgbClr val="FFFF00"/>
                </a:solidFill>
                <a:latin typeface="Calibri" panose="020F0502020204030204" pitchFamily="34" charset="0"/>
                <a:cs typeface="Calibri" panose="020F0502020204030204" pitchFamily="34" charset="0"/>
              </a:rPr>
              <a:t>OP_CHECKSIG </a:t>
            </a:r>
            <a:r>
              <a:rPr lang="en-US" dirty="0">
                <a:solidFill>
                  <a:srgbClr val="00B0F0"/>
                </a:solidFill>
                <a:latin typeface="Calibri" panose="020F0502020204030204" pitchFamily="34" charset="0"/>
                <a:cs typeface="Calibri" panose="020F0502020204030204" pitchFamily="34" charset="0"/>
              </a:rPr>
              <a:t>𝑌</a:t>
            </a:r>
            <a:r>
              <a:rPr lang="en-US" baseline="-25000" dirty="0">
                <a:solidFill>
                  <a:srgbClr val="00B0F0"/>
                </a:solidFill>
                <a:latin typeface="Calibri" panose="020F0502020204030204" pitchFamily="34" charset="0"/>
                <a:cs typeface="Calibri" panose="020F0502020204030204" pitchFamily="34" charset="0"/>
              </a:rPr>
              <a:t>B</a:t>
            </a:r>
            <a:r>
              <a:rPr lang="en-GB" dirty="0">
                <a:solidFill>
                  <a:prstClr val="white"/>
                </a:solidFill>
                <a:latin typeface="Calibri" panose="020F0502020204030204" pitchFamily="34" charset="0"/>
                <a:cs typeface="Calibri" panose="020F0502020204030204" pitchFamily="34" charset="0"/>
              </a:rPr>
              <a:t> </a:t>
            </a:r>
            <a:r>
              <a:rPr lang="en-GB" dirty="0">
                <a:solidFill>
                  <a:srgbClr val="FFFF00"/>
                </a:solidFill>
                <a:latin typeface="Calibri" panose="020F0502020204030204" pitchFamily="34" charset="0"/>
                <a:cs typeface="Calibri" panose="020F0502020204030204" pitchFamily="34" charset="0"/>
              </a:rPr>
              <a:t>OP_CHECKSIGADD </a:t>
            </a:r>
            <a:r>
              <a:rPr lang="en-US" dirty="0">
                <a:solidFill>
                  <a:srgbClr val="00B0F0"/>
                </a:solidFill>
                <a:latin typeface="Calibri" panose="020F0502020204030204" pitchFamily="34" charset="0"/>
                <a:cs typeface="Calibri" panose="020F0502020204030204" pitchFamily="34" charset="0"/>
              </a:rPr>
              <a:t>𝑌</a:t>
            </a:r>
            <a:r>
              <a:rPr lang="en-US" baseline="-25000" dirty="0">
                <a:solidFill>
                  <a:srgbClr val="00B0F0"/>
                </a:solidFill>
                <a:latin typeface="Calibri" panose="020F0502020204030204" pitchFamily="34" charset="0"/>
                <a:cs typeface="Calibri" panose="020F0502020204030204" pitchFamily="34" charset="0"/>
              </a:rPr>
              <a:t>C</a:t>
            </a:r>
            <a:r>
              <a:rPr lang="en-GB" dirty="0">
                <a:solidFill>
                  <a:prstClr val="white"/>
                </a:solidFill>
                <a:latin typeface="Calibri" panose="020F0502020204030204" pitchFamily="34" charset="0"/>
                <a:cs typeface="Calibri" panose="020F0502020204030204" pitchFamily="34" charset="0"/>
              </a:rPr>
              <a:t> </a:t>
            </a:r>
            <a:r>
              <a:rPr lang="en-GB" dirty="0">
                <a:solidFill>
                  <a:srgbClr val="FFFF00"/>
                </a:solidFill>
                <a:latin typeface="Calibri" panose="020F0502020204030204" pitchFamily="34" charset="0"/>
                <a:cs typeface="Calibri" panose="020F0502020204030204" pitchFamily="34" charset="0"/>
              </a:rPr>
              <a:t>OP_CHECKSIGADD </a:t>
            </a:r>
            <a:r>
              <a:rPr lang="en-GB" dirty="0">
                <a:solidFill>
                  <a:srgbClr val="FFC000"/>
                </a:solidFill>
                <a:latin typeface="Calibri" panose="020F0502020204030204" pitchFamily="34" charset="0"/>
                <a:cs typeface="Calibri" panose="020F0502020204030204" pitchFamily="34" charset="0"/>
              </a:rPr>
              <a:t>OP_2</a:t>
            </a:r>
            <a:r>
              <a:rPr lang="en-GB" dirty="0">
                <a:solidFill>
                  <a:prstClr val="white"/>
                </a:solidFill>
                <a:latin typeface="Calibri" panose="020F0502020204030204" pitchFamily="34" charset="0"/>
                <a:cs typeface="Calibri" panose="020F0502020204030204" pitchFamily="34" charset="0"/>
              </a:rPr>
              <a:t> </a:t>
            </a:r>
            <a:r>
              <a:rPr lang="en-GB" dirty="0">
                <a:solidFill>
                  <a:srgbClr val="FFFF00"/>
                </a:solidFill>
                <a:latin typeface="Calibri" panose="020F0502020204030204" pitchFamily="34" charset="0"/>
                <a:cs typeface="Calibri" panose="020F0502020204030204" pitchFamily="34" charset="0"/>
              </a:rPr>
              <a:t>OP_NUMEQUAL</a:t>
            </a:r>
          </a:p>
          <a:p>
            <a:r>
              <a:rPr lang="en-GB" dirty="0">
                <a:solidFill>
                  <a:schemeClr val="bg1"/>
                </a:solidFill>
                <a:latin typeface="Calibri" panose="020F0502020204030204" pitchFamily="34" charset="0"/>
                <a:cs typeface="Calibri" panose="020F0502020204030204" pitchFamily="34" charset="0"/>
              </a:rPr>
              <a:t>where </a:t>
            </a:r>
            <a:r>
              <a:rPr lang="en-GB" dirty="0">
                <a:solidFill>
                  <a:srgbClr val="EF534F"/>
                </a:solidFill>
                <a:latin typeface="Calibri" panose="020F0502020204030204" pitchFamily="34" charset="0"/>
                <a:cs typeface="Calibri" panose="020F0502020204030204" pitchFamily="34" charset="0"/>
              </a:rPr>
              <a:t>21</a:t>
            </a:r>
            <a:r>
              <a:rPr lang="en-GB" dirty="0">
                <a:solidFill>
                  <a:schemeClr val="bg1"/>
                </a:solidFill>
                <a:latin typeface="Calibri" panose="020F0502020204030204" pitchFamily="34" charset="0"/>
                <a:cs typeface="Calibri" panose="020F0502020204030204" pitchFamily="34" charset="0"/>
              </a:rPr>
              <a:t> is the opcode to push the next 33 bytes </a:t>
            </a:r>
            <a:r>
              <a:rPr lang="en-GB" dirty="0">
                <a:solidFill>
                  <a:srgbClr val="EF534F"/>
                </a:solidFill>
                <a:latin typeface="Calibri" panose="020F0502020204030204" pitchFamily="34" charset="0"/>
                <a:cs typeface="Calibri" panose="020F0502020204030204" pitchFamily="34" charset="0"/>
              </a:rPr>
              <a:t>OP_PUSHBYTES_33</a:t>
            </a:r>
            <a:r>
              <a:rPr lang="en-GB" dirty="0">
                <a:solidFill>
                  <a:schemeClr val="bg1"/>
                </a:solidFill>
                <a:latin typeface="Calibri" panose="020F0502020204030204" pitchFamily="34" charset="0"/>
                <a:cs typeface="Calibri" panose="020F0502020204030204" pitchFamily="34" charset="0"/>
              </a:rPr>
              <a:t> of the public keys.</a:t>
            </a:r>
            <a:endParaRPr lang="en-US" dirty="0">
              <a:solidFill>
                <a:schemeClr val="bg1"/>
              </a:solidFill>
            </a:endParaRPr>
          </a:p>
        </p:txBody>
      </p:sp>
    </p:spTree>
    <p:extLst>
      <p:ext uri="{BB962C8B-B14F-4D97-AF65-F5344CB8AC3E}">
        <p14:creationId xmlns:p14="http://schemas.microsoft.com/office/powerpoint/2010/main" val="148362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E05-3705-0C43-A50E-48A3CF19DD4E}"/>
              </a:ext>
            </a:extLst>
          </p:cNvPr>
          <p:cNvSpPr>
            <a:spLocks noGrp="1"/>
          </p:cNvSpPr>
          <p:nvPr>
            <p:ph type="title"/>
          </p:nvPr>
        </p:nvSpPr>
        <p:spPr/>
        <p:txBody>
          <a:bodyPr/>
          <a:lstStyle/>
          <a:p>
            <a:r>
              <a:rPr lang="en-US" dirty="0"/>
              <a:t>Taproot – Tweaked public key - Examples</a:t>
            </a:r>
          </a:p>
        </p:txBody>
      </p:sp>
      <p:sp>
        <p:nvSpPr>
          <p:cNvPr id="3" name="Content Placeholder 2">
            <a:extLst>
              <a:ext uri="{FF2B5EF4-FFF2-40B4-BE49-F238E27FC236}">
                <a16:creationId xmlns:a16="http://schemas.microsoft.com/office/drawing/2014/main" id="{5340458A-FEE1-B145-AE27-56D4C493481B}"/>
              </a:ext>
            </a:extLst>
          </p:cNvPr>
          <p:cNvSpPr>
            <a:spLocks noGrp="1"/>
          </p:cNvSpPr>
          <p:nvPr>
            <p:ph idx="1"/>
          </p:nvPr>
        </p:nvSpPr>
        <p:spPr>
          <a:xfrm>
            <a:off x="436605" y="1422407"/>
            <a:ext cx="11314671" cy="2335677"/>
          </a:xfrm>
        </p:spPr>
        <p:txBody>
          <a:bodyPr>
            <a:normAutofit/>
          </a:bodyPr>
          <a:lstStyle/>
          <a:p>
            <a:pPr marL="0" indent="0">
              <a:buNone/>
            </a:pPr>
            <a:r>
              <a:rPr lang="en-US" sz="1800" dirty="0">
                <a:solidFill>
                  <a:schemeClr val="accent2"/>
                </a:solidFill>
              </a:rPr>
              <a:t>0200000000010167c7b35a584aae19ae3073862daOb9e12fd8a5a50fcea025cb9f7a4779f35a990000000000000000000180f0fa020000000016001482b672c4c6e8f7f06ba7d35950bc6e7925ab3f350500408d699925b8e44c1b1d8cc794938322734430c913553bb3748721863be8355b7cb609966cee059f5c86f2d35931841411d8b72c6e523daf2e1014253ff47a5452401b955ba1560520a66d24536086eb3321998d26e9b2d29d8135edac79045503ff3bb491e08ed614594625e660cbe7a3bdc32e9bad4099e5752272421efe35b86c6b210335la85c898690d7d9a15f7fa8226907c69aa3cf62a5e49526bb2d57f9cca95f3ac2103e50fc5f9edbee67cca7814db804396f7c7e73811d2749b8b66907715a576c326ba2103808c8634f7ef871b39063454aa7592fd45b3e9b57fa08fa92b2b2b161eb47da1ba529c21c112e6b4eea2c698562b11f6cd52bc383e5eecc38222a5594c25e032a2e50299e4</a:t>
            </a:r>
            <a:r>
              <a:rPr lang="en-US" sz="1800" dirty="0"/>
              <a:t>00000000</a:t>
            </a:r>
          </a:p>
        </p:txBody>
      </p:sp>
      <p:sp>
        <p:nvSpPr>
          <p:cNvPr id="4" name="Slide Number Placeholder 3">
            <a:extLst>
              <a:ext uri="{FF2B5EF4-FFF2-40B4-BE49-F238E27FC236}">
                <a16:creationId xmlns:a16="http://schemas.microsoft.com/office/drawing/2014/main" id="{5C548CEC-F65A-D347-9D2A-1913D2E8FB2D}"/>
              </a:ext>
            </a:extLst>
          </p:cNvPr>
          <p:cNvSpPr>
            <a:spLocks noGrp="1"/>
          </p:cNvSpPr>
          <p:nvPr>
            <p:ph type="sldNum" sz="quarter" idx="12"/>
          </p:nvPr>
        </p:nvSpPr>
        <p:spPr/>
        <p:txBody>
          <a:bodyPr/>
          <a:lstStyle/>
          <a:p>
            <a:fld id="{FC40A2A1-650E-4FC6-B74F-825C414AC4F8}" type="slidenum">
              <a:rPr lang="de-DE" smtClean="0"/>
              <a:t>36</a:t>
            </a:fld>
            <a:endParaRPr lang="de-DE"/>
          </a:p>
        </p:txBody>
      </p:sp>
      <p:sp>
        <p:nvSpPr>
          <p:cNvPr id="6" name="Rectangle 5">
            <a:extLst>
              <a:ext uri="{FF2B5EF4-FFF2-40B4-BE49-F238E27FC236}">
                <a16:creationId xmlns:a16="http://schemas.microsoft.com/office/drawing/2014/main" id="{89DFC349-61DC-1449-AAAE-8D07D0968F5F}"/>
              </a:ext>
            </a:extLst>
          </p:cNvPr>
          <p:cNvSpPr/>
          <p:nvPr/>
        </p:nvSpPr>
        <p:spPr>
          <a:xfrm>
            <a:off x="436604" y="3519432"/>
            <a:ext cx="11755395" cy="719171"/>
          </a:xfrm>
          <a:prstGeom prst="rect">
            <a:avLst/>
          </a:prstGeom>
        </p:spPr>
        <p:txBody>
          <a:bodyPr wrap="square">
            <a:spAutoFit/>
          </a:bodyPr>
          <a:lstStyle/>
          <a:p>
            <a:pPr>
              <a:lnSpc>
                <a:spcPct val="90000"/>
              </a:lnSpc>
              <a:spcBef>
                <a:spcPts val="1000"/>
              </a:spcBef>
            </a:pPr>
            <a:endParaRPr lang="en-US" dirty="0">
              <a:solidFill>
                <a:srgbClr val="B2B2B2"/>
              </a:solidFill>
              <a:latin typeface="Calibri" panose="020F0502020204030204" pitchFamily="34" charset="0"/>
              <a:cs typeface="Calibri" panose="020F0502020204030204" pitchFamily="34" charset="0"/>
            </a:endParaRPr>
          </a:p>
          <a:p>
            <a:pPr>
              <a:lnSpc>
                <a:spcPct val="90000"/>
              </a:lnSpc>
              <a:spcBef>
                <a:spcPts val="1000"/>
              </a:spcBef>
            </a:pPr>
            <a:r>
              <a:rPr lang="en-US" dirty="0">
                <a:solidFill>
                  <a:srgbClr val="B2B2B2"/>
                </a:solidFill>
                <a:latin typeface="Calibri" panose="020F0502020204030204" pitchFamily="34" charset="0"/>
                <a:cs typeface="Calibri" panose="020F0502020204030204" pitchFamily="34" charset="0"/>
              </a:rPr>
              <a:t>[ version    ] [marker] [flag] [</a:t>
            </a:r>
            <a:r>
              <a:rPr lang="en-US" dirty="0" err="1">
                <a:solidFill>
                  <a:srgbClr val="B2B2B2"/>
                </a:solidFill>
                <a:latin typeface="Calibri" panose="020F0502020204030204" pitchFamily="34" charset="0"/>
                <a:cs typeface="Calibri" panose="020F0502020204030204" pitchFamily="34" charset="0"/>
              </a:rPr>
              <a:t>txins</a:t>
            </a:r>
            <a:r>
              <a:rPr lang="en-US" dirty="0">
                <a:solidFill>
                  <a:schemeClr val="accent2"/>
                </a:solidFill>
                <a:latin typeface="Calibri" panose="020F0502020204030204" pitchFamily="34" charset="0"/>
                <a:cs typeface="Calibri" panose="020F0502020204030204" pitchFamily="34" charset="0"/>
              </a:rPr>
              <a:t>] </a:t>
            </a:r>
            <a:r>
              <a:rPr lang="en-US" dirty="0">
                <a:solidFill>
                  <a:srgbClr val="B2B2B2"/>
                </a:solidFill>
                <a:latin typeface="Calibri" panose="020F0502020204030204" pitchFamily="34" charset="0"/>
                <a:cs typeface="Calibri" panose="020F0502020204030204" pitchFamily="34" charset="0"/>
              </a:rPr>
              <a:t>[</a:t>
            </a:r>
            <a:r>
              <a:rPr lang="en-US" dirty="0" err="1">
                <a:solidFill>
                  <a:srgbClr val="B2B2B2"/>
                </a:solidFill>
                <a:latin typeface="Calibri" panose="020F0502020204030204" pitchFamily="34" charset="0"/>
                <a:cs typeface="Calibri" panose="020F0502020204030204" pitchFamily="34" charset="0"/>
              </a:rPr>
              <a:t>txouts</a:t>
            </a:r>
            <a:r>
              <a:rPr lang="en-US" dirty="0">
                <a:solidFill>
                  <a:schemeClr val="accent2"/>
                </a:solidFill>
                <a:latin typeface="Calibri" panose="020F0502020204030204" pitchFamily="34" charset="0"/>
                <a:cs typeface="Calibri" panose="020F0502020204030204" pitchFamily="34" charset="0"/>
              </a:rPr>
              <a:t>] [witnesses] </a:t>
            </a:r>
            <a:r>
              <a:rPr lang="en-US" dirty="0">
                <a:solidFill>
                  <a:prstClr val="white"/>
                </a:solidFill>
                <a:latin typeface="Calibri" panose="020F0502020204030204" pitchFamily="34" charset="0"/>
                <a:cs typeface="Calibri" panose="020F0502020204030204" pitchFamily="34" charset="0"/>
              </a:rPr>
              <a:t>[</a:t>
            </a:r>
            <a:r>
              <a:rPr lang="en-US" dirty="0" err="1">
                <a:solidFill>
                  <a:prstClr val="white"/>
                </a:solidFill>
                <a:latin typeface="Calibri" panose="020F0502020204030204" pitchFamily="34" charset="0"/>
                <a:cs typeface="Calibri" panose="020F0502020204030204" pitchFamily="34" charset="0"/>
              </a:rPr>
              <a:t>nLocktime</a:t>
            </a:r>
            <a:r>
              <a:rPr lang="en-US" dirty="0">
                <a:solidFill>
                  <a:prstClr val="white"/>
                </a:solidFill>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C395BFE9-8DA8-FE4E-8E34-8E9F0B8E2F1F}"/>
              </a:ext>
            </a:extLst>
          </p:cNvPr>
          <p:cNvSpPr txBox="1"/>
          <p:nvPr/>
        </p:nvSpPr>
        <p:spPr>
          <a:xfrm rot="16200000">
            <a:off x="-1994067" y="4398528"/>
            <a:ext cx="4430453" cy="215444"/>
          </a:xfrm>
          <a:prstGeom prst="rect">
            <a:avLst/>
          </a:prstGeom>
          <a:noFill/>
        </p:spPr>
        <p:txBody>
          <a:bodyPr wrap="square" rtlCol="0">
            <a:spAutoFit/>
          </a:bodyPr>
          <a:lstStyle/>
          <a:p>
            <a:r>
              <a:rPr lang="en-US" sz="800" dirty="0">
                <a:solidFill>
                  <a:schemeClr val="bg1"/>
                </a:solidFill>
              </a:rPr>
              <a:t>https://</a:t>
            </a:r>
            <a:r>
              <a:rPr lang="en-US" sz="800" dirty="0" err="1">
                <a:solidFill>
                  <a:schemeClr val="bg1"/>
                </a:solidFill>
              </a:rPr>
              <a:t>newbtcworld.medium.com</a:t>
            </a:r>
            <a:r>
              <a:rPr lang="en-US" sz="800" dirty="0">
                <a:solidFill>
                  <a:schemeClr val="bg1"/>
                </a:solidFill>
              </a:rPr>
              <a:t>/understanding-of-tapscript-transaction-structure-5979a7645205</a:t>
            </a:r>
          </a:p>
        </p:txBody>
      </p:sp>
    </p:spTree>
    <p:extLst>
      <p:ext uri="{BB962C8B-B14F-4D97-AF65-F5344CB8AC3E}">
        <p14:creationId xmlns:p14="http://schemas.microsoft.com/office/powerpoint/2010/main" val="2503753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 - Examples</a:t>
            </a:r>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37</a:t>
            </a:fld>
            <a:endParaRPr lang="de-DE"/>
          </a:p>
        </p:txBody>
      </p:sp>
      <p:pic>
        <p:nvPicPr>
          <p:cNvPr id="7" name="Picture 6">
            <a:extLst>
              <a:ext uri="{FF2B5EF4-FFF2-40B4-BE49-F238E27FC236}">
                <a16:creationId xmlns:a16="http://schemas.microsoft.com/office/drawing/2014/main" id="{A1651826-D193-0944-BA7B-9426A35D8938}"/>
              </a:ext>
            </a:extLst>
          </p:cNvPr>
          <p:cNvPicPr>
            <a:picLocks noChangeAspect="1"/>
          </p:cNvPicPr>
          <p:nvPr/>
        </p:nvPicPr>
        <p:blipFill>
          <a:blip r:embed="rId2"/>
          <a:stretch>
            <a:fillRect/>
          </a:stretch>
        </p:blipFill>
        <p:spPr>
          <a:xfrm>
            <a:off x="1460500" y="1553178"/>
            <a:ext cx="9271000" cy="4673600"/>
          </a:xfrm>
          <a:prstGeom prst="rect">
            <a:avLst/>
          </a:prstGeom>
        </p:spPr>
      </p:pic>
      <p:sp>
        <p:nvSpPr>
          <p:cNvPr id="2" name="Rectangle 1">
            <a:extLst>
              <a:ext uri="{FF2B5EF4-FFF2-40B4-BE49-F238E27FC236}">
                <a16:creationId xmlns:a16="http://schemas.microsoft.com/office/drawing/2014/main" id="{E5F52FC7-16C3-6741-9F99-82A2FC5E52A6}"/>
              </a:ext>
            </a:extLst>
          </p:cNvPr>
          <p:cNvSpPr/>
          <p:nvPr/>
        </p:nvSpPr>
        <p:spPr>
          <a:xfrm>
            <a:off x="2516489" y="2879226"/>
            <a:ext cx="7753508" cy="37785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06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 - Examples</a:t>
            </a:r>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38</a:t>
            </a:fld>
            <a:endParaRPr lang="de-DE"/>
          </a:p>
        </p:txBody>
      </p:sp>
      <p:sp>
        <p:nvSpPr>
          <p:cNvPr id="5" name="Rectangle 4">
            <a:extLst>
              <a:ext uri="{FF2B5EF4-FFF2-40B4-BE49-F238E27FC236}">
                <a16:creationId xmlns:a16="http://schemas.microsoft.com/office/drawing/2014/main" id="{466E11A9-8ABF-194A-908C-95B1A5DB85A5}"/>
              </a:ext>
            </a:extLst>
          </p:cNvPr>
          <p:cNvSpPr/>
          <p:nvPr/>
        </p:nvSpPr>
        <p:spPr>
          <a:xfrm>
            <a:off x="7513608" y="1385599"/>
            <a:ext cx="4237669" cy="3416320"/>
          </a:xfrm>
          <a:prstGeom prst="rect">
            <a:avLst/>
          </a:prstGeom>
        </p:spPr>
        <p:txBody>
          <a:bodyPr wrap="square">
            <a:spAutoFit/>
          </a:bodyPr>
          <a:lstStyle/>
          <a:p>
            <a:r>
              <a:rPr lang="en-US" dirty="0">
                <a:solidFill>
                  <a:schemeClr val="bg1"/>
                </a:solidFill>
              </a:rPr>
              <a:t>TXID: </a:t>
            </a:r>
            <a:r>
              <a:rPr lang="en-US" i="1" dirty="0">
                <a:solidFill>
                  <a:schemeClr val="bg1"/>
                </a:solidFill>
              </a:rPr>
              <a:t>37777defed8717c581b4c0509329550e344bdc14ac38f71fc050096887e535c8</a:t>
            </a:r>
          </a:p>
          <a:p>
            <a:endParaRPr lang="en-US" i="1" dirty="0">
              <a:solidFill>
                <a:schemeClr val="bg1"/>
              </a:solidFill>
            </a:endParaRPr>
          </a:p>
          <a:p>
            <a:r>
              <a:rPr lang="en-US" dirty="0">
                <a:solidFill>
                  <a:schemeClr val="bg1"/>
                </a:solidFill>
              </a:rPr>
              <a:t>“the first transaction with both a P2TR </a:t>
            </a:r>
            <a:r>
              <a:rPr lang="en-US" dirty="0" err="1">
                <a:solidFill>
                  <a:schemeClr val="bg1"/>
                </a:solidFill>
              </a:rPr>
              <a:t>scriptpath</a:t>
            </a:r>
            <a:r>
              <a:rPr lang="en-US" dirty="0">
                <a:solidFill>
                  <a:schemeClr val="bg1"/>
                </a:solidFill>
              </a:rPr>
              <a:t> and a P2TR keypath input”</a:t>
            </a:r>
          </a:p>
          <a:p>
            <a:endParaRPr lang="en-US" dirty="0">
              <a:solidFill>
                <a:schemeClr val="bg1"/>
              </a:solidFill>
            </a:endParaRPr>
          </a:p>
          <a:p>
            <a:r>
              <a:rPr lang="en-US" dirty="0">
                <a:solidFill>
                  <a:schemeClr val="bg1"/>
                </a:solidFill>
                <a:hlinkClick r:id="rId2"/>
              </a:rPr>
              <a:t>https://blockstream.info/tx/37777defed8717c581b4c0509329550e344bdc14ac38f71fc050096887e535c8?expand</a:t>
            </a: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224F60B5-5771-3F43-9392-94ACDF7EA4BC}"/>
              </a:ext>
            </a:extLst>
          </p:cNvPr>
          <p:cNvPicPr>
            <a:picLocks noChangeAspect="1"/>
          </p:cNvPicPr>
          <p:nvPr/>
        </p:nvPicPr>
        <p:blipFill>
          <a:blip r:embed="rId3"/>
          <a:stretch>
            <a:fillRect/>
          </a:stretch>
        </p:blipFill>
        <p:spPr>
          <a:xfrm>
            <a:off x="440723" y="1249319"/>
            <a:ext cx="6616361" cy="5539669"/>
          </a:xfrm>
          <a:prstGeom prst="rect">
            <a:avLst/>
          </a:prstGeom>
        </p:spPr>
      </p:pic>
    </p:spTree>
    <p:extLst>
      <p:ext uri="{BB962C8B-B14F-4D97-AF65-F5344CB8AC3E}">
        <p14:creationId xmlns:p14="http://schemas.microsoft.com/office/powerpoint/2010/main" val="234640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 - Examples</a:t>
            </a:r>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39</a:t>
            </a:fld>
            <a:endParaRPr lang="de-DE"/>
          </a:p>
        </p:txBody>
      </p:sp>
      <p:sp>
        <p:nvSpPr>
          <p:cNvPr id="5" name="Rectangle 4">
            <a:extLst>
              <a:ext uri="{FF2B5EF4-FFF2-40B4-BE49-F238E27FC236}">
                <a16:creationId xmlns:a16="http://schemas.microsoft.com/office/drawing/2014/main" id="{466E11A9-8ABF-194A-908C-95B1A5DB85A5}"/>
              </a:ext>
            </a:extLst>
          </p:cNvPr>
          <p:cNvSpPr/>
          <p:nvPr/>
        </p:nvSpPr>
        <p:spPr>
          <a:xfrm>
            <a:off x="7513608" y="1385599"/>
            <a:ext cx="4237669" cy="1754326"/>
          </a:xfrm>
          <a:prstGeom prst="rect">
            <a:avLst/>
          </a:prstGeom>
        </p:spPr>
        <p:txBody>
          <a:bodyPr wrap="square">
            <a:spAutoFit/>
          </a:bodyPr>
          <a:lstStyle/>
          <a:p>
            <a:r>
              <a:rPr lang="en-US" dirty="0">
                <a:solidFill>
                  <a:schemeClr val="bg1"/>
                </a:solidFill>
              </a:rPr>
              <a:t>TXID: </a:t>
            </a:r>
            <a:r>
              <a:rPr lang="en-US" i="1" dirty="0">
                <a:solidFill>
                  <a:srgbClr val="FFC000"/>
                </a:solidFill>
              </a:rPr>
              <a:t>37777defed8717c581b4c0509329550e344bdc14ac38f71fc050096887e535c8</a:t>
            </a:r>
          </a:p>
          <a:p>
            <a:endParaRPr lang="en-US" i="1" dirty="0">
              <a:solidFill>
                <a:schemeClr val="bg1"/>
              </a:solidFill>
            </a:endParaRPr>
          </a:p>
          <a:p>
            <a:r>
              <a:rPr lang="en-US" dirty="0">
                <a:solidFill>
                  <a:schemeClr val="bg1"/>
                </a:solidFill>
              </a:rPr>
              <a:t>“the first transaction with both a P2TR </a:t>
            </a:r>
            <a:r>
              <a:rPr lang="en-US" dirty="0" err="1">
                <a:solidFill>
                  <a:schemeClr val="bg1"/>
                </a:solidFill>
              </a:rPr>
              <a:t>scriptpath</a:t>
            </a:r>
            <a:r>
              <a:rPr lang="en-US" dirty="0">
                <a:solidFill>
                  <a:schemeClr val="bg1"/>
                </a:solidFill>
              </a:rPr>
              <a:t> and a P2TR keypath input”</a:t>
            </a:r>
          </a:p>
        </p:txBody>
      </p:sp>
      <p:sp>
        <p:nvSpPr>
          <p:cNvPr id="7" name="Rectangle 6">
            <a:extLst>
              <a:ext uri="{FF2B5EF4-FFF2-40B4-BE49-F238E27FC236}">
                <a16:creationId xmlns:a16="http://schemas.microsoft.com/office/drawing/2014/main" id="{DA38C6A9-1783-284F-8992-E9E98E18AD1F}"/>
              </a:ext>
            </a:extLst>
          </p:cNvPr>
          <p:cNvSpPr/>
          <p:nvPr/>
        </p:nvSpPr>
        <p:spPr>
          <a:xfrm>
            <a:off x="92580" y="3299654"/>
            <a:ext cx="2043868" cy="115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 UTXO</a:t>
            </a:r>
          </a:p>
        </p:txBody>
      </p:sp>
      <p:sp>
        <p:nvSpPr>
          <p:cNvPr id="8" name="Rectangle 7">
            <a:extLst>
              <a:ext uri="{FF2B5EF4-FFF2-40B4-BE49-F238E27FC236}">
                <a16:creationId xmlns:a16="http://schemas.microsoft.com/office/drawing/2014/main" id="{4E7BC6E7-7F7E-934B-A279-9D731E7CA390}"/>
              </a:ext>
            </a:extLst>
          </p:cNvPr>
          <p:cNvSpPr/>
          <p:nvPr/>
        </p:nvSpPr>
        <p:spPr>
          <a:xfrm>
            <a:off x="2656319" y="2637355"/>
            <a:ext cx="2043868" cy="115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chemeClr val="tx1"/>
                </a:solidFill>
              </a:rPr>
              <a:t>bc1ptapr00ta4etkkd9tez5ud7j0perc0szzxn9fv057jmy0ndnm2mgsljcl7j</a:t>
            </a:r>
          </a:p>
          <a:p>
            <a:pPr algn="ctr"/>
            <a:endParaRPr lang="en-US" dirty="0">
              <a:solidFill>
                <a:schemeClr val="tx1"/>
              </a:solidFill>
            </a:endParaRPr>
          </a:p>
          <a:p>
            <a:pPr algn="ctr"/>
            <a:r>
              <a:rPr lang="en-US" dirty="0">
                <a:solidFill>
                  <a:schemeClr val="tx1"/>
                </a:solidFill>
              </a:rPr>
              <a:t>witness_v1_taproot</a:t>
            </a:r>
          </a:p>
        </p:txBody>
      </p:sp>
      <p:sp>
        <p:nvSpPr>
          <p:cNvPr id="9" name="Rectangle 8">
            <a:extLst>
              <a:ext uri="{FF2B5EF4-FFF2-40B4-BE49-F238E27FC236}">
                <a16:creationId xmlns:a16="http://schemas.microsoft.com/office/drawing/2014/main" id="{62F1CB48-76FB-0F47-9630-0C5354C86027}"/>
              </a:ext>
            </a:extLst>
          </p:cNvPr>
          <p:cNvSpPr/>
          <p:nvPr/>
        </p:nvSpPr>
        <p:spPr>
          <a:xfrm>
            <a:off x="2656319" y="3994712"/>
            <a:ext cx="2043868" cy="115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chemeClr val="tx1"/>
                </a:solidFill>
              </a:rPr>
              <a:t>bc1ptapr00tlj0rfgqarp34kg8e8en6jqyysz5hu79vkgapzzvrcx8ps7nkp2p</a:t>
            </a:r>
            <a:endParaRPr lang="en-US" sz="1100" i="1" dirty="0">
              <a:solidFill>
                <a:schemeClr val="tx1"/>
              </a:solidFill>
            </a:endParaRPr>
          </a:p>
          <a:p>
            <a:pPr algn="ctr"/>
            <a:endParaRPr lang="en-US" dirty="0">
              <a:solidFill>
                <a:schemeClr val="tx1"/>
              </a:solidFill>
            </a:endParaRPr>
          </a:p>
          <a:p>
            <a:pPr algn="ctr"/>
            <a:r>
              <a:rPr lang="en-US" dirty="0">
                <a:solidFill>
                  <a:schemeClr val="tx1"/>
                </a:solidFill>
              </a:rPr>
              <a:t>witness_v1_taproot</a:t>
            </a:r>
          </a:p>
        </p:txBody>
      </p:sp>
      <p:cxnSp>
        <p:nvCxnSpPr>
          <p:cNvPr id="11" name="Straight Arrow Connector 10">
            <a:extLst>
              <a:ext uri="{FF2B5EF4-FFF2-40B4-BE49-F238E27FC236}">
                <a16:creationId xmlns:a16="http://schemas.microsoft.com/office/drawing/2014/main" id="{CD91B822-3984-5A42-92D4-C12416DDB155}"/>
              </a:ext>
            </a:extLst>
          </p:cNvPr>
          <p:cNvCxnSpPr>
            <a:cxnSpLocks/>
            <a:stCxn id="7" idx="3"/>
            <a:endCxn id="8" idx="1"/>
          </p:cNvCxnSpPr>
          <p:nvPr/>
        </p:nvCxnSpPr>
        <p:spPr>
          <a:xfrm flipV="1">
            <a:off x="2136448" y="3214197"/>
            <a:ext cx="519871" cy="6622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321702-1AE9-6F48-9C7D-CB56C027383D}"/>
              </a:ext>
            </a:extLst>
          </p:cNvPr>
          <p:cNvCxnSpPr>
            <a:cxnSpLocks/>
            <a:stCxn id="7" idx="3"/>
            <a:endCxn id="9" idx="1"/>
          </p:cNvCxnSpPr>
          <p:nvPr/>
        </p:nvCxnSpPr>
        <p:spPr>
          <a:xfrm>
            <a:off x="2136448" y="3876496"/>
            <a:ext cx="519871" cy="6950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3D8EDAE-0FD1-1F44-8676-03283A179E5D}"/>
              </a:ext>
            </a:extLst>
          </p:cNvPr>
          <p:cNvSpPr txBox="1"/>
          <p:nvPr/>
        </p:nvSpPr>
        <p:spPr>
          <a:xfrm>
            <a:off x="538842" y="1440102"/>
            <a:ext cx="3717300" cy="461665"/>
          </a:xfrm>
          <a:prstGeom prst="rect">
            <a:avLst/>
          </a:prstGeom>
          <a:noFill/>
        </p:spPr>
        <p:txBody>
          <a:bodyPr wrap="none" rtlCol="0">
            <a:spAutoFit/>
          </a:bodyPr>
          <a:lstStyle/>
          <a:p>
            <a:pPr algn="l"/>
            <a:r>
              <a:rPr lang="en-US" sz="2400" dirty="0">
                <a:solidFill>
                  <a:schemeClr val="bg1"/>
                </a:solidFill>
              </a:rPr>
              <a:t>TX with two taproot outputs</a:t>
            </a:r>
          </a:p>
        </p:txBody>
      </p:sp>
      <p:sp>
        <p:nvSpPr>
          <p:cNvPr id="16" name="TextBox 15">
            <a:extLst>
              <a:ext uri="{FF2B5EF4-FFF2-40B4-BE49-F238E27FC236}">
                <a16:creationId xmlns:a16="http://schemas.microsoft.com/office/drawing/2014/main" id="{63CA10B4-1E34-0846-9E8E-C7DFEC4D9D95}"/>
              </a:ext>
            </a:extLst>
          </p:cNvPr>
          <p:cNvSpPr txBox="1"/>
          <p:nvPr/>
        </p:nvSpPr>
        <p:spPr>
          <a:xfrm>
            <a:off x="-16336" y="5857407"/>
            <a:ext cx="9952917" cy="830997"/>
          </a:xfrm>
          <a:prstGeom prst="rect">
            <a:avLst/>
          </a:prstGeom>
          <a:noFill/>
        </p:spPr>
        <p:txBody>
          <a:bodyPr wrap="none" rtlCol="0">
            <a:spAutoFit/>
          </a:bodyPr>
          <a:lstStyle/>
          <a:p>
            <a:pPr algn="ctr"/>
            <a:r>
              <a:rPr lang="en-US" sz="2400" dirty="0">
                <a:solidFill>
                  <a:schemeClr val="bg1"/>
                </a:solidFill>
              </a:rPr>
              <a:t>TX with two taproot outputs</a:t>
            </a:r>
          </a:p>
          <a:p>
            <a:pPr algn="ctr"/>
            <a:r>
              <a:rPr lang="en-US" sz="2400" dirty="0">
                <a:solidFill>
                  <a:schemeClr val="bg1"/>
                </a:solidFill>
              </a:rPr>
              <a:t>(</a:t>
            </a:r>
            <a:r>
              <a:rPr lang="en-US" sz="2400" i="1" dirty="0">
                <a:solidFill>
                  <a:srgbClr val="FFC000"/>
                </a:solidFill>
              </a:rPr>
              <a:t>37777defed8717c581b4c0509329550e344bdc14ac38f71fc050096887e535c8</a:t>
            </a:r>
            <a:r>
              <a:rPr lang="en-US" sz="2400" dirty="0">
                <a:solidFill>
                  <a:schemeClr val="bg1"/>
                </a:solidFill>
              </a:rPr>
              <a:t>)</a:t>
            </a:r>
          </a:p>
        </p:txBody>
      </p:sp>
      <p:cxnSp>
        <p:nvCxnSpPr>
          <p:cNvPr id="17" name="Straight Arrow Connector 16">
            <a:extLst>
              <a:ext uri="{FF2B5EF4-FFF2-40B4-BE49-F238E27FC236}">
                <a16:creationId xmlns:a16="http://schemas.microsoft.com/office/drawing/2014/main" id="{7C63C31F-7670-5748-B3D7-F8D6B0E3A03F}"/>
              </a:ext>
            </a:extLst>
          </p:cNvPr>
          <p:cNvCxnSpPr>
            <a:cxnSpLocks/>
            <a:stCxn id="9" idx="3"/>
            <a:endCxn id="18" idx="1"/>
          </p:cNvCxnSpPr>
          <p:nvPr/>
        </p:nvCxnSpPr>
        <p:spPr>
          <a:xfrm flipV="1">
            <a:off x="4700187" y="3876496"/>
            <a:ext cx="519871" cy="6950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D03EA6D-F00A-BB44-AB76-FFD8B856921D}"/>
              </a:ext>
            </a:extLst>
          </p:cNvPr>
          <p:cNvSpPr/>
          <p:nvPr/>
        </p:nvSpPr>
        <p:spPr>
          <a:xfrm>
            <a:off x="5220058" y="3299654"/>
            <a:ext cx="2043868" cy="115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 UTXO</a:t>
            </a:r>
          </a:p>
        </p:txBody>
      </p:sp>
      <p:cxnSp>
        <p:nvCxnSpPr>
          <p:cNvPr id="21" name="Straight Arrow Connector 20">
            <a:extLst>
              <a:ext uri="{FF2B5EF4-FFF2-40B4-BE49-F238E27FC236}">
                <a16:creationId xmlns:a16="http://schemas.microsoft.com/office/drawing/2014/main" id="{6A3C8D1D-6B44-C14E-B0B9-DACBEF9CC490}"/>
              </a:ext>
            </a:extLst>
          </p:cNvPr>
          <p:cNvCxnSpPr>
            <a:cxnSpLocks/>
            <a:stCxn id="8" idx="3"/>
            <a:endCxn id="18" idx="1"/>
          </p:cNvCxnSpPr>
          <p:nvPr/>
        </p:nvCxnSpPr>
        <p:spPr>
          <a:xfrm>
            <a:off x="4700187" y="3214197"/>
            <a:ext cx="519871" cy="6622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D2187292-310E-6C47-8746-98F564C60B71}"/>
              </a:ext>
            </a:extLst>
          </p:cNvPr>
          <p:cNvSpPr/>
          <p:nvPr/>
        </p:nvSpPr>
        <p:spPr>
          <a:xfrm rot="16200000">
            <a:off x="2225469" y="-61426"/>
            <a:ext cx="341832" cy="460760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Brace 42">
            <a:extLst>
              <a:ext uri="{FF2B5EF4-FFF2-40B4-BE49-F238E27FC236}">
                <a16:creationId xmlns:a16="http://schemas.microsoft.com/office/drawing/2014/main" id="{CE768987-324D-7043-A76C-CE1CB87EBCD4}"/>
              </a:ext>
            </a:extLst>
          </p:cNvPr>
          <p:cNvSpPr/>
          <p:nvPr/>
        </p:nvSpPr>
        <p:spPr>
          <a:xfrm rot="5400000">
            <a:off x="4789206" y="3212992"/>
            <a:ext cx="341832" cy="4607608"/>
          </a:xfrm>
          <a:prstGeom prst="righ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816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lstStyle/>
          <a:p>
            <a:r>
              <a:rPr lang="en-US" dirty="0" err="1"/>
              <a:t>Schnorr</a:t>
            </a:r>
            <a:r>
              <a:rPr lang="en-US" dirty="0"/>
              <a:t> Signatures – How it works</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4</a:t>
            </a:fld>
            <a:endParaRPr lang="de-DE"/>
          </a:p>
        </p:txBody>
      </p:sp>
      <p:sp>
        <p:nvSpPr>
          <p:cNvPr id="25" name="TextBox 24">
            <a:extLst>
              <a:ext uri="{FF2B5EF4-FFF2-40B4-BE49-F238E27FC236}">
                <a16:creationId xmlns:a16="http://schemas.microsoft.com/office/drawing/2014/main" id="{A2CB4BC1-A3CF-1F4D-8F8C-78918B8F85DB}"/>
              </a:ext>
            </a:extLst>
          </p:cNvPr>
          <p:cNvSpPr txBox="1"/>
          <p:nvPr/>
        </p:nvSpPr>
        <p:spPr>
          <a:xfrm>
            <a:off x="593124" y="1663190"/>
            <a:ext cx="11158151" cy="4370427"/>
          </a:xfrm>
          <a:prstGeom prst="rect">
            <a:avLst/>
          </a:prstGeom>
          <a:noFill/>
        </p:spPr>
        <p:txBody>
          <a:bodyPr wrap="square" rtlCol="0">
            <a:spAutoFit/>
          </a:bodyPr>
          <a:lstStyle/>
          <a:p>
            <a:r>
              <a:rPr lang="en-US" sz="2400" dirty="0">
                <a:solidFill>
                  <a:schemeClr val="bg1"/>
                </a:solidFill>
              </a:rPr>
              <a:t>Generator G and point on curve is </a:t>
            </a:r>
            <a:r>
              <a:rPr lang="en-US" sz="2400" dirty="0">
                <a:solidFill>
                  <a:srgbClr val="00B0F0"/>
                </a:solidFill>
              </a:rPr>
              <a:t>𝑌</a:t>
            </a:r>
            <a:r>
              <a:rPr lang="en-US" sz="2400" dirty="0">
                <a:solidFill>
                  <a:schemeClr val="bg1"/>
                </a:solidFill>
              </a:rPr>
              <a:t> = </a:t>
            </a:r>
            <a:r>
              <a:rPr lang="en-US" sz="2400" dirty="0">
                <a:solidFill>
                  <a:srgbClr val="00B0F0"/>
                </a:solidFill>
              </a:rPr>
              <a:t>𝑥</a:t>
            </a:r>
            <a:r>
              <a:rPr lang="en-US" sz="2400" dirty="0">
                <a:solidFill>
                  <a:schemeClr val="bg1"/>
                </a:solidFill>
              </a:rPr>
              <a:t> ⋅ 𝐺 where </a:t>
            </a:r>
            <a:r>
              <a:rPr lang="en-US" sz="2400" dirty="0">
                <a:solidFill>
                  <a:srgbClr val="00B0F0"/>
                </a:solidFill>
              </a:rPr>
              <a:t>𝑥</a:t>
            </a:r>
            <a:r>
              <a:rPr lang="en-US" sz="2400" dirty="0">
                <a:solidFill>
                  <a:schemeClr val="bg1"/>
                </a:solidFill>
              </a:rPr>
              <a:t> private key and </a:t>
            </a:r>
            <a:r>
              <a:rPr lang="en-US" sz="2400" dirty="0">
                <a:solidFill>
                  <a:srgbClr val="00B0F0"/>
                </a:solidFill>
              </a:rPr>
              <a:t>𝑌</a:t>
            </a:r>
            <a:r>
              <a:rPr lang="en-US" sz="2400" dirty="0">
                <a:solidFill>
                  <a:schemeClr val="bg1"/>
                </a:solidFill>
              </a:rPr>
              <a:t> public key</a:t>
            </a:r>
          </a:p>
          <a:p>
            <a:endParaRPr lang="en-US" sz="2400" dirty="0">
              <a:solidFill>
                <a:schemeClr val="bg1"/>
              </a:solidFill>
            </a:endParaRPr>
          </a:p>
          <a:p>
            <a:pPr marL="457200" indent="-457200">
              <a:buAutoNum type="arabicPeriod"/>
            </a:pPr>
            <a:r>
              <a:rPr lang="en-US" sz="2400" dirty="0">
                <a:solidFill>
                  <a:schemeClr val="bg1"/>
                </a:solidFill>
              </a:rPr>
              <a:t> Choose random &amp; secret </a:t>
            </a:r>
            <a:r>
              <a:rPr lang="en-US" sz="2400" dirty="0">
                <a:solidFill>
                  <a:srgbClr val="FFC000"/>
                </a:solidFill>
              </a:rPr>
              <a:t>𝑘</a:t>
            </a:r>
            <a:r>
              <a:rPr lang="en-US" sz="2400" dirty="0">
                <a:solidFill>
                  <a:schemeClr val="bg1"/>
                </a:solidFill>
              </a:rPr>
              <a:t>, 0 &lt; </a:t>
            </a:r>
            <a:r>
              <a:rPr lang="en-US" sz="2400" dirty="0">
                <a:solidFill>
                  <a:srgbClr val="FFC000"/>
                </a:solidFill>
              </a:rPr>
              <a:t>𝑘</a:t>
            </a:r>
            <a:r>
              <a:rPr lang="en-US" sz="2400" dirty="0">
                <a:solidFill>
                  <a:schemeClr val="bg1"/>
                </a:solidFill>
              </a:rPr>
              <a:t> &lt; 𝑛</a:t>
            </a:r>
          </a:p>
          <a:p>
            <a:pPr marL="457200" indent="-457200">
              <a:buAutoNum type="arabicPeriod"/>
            </a:pPr>
            <a:r>
              <a:rPr lang="en-US" sz="2400" dirty="0">
                <a:solidFill>
                  <a:schemeClr val="bg1"/>
                </a:solidFill>
              </a:rPr>
              <a:t> </a:t>
            </a:r>
            <a:r>
              <a:rPr lang="en-US" sz="2400" dirty="0">
                <a:solidFill>
                  <a:srgbClr val="FFFF00"/>
                </a:solidFill>
              </a:rPr>
              <a:t>𝑅</a:t>
            </a:r>
            <a:r>
              <a:rPr lang="en-US" sz="2400" dirty="0">
                <a:solidFill>
                  <a:schemeClr val="bg1"/>
                </a:solidFill>
              </a:rPr>
              <a:t> :=  </a:t>
            </a:r>
            <a:r>
              <a:rPr lang="en-US" sz="2400" dirty="0">
                <a:solidFill>
                  <a:srgbClr val="FFC000"/>
                </a:solidFill>
              </a:rPr>
              <a:t>𝑘</a:t>
            </a:r>
            <a:r>
              <a:rPr lang="en-US" sz="2400" i="1" dirty="0">
                <a:solidFill>
                  <a:schemeClr val="bg1"/>
                </a:solidFill>
              </a:rPr>
              <a:t> </a:t>
            </a:r>
            <a:r>
              <a:rPr lang="en-US" sz="2400" dirty="0">
                <a:solidFill>
                  <a:schemeClr val="bg1"/>
                </a:solidFill>
              </a:rPr>
              <a:t>⋅ 𝐺</a:t>
            </a:r>
            <a:endParaRPr lang="en-US" sz="2400" i="1" dirty="0">
              <a:solidFill>
                <a:schemeClr val="bg1"/>
              </a:solidFill>
            </a:endParaRPr>
          </a:p>
          <a:p>
            <a:pPr marL="457200" indent="-457200">
              <a:buFontTx/>
              <a:buAutoNum type="arabicPeriod"/>
            </a:pPr>
            <a:r>
              <a:rPr lang="en-US" sz="2400" dirty="0">
                <a:solidFill>
                  <a:schemeClr val="bg1"/>
                </a:solidFill>
              </a:rPr>
              <a:t> </a:t>
            </a:r>
            <a:r>
              <a:rPr lang="en-US" sz="2400" dirty="0">
                <a:solidFill>
                  <a:srgbClr val="92D050"/>
                </a:solidFill>
              </a:rPr>
              <a:t>𝑒</a:t>
            </a:r>
            <a:r>
              <a:rPr lang="en-US" sz="2400" dirty="0">
                <a:solidFill>
                  <a:schemeClr val="bg1"/>
                </a:solidFill>
              </a:rPr>
              <a:t> :=  H(</a:t>
            </a:r>
            <a:r>
              <a:rPr lang="en-US" sz="2400" dirty="0">
                <a:solidFill>
                  <a:srgbClr val="FFFF00"/>
                </a:solidFill>
              </a:rPr>
              <a:t>𝑅</a:t>
            </a:r>
            <a:r>
              <a:rPr lang="en-US" sz="2400" baseline="-25000" dirty="0">
                <a:solidFill>
                  <a:srgbClr val="FFFF00"/>
                </a:solidFill>
              </a:rPr>
              <a:t>x</a:t>
            </a:r>
            <a:r>
              <a:rPr lang="en-US" sz="2400" baseline="-25000" dirty="0">
                <a:solidFill>
                  <a:schemeClr val="bg1"/>
                </a:solidFill>
              </a:rPr>
              <a:t> </a:t>
            </a:r>
            <a:r>
              <a:rPr lang="en-US" sz="2400" dirty="0">
                <a:solidFill>
                  <a:schemeClr val="bg1"/>
                </a:solidFill>
              </a:rPr>
              <a:t>∥ </a:t>
            </a:r>
            <a:r>
              <a:rPr lang="en-US" sz="2400" dirty="0">
                <a:solidFill>
                  <a:srgbClr val="00B0F0"/>
                </a:solidFill>
              </a:rPr>
              <a:t>𝑌 </a:t>
            </a:r>
            <a:r>
              <a:rPr lang="en-US" sz="2400" dirty="0">
                <a:solidFill>
                  <a:schemeClr val="bg1"/>
                </a:solidFill>
              </a:rPr>
              <a:t>∥ </a:t>
            </a:r>
            <a:r>
              <a:rPr lang="en-US" sz="2400" dirty="0">
                <a:solidFill>
                  <a:srgbClr val="00B050"/>
                </a:solidFill>
              </a:rPr>
              <a:t>𝑚</a:t>
            </a:r>
            <a:r>
              <a:rPr lang="en-US" sz="2400" dirty="0">
                <a:solidFill>
                  <a:schemeClr val="bg1"/>
                </a:solidFill>
              </a:rPr>
              <a:t>)             </a:t>
            </a:r>
            <a:r>
              <a:rPr lang="en-US" sz="2400" dirty="0">
                <a:solidFill>
                  <a:schemeClr val="accent4"/>
                </a:solidFill>
              </a:rPr>
              <a:t>*</a:t>
            </a:r>
            <a:r>
              <a:rPr lang="en-US" sz="2400" dirty="0">
                <a:solidFill>
                  <a:schemeClr val="accent4"/>
                </a:solidFill>
                <a:sym typeface="Wingdings" pitchFamily="2" charset="2"/>
              </a:rPr>
              <a:t></a:t>
            </a:r>
            <a:endParaRPr lang="en-US" sz="2400" dirty="0">
              <a:solidFill>
                <a:schemeClr val="accent4"/>
              </a:solidFill>
            </a:endParaRPr>
          </a:p>
          <a:p>
            <a:pPr marL="457200" indent="-457200">
              <a:buAutoNum type="arabicPeriod"/>
            </a:pPr>
            <a:r>
              <a:rPr lang="en-US" sz="2400" dirty="0">
                <a:solidFill>
                  <a:schemeClr val="bg1"/>
                </a:solidFill>
              </a:rPr>
              <a:t> </a:t>
            </a:r>
            <a:r>
              <a:rPr lang="en-US" sz="2400" dirty="0">
                <a:solidFill>
                  <a:srgbClr val="FF40FF"/>
                </a:solidFill>
              </a:rPr>
              <a:t>𝑠</a:t>
            </a:r>
            <a:r>
              <a:rPr lang="en-US" sz="2400" dirty="0">
                <a:solidFill>
                  <a:schemeClr val="bg1"/>
                </a:solidFill>
              </a:rPr>
              <a:t> := (</a:t>
            </a:r>
            <a:r>
              <a:rPr lang="en-US" sz="2400" dirty="0">
                <a:solidFill>
                  <a:srgbClr val="FFC000"/>
                </a:solidFill>
              </a:rPr>
              <a:t>𝑘</a:t>
            </a:r>
            <a:r>
              <a:rPr lang="en-US" sz="2400" dirty="0">
                <a:solidFill>
                  <a:schemeClr val="bg1"/>
                </a:solidFill>
              </a:rPr>
              <a:t> + </a:t>
            </a:r>
            <a:r>
              <a:rPr lang="en-US" sz="2400" dirty="0">
                <a:solidFill>
                  <a:srgbClr val="00B0F0"/>
                </a:solidFill>
              </a:rPr>
              <a:t>𝑥</a:t>
            </a:r>
            <a:r>
              <a:rPr lang="en-US" sz="2400" dirty="0">
                <a:solidFill>
                  <a:schemeClr val="bg1"/>
                </a:solidFill>
              </a:rPr>
              <a:t> </a:t>
            </a:r>
            <a:r>
              <a:rPr lang="en-US" sz="2400" dirty="0">
                <a:solidFill>
                  <a:srgbClr val="92D050"/>
                </a:solidFill>
              </a:rPr>
              <a:t>𝑒</a:t>
            </a:r>
            <a:r>
              <a:rPr lang="en-US" sz="2400" dirty="0">
                <a:solidFill>
                  <a:schemeClr val="bg1"/>
                </a:solidFill>
              </a:rPr>
              <a:t>) mod 𝑛</a:t>
            </a:r>
            <a:endParaRPr lang="en-US" sz="2400" i="1" dirty="0">
              <a:solidFill>
                <a:schemeClr val="bg1"/>
              </a:solidFill>
            </a:endParaRPr>
          </a:p>
          <a:p>
            <a:r>
              <a:rPr lang="en-US" sz="1400" i="1" dirty="0">
                <a:solidFill>
                  <a:schemeClr val="bg1"/>
                </a:solidFill>
              </a:rPr>
              <a:t>  </a:t>
            </a:r>
            <a:r>
              <a:rPr lang="en-US" sz="1400" dirty="0">
                <a:solidFill>
                  <a:schemeClr val="bg1"/>
                </a:solidFill>
              </a:rPr>
              <a:t> </a:t>
            </a:r>
          </a:p>
          <a:p>
            <a:pPr marL="457200" indent="-457200">
              <a:buFont typeface="+mj-lt"/>
              <a:buAutoNum type="alphaUcPeriod"/>
            </a:pPr>
            <a:r>
              <a:rPr lang="en-US" sz="2400" dirty="0">
                <a:solidFill>
                  <a:schemeClr val="bg1"/>
                </a:solidFill>
              </a:rPr>
              <a:t>Verify signature of </a:t>
            </a:r>
            <a:r>
              <a:rPr lang="en-US" sz="2400" dirty="0">
                <a:solidFill>
                  <a:srgbClr val="00B050"/>
                </a:solidFill>
              </a:rPr>
              <a:t>𝑚</a:t>
            </a:r>
            <a:r>
              <a:rPr lang="en-US" sz="2400" dirty="0">
                <a:solidFill>
                  <a:schemeClr val="bg1"/>
                </a:solidFill>
              </a:rPr>
              <a:t>: (</a:t>
            </a:r>
            <a:r>
              <a:rPr lang="en-US" sz="2400" dirty="0">
                <a:solidFill>
                  <a:srgbClr val="FFFF00"/>
                </a:solidFill>
              </a:rPr>
              <a:t>𝑅</a:t>
            </a:r>
            <a:r>
              <a:rPr lang="en-US" sz="2400" i="1" dirty="0">
                <a:solidFill>
                  <a:schemeClr val="bg1"/>
                </a:solidFill>
              </a:rPr>
              <a:t>, </a:t>
            </a:r>
            <a:r>
              <a:rPr lang="en-US" sz="2400" dirty="0">
                <a:solidFill>
                  <a:srgbClr val="FF40FF"/>
                </a:solidFill>
              </a:rPr>
              <a:t>𝑠</a:t>
            </a:r>
            <a:r>
              <a:rPr lang="en-US" sz="2400" dirty="0">
                <a:solidFill>
                  <a:schemeClr val="bg1"/>
                </a:solidFill>
              </a:rPr>
              <a:t>) provided</a:t>
            </a:r>
          </a:p>
          <a:p>
            <a:r>
              <a:rPr lang="en-US" sz="2400" dirty="0">
                <a:solidFill>
                  <a:schemeClr val="bg1"/>
                </a:solidFill>
              </a:rPr>
              <a:t>	</a:t>
            </a:r>
            <a:r>
              <a:rPr lang="en-US" sz="2400" dirty="0">
                <a:solidFill>
                  <a:srgbClr val="FF40FF"/>
                </a:solidFill>
              </a:rPr>
              <a:t>𝑠</a:t>
            </a:r>
            <a:r>
              <a:rPr lang="en-US" sz="2400" dirty="0">
                <a:solidFill>
                  <a:schemeClr val="bg1"/>
                </a:solidFill>
              </a:rPr>
              <a:t> ⋅ 𝐺  = </a:t>
            </a:r>
            <a:r>
              <a:rPr lang="en-US" sz="2400" dirty="0">
                <a:solidFill>
                  <a:srgbClr val="FFFF00"/>
                </a:solidFill>
              </a:rPr>
              <a:t>𝑅</a:t>
            </a:r>
            <a:r>
              <a:rPr lang="en-US" sz="2400" dirty="0">
                <a:solidFill>
                  <a:schemeClr val="bg1"/>
                </a:solidFill>
              </a:rPr>
              <a:t> + H(</a:t>
            </a:r>
            <a:r>
              <a:rPr lang="en-US" sz="2400" dirty="0">
                <a:solidFill>
                  <a:srgbClr val="FFFF00"/>
                </a:solidFill>
              </a:rPr>
              <a:t>𝑅</a:t>
            </a:r>
            <a:r>
              <a:rPr lang="en-US" sz="2400" baseline="-25000" dirty="0">
                <a:solidFill>
                  <a:srgbClr val="FFFF00"/>
                </a:solidFill>
              </a:rPr>
              <a:t>x</a:t>
            </a:r>
            <a:r>
              <a:rPr lang="en-US" sz="2400" baseline="-25000" dirty="0">
                <a:solidFill>
                  <a:schemeClr val="bg1"/>
                </a:solidFill>
              </a:rPr>
              <a:t> </a:t>
            </a:r>
            <a:r>
              <a:rPr lang="en-US" sz="2400" dirty="0">
                <a:solidFill>
                  <a:schemeClr val="bg1"/>
                </a:solidFill>
              </a:rPr>
              <a:t>∥ </a:t>
            </a:r>
            <a:r>
              <a:rPr lang="en-US" sz="2400" dirty="0">
                <a:solidFill>
                  <a:srgbClr val="00B0F0"/>
                </a:solidFill>
              </a:rPr>
              <a:t>𝑌 </a:t>
            </a:r>
            <a:r>
              <a:rPr lang="en-US" sz="2400" dirty="0">
                <a:solidFill>
                  <a:schemeClr val="bg1"/>
                </a:solidFill>
              </a:rPr>
              <a:t>∥ </a:t>
            </a:r>
            <a:r>
              <a:rPr lang="en-US" sz="2400" dirty="0">
                <a:solidFill>
                  <a:srgbClr val="00B050"/>
                </a:solidFill>
              </a:rPr>
              <a:t>𝑚</a:t>
            </a:r>
            <a:r>
              <a:rPr lang="en-US" sz="2400" dirty="0">
                <a:solidFill>
                  <a:schemeClr val="bg1"/>
                </a:solidFill>
              </a:rPr>
              <a:t>) ⋅ </a:t>
            </a:r>
            <a:r>
              <a:rPr lang="en-US" sz="2400" dirty="0">
                <a:solidFill>
                  <a:srgbClr val="00B0F0"/>
                </a:solidFill>
              </a:rPr>
              <a:t>𝑌</a:t>
            </a:r>
            <a:endParaRPr lang="en-US" sz="2400" dirty="0">
              <a:solidFill>
                <a:schemeClr val="bg1"/>
              </a:solidFill>
            </a:endParaRPr>
          </a:p>
          <a:p>
            <a:pPr marL="457200" indent="-457200">
              <a:buFont typeface="+mj-lt"/>
              <a:buAutoNum type="alphaUcPeriod" startAt="2"/>
            </a:pPr>
            <a:r>
              <a:rPr lang="en-US" sz="2400" dirty="0">
                <a:solidFill>
                  <a:schemeClr val="accent4"/>
                </a:solidFill>
              </a:rPr>
              <a:t>Verify signature of 𝑚: (𝑒, 𝑠) provided</a:t>
            </a:r>
          </a:p>
          <a:p>
            <a:pPr marL="1371600" lvl="2" indent="-457200">
              <a:buFontTx/>
              <a:buAutoNum type="arabicPeriod"/>
            </a:pPr>
            <a:r>
              <a:rPr lang="en-US" sz="2400" dirty="0">
                <a:solidFill>
                  <a:schemeClr val="accent4"/>
                </a:solidFill>
              </a:rPr>
              <a:t>Calculate 𝑅 =  (𝑠 ⋅ 𝐺) – (𝑒 ⋅ 𝑌) </a:t>
            </a:r>
          </a:p>
          <a:p>
            <a:pPr marL="1371600" lvl="2" indent="-457200">
              <a:buAutoNum type="arabicPeriod"/>
            </a:pPr>
            <a:r>
              <a:rPr lang="en-US" sz="2400" dirty="0">
                <a:solidFill>
                  <a:schemeClr val="accent4"/>
                </a:solidFill>
              </a:rPr>
              <a:t>Check 𝑒  = H(𝑅</a:t>
            </a:r>
            <a:r>
              <a:rPr lang="en-US" sz="2400" baseline="-25000" dirty="0">
                <a:solidFill>
                  <a:schemeClr val="accent4"/>
                </a:solidFill>
              </a:rPr>
              <a:t>x </a:t>
            </a:r>
            <a:r>
              <a:rPr lang="en-US" sz="2400" dirty="0">
                <a:solidFill>
                  <a:schemeClr val="accent4"/>
                </a:solidFill>
              </a:rPr>
              <a:t>∥ 𝑚)</a:t>
            </a:r>
          </a:p>
        </p:txBody>
      </p:sp>
      <p:sp>
        <p:nvSpPr>
          <p:cNvPr id="4" name="TextBox 3">
            <a:extLst>
              <a:ext uri="{FF2B5EF4-FFF2-40B4-BE49-F238E27FC236}">
                <a16:creationId xmlns:a16="http://schemas.microsoft.com/office/drawing/2014/main" id="{D834FBC8-828E-C047-9872-20C72C1AF725}"/>
              </a:ext>
            </a:extLst>
          </p:cNvPr>
          <p:cNvSpPr txBox="1"/>
          <p:nvPr/>
        </p:nvSpPr>
        <p:spPr>
          <a:xfrm>
            <a:off x="6977313" y="3125527"/>
            <a:ext cx="4621563" cy="1938992"/>
          </a:xfrm>
          <a:prstGeom prst="rect">
            <a:avLst/>
          </a:prstGeom>
          <a:noFill/>
        </p:spPr>
        <p:txBody>
          <a:bodyPr wrap="square" rtlCol="0">
            <a:spAutoFit/>
          </a:bodyPr>
          <a:lstStyle/>
          <a:p>
            <a:pPr marL="342900" indent="-342900">
              <a:buFont typeface="System Font Regular"/>
              <a:buChar char="*"/>
            </a:pPr>
            <a:r>
              <a:rPr lang="en-US" sz="2400" dirty="0">
                <a:solidFill>
                  <a:schemeClr val="accent4"/>
                </a:solidFill>
              </a:rPr>
              <a:t>𝑅</a:t>
            </a:r>
            <a:r>
              <a:rPr lang="en-US" sz="2400" baseline="-25000" dirty="0">
                <a:solidFill>
                  <a:schemeClr val="accent4"/>
                </a:solidFill>
              </a:rPr>
              <a:t>x</a:t>
            </a:r>
            <a:r>
              <a:rPr lang="en-US" sz="2400" dirty="0">
                <a:solidFill>
                  <a:schemeClr val="accent4"/>
                </a:solidFill>
              </a:rPr>
              <a:t> = (𝑘 ⋅ 𝐺 )</a:t>
            </a:r>
            <a:r>
              <a:rPr lang="en-US" sz="2400" baseline="-25000" dirty="0">
                <a:solidFill>
                  <a:schemeClr val="accent4"/>
                </a:solidFill>
              </a:rPr>
              <a:t>x</a:t>
            </a:r>
            <a:r>
              <a:rPr lang="en-US" sz="2400" dirty="0">
                <a:solidFill>
                  <a:schemeClr val="accent4"/>
                </a:solidFill>
              </a:rPr>
              <a:t>  mod 𝑛 </a:t>
            </a:r>
            <a:br>
              <a:rPr lang="en-US" sz="2400" dirty="0">
                <a:solidFill>
                  <a:schemeClr val="accent4"/>
                </a:solidFill>
              </a:rPr>
            </a:br>
            <a:r>
              <a:rPr lang="en-US" sz="2400" dirty="0">
                <a:solidFill>
                  <a:schemeClr val="accent4"/>
                </a:solidFill>
              </a:rPr>
              <a:t>If the bit length of 𝑒 is greater than the bit length of 𝑞 is, before the calculation of 𝑠, the surplus (right) bits of 𝑒 are deleted.</a:t>
            </a:r>
          </a:p>
        </p:txBody>
      </p:sp>
    </p:spTree>
    <p:extLst>
      <p:ext uri="{BB962C8B-B14F-4D97-AF65-F5344CB8AC3E}">
        <p14:creationId xmlns:p14="http://schemas.microsoft.com/office/powerpoint/2010/main" val="188267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 - Examples</a:t>
            </a:r>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40</a:t>
            </a:fld>
            <a:endParaRPr lang="de-DE"/>
          </a:p>
        </p:txBody>
      </p:sp>
      <p:sp>
        <p:nvSpPr>
          <p:cNvPr id="5" name="Rectangle 4">
            <a:extLst>
              <a:ext uri="{FF2B5EF4-FFF2-40B4-BE49-F238E27FC236}">
                <a16:creationId xmlns:a16="http://schemas.microsoft.com/office/drawing/2014/main" id="{466E11A9-8ABF-194A-908C-95B1A5DB85A5}"/>
              </a:ext>
            </a:extLst>
          </p:cNvPr>
          <p:cNvSpPr/>
          <p:nvPr/>
        </p:nvSpPr>
        <p:spPr>
          <a:xfrm>
            <a:off x="7513608" y="1385599"/>
            <a:ext cx="4237669" cy="4247317"/>
          </a:xfrm>
          <a:prstGeom prst="rect">
            <a:avLst/>
          </a:prstGeom>
        </p:spPr>
        <p:txBody>
          <a:bodyPr wrap="square">
            <a:spAutoFit/>
          </a:bodyPr>
          <a:lstStyle/>
          <a:p>
            <a:r>
              <a:rPr lang="en-US" dirty="0">
                <a:solidFill>
                  <a:schemeClr val="bg1"/>
                </a:solidFill>
              </a:rPr>
              <a:t>TXID: </a:t>
            </a:r>
            <a:r>
              <a:rPr lang="en-US" i="1" dirty="0">
                <a:solidFill>
                  <a:srgbClr val="FFC000"/>
                </a:solidFill>
              </a:rPr>
              <a:t>37777defed8717c581b4c0509329550e344bdc14ac38f71fc050096887e535c8</a:t>
            </a:r>
          </a:p>
          <a:p>
            <a:endParaRPr lang="en-US" i="1" dirty="0">
              <a:solidFill>
                <a:schemeClr val="bg1"/>
              </a:solidFill>
            </a:endParaRPr>
          </a:p>
          <a:p>
            <a:r>
              <a:rPr lang="en-US" dirty="0">
                <a:solidFill>
                  <a:schemeClr val="bg1"/>
                </a:solidFill>
              </a:rPr>
              <a:t>“the first transaction with both a P2TR </a:t>
            </a:r>
            <a:r>
              <a:rPr lang="en-US" dirty="0" err="1">
                <a:solidFill>
                  <a:schemeClr val="bg1"/>
                </a:solidFill>
              </a:rPr>
              <a:t>scriptpath</a:t>
            </a:r>
            <a:r>
              <a:rPr lang="en-US" dirty="0">
                <a:solidFill>
                  <a:schemeClr val="bg1"/>
                </a:solidFill>
              </a:rPr>
              <a:t> and a P2TR keypath input”</a:t>
            </a:r>
          </a:p>
          <a:p>
            <a:endParaRPr lang="en-US" dirty="0">
              <a:solidFill>
                <a:schemeClr val="bg1"/>
              </a:solidFill>
            </a:endParaRPr>
          </a:p>
          <a:p>
            <a:r>
              <a:rPr lang="en-US" dirty="0">
                <a:solidFill>
                  <a:schemeClr val="bg1"/>
                </a:solidFill>
              </a:rPr>
              <a:t>Spending from TX outputs 0 and 1 of TXID</a:t>
            </a:r>
          </a:p>
          <a:p>
            <a:r>
              <a:rPr lang="en-US" i="1" dirty="0">
                <a:solidFill>
                  <a:srgbClr val="00B0F0"/>
                </a:solidFill>
              </a:rPr>
              <a:t>e700b7b330e4b56c5883d760f9cbe4fa47e0f62b350e108f1767bc07a4bbc07b</a:t>
            </a:r>
          </a:p>
          <a:p>
            <a:endParaRPr lang="en-US" i="1" dirty="0">
              <a:solidFill>
                <a:schemeClr val="bg1"/>
              </a:solidFill>
            </a:endParaRPr>
          </a:p>
          <a:p>
            <a:r>
              <a:rPr lang="en-US" dirty="0">
                <a:solidFill>
                  <a:schemeClr val="bg1"/>
                </a:solidFill>
                <a:hlinkClick r:id="rId2"/>
              </a:rPr>
              <a:t>https://blockstream.info/tx/e700b7b330e4b56c5883d760f9cbe4fa47e0f62b350e108f1767bc07a4bbc07b</a:t>
            </a:r>
            <a:endParaRPr lang="en-US" dirty="0">
              <a:solidFill>
                <a:schemeClr val="bg1"/>
              </a:solidFill>
            </a:endParaRPr>
          </a:p>
          <a:p>
            <a:endParaRPr lang="en-US" i="1" dirty="0">
              <a:solidFill>
                <a:schemeClr val="bg1"/>
              </a:solidFill>
            </a:endParaRPr>
          </a:p>
        </p:txBody>
      </p:sp>
      <p:pic>
        <p:nvPicPr>
          <p:cNvPr id="2" name="Picture 1">
            <a:extLst>
              <a:ext uri="{FF2B5EF4-FFF2-40B4-BE49-F238E27FC236}">
                <a16:creationId xmlns:a16="http://schemas.microsoft.com/office/drawing/2014/main" id="{C309CB1C-ACF6-F34E-9A6B-099469607945}"/>
              </a:ext>
            </a:extLst>
          </p:cNvPr>
          <p:cNvPicPr>
            <a:picLocks noChangeAspect="1"/>
          </p:cNvPicPr>
          <p:nvPr/>
        </p:nvPicPr>
        <p:blipFill>
          <a:blip r:embed="rId3"/>
          <a:stretch>
            <a:fillRect/>
          </a:stretch>
        </p:blipFill>
        <p:spPr>
          <a:xfrm>
            <a:off x="440723" y="1372919"/>
            <a:ext cx="7008967" cy="4897252"/>
          </a:xfrm>
          <a:prstGeom prst="rect">
            <a:avLst/>
          </a:prstGeom>
        </p:spPr>
      </p:pic>
    </p:spTree>
    <p:extLst>
      <p:ext uri="{BB962C8B-B14F-4D97-AF65-F5344CB8AC3E}">
        <p14:creationId xmlns:p14="http://schemas.microsoft.com/office/powerpoint/2010/main" val="4248274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 - Examples</a:t>
            </a:r>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41</a:t>
            </a:fld>
            <a:endParaRPr lang="de-DE"/>
          </a:p>
        </p:txBody>
      </p:sp>
      <p:sp>
        <p:nvSpPr>
          <p:cNvPr id="5" name="Rectangle 4">
            <a:extLst>
              <a:ext uri="{FF2B5EF4-FFF2-40B4-BE49-F238E27FC236}">
                <a16:creationId xmlns:a16="http://schemas.microsoft.com/office/drawing/2014/main" id="{466E11A9-8ABF-194A-908C-95B1A5DB85A5}"/>
              </a:ext>
            </a:extLst>
          </p:cNvPr>
          <p:cNvSpPr/>
          <p:nvPr/>
        </p:nvSpPr>
        <p:spPr>
          <a:xfrm>
            <a:off x="7513608" y="1385599"/>
            <a:ext cx="4237669" cy="5078313"/>
          </a:xfrm>
          <a:prstGeom prst="rect">
            <a:avLst/>
          </a:prstGeom>
        </p:spPr>
        <p:txBody>
          <a:bodyPr wrap="square">
            <a:spAutoFit/>
          </a:bodyPr>
          <a:lstStyle/>
          <a:p>
            <a:r>
              <a:rPr lang="en-US" dirty="0">
                <a:solidFill>
                  <a:schemeClr val="bg1"/>
                </a:solidFill>
              </a:rPr>
              <a:t>TXID: </a:t>
            </a:r>
            <a:r>
              <a:rPr lang="en-US" i="1" dirty="0">
                <a:solidFill>
                  <a:schemeClr val="bg1"/>
                </a:solidFill>
              </a:rPr>
              <a:t>37777defed8717c581b4c0509329550e344bdc14ac38f71fc050096887e535c8</a:t>
            </a:r>
          </a:p>
          <a:p>
            <a:endParaRPr lang="en-US" i="1" dirty="0">
              <a:solidFill>
                <a:schemeClr val="bg1"/>
              </a:solidFill>
            </a:endParaRPr>
          </a:p>
          <a:p>
            <a:r>
              <a:rPr lang="en-US" dirty="0">
                <a:solidFill>
                  <a:schemeClr val="bg1"/>
                </a:solidFill>
              </a:rPr>
              <a:t>“the first transaction with both a P2TR </a:t>
            </a:r>
            <a:r>
              <a:rPr lang="en-US" dirty="0" err="1">
                <a:solidFill>
                  <a:schemeClr val="bg1"/>
                </a:solidFill>
              </a:rPr>
              <a:t>scriptpath</a:t>
            </a:r>
            <a:r>
              <a:rPr lang="en-US" dirty="0">
                <a:solidFill>
                  <a:schemeClr val="bg1"/>
                </a:solidFill>
              </a:rPr>
              <a:t> and a P2TR keypath input”</a:t>
            </a:r>
          </a:p>
          <a:p>
            <a:endParaRPr lang="en-US" dirty="0">
              <a:solidFill>
                <a:schemeClr val="bg1"/>
              </a:solidFill>
            </a:endParaRPr>
          </a:p>
          <a:p>
            <a:r>
              <a:rPr lang="en-US" dirty="0">
                <a:solidFill>
                  <a:schemeClr val="bg1"/>
                </a:solidFill>
              </a:rPr>
              <a:t>Spending from TX outputs 0 and 1 of TXID</a:t>
            </a:r>
          </a:p>
          <a:p>
            <a:r>
              <a:rPr lang="en-US" i="1" dirty="0">
                <a:solidFill>
                  <a:srgbClr val="00B0F0"/>
                </a:solidFill>
              </a:rPr>
              <a:t>e700b7b330e4b56c5883d760f9cbe4fa47e0f62b350e108f1767bc07a4bbc07b</a:t>
            </a:r>
          </a:p>
          <a:p>
            <a:endParaRPr lang="en-US" i="1" dirty="0">
              <a:solidFill>
                <a:schemeClr val="bg1"/>
              </a:solidFill>
            </a:endParaRPr>
          </a:p>
          <a:p>
            <a:r>
              <a:rPr lang="en-US" dirty="0">
                <a:solidFill>
                  <a:schemeClr val="bg1"/>
                </a:solidFill>
              </a:rPr>
              <a:t>Get raw TX:</a:t>
            </a:r>
          </a:p>
          <a:p>
            <a:r>
              <a:rPr lang="en-US" dirty="0">
                <a:solidFill>
                  <a:schemeClr val="bg1"/>
                </a:solidFill>
                <a:hlinkClick r:id="rId2"/>
              </a:rPr>
              <a:t>https://chainquery.com/bitcoin-cli/getrawtransaction</a:t>
            </a:r>
            <a:endParaRPr lang="en-US" dirty="0">
              <a:solidFill>
                <a:schemeClr val="bg1"/>
              </a:solidFill>
            </a:endParaRPr>
          </a:p>
          <a:p>
            <a:endParaRPr lang="en-US" dirty="0">
              <a:solidFill>
                <a:schemeClr val="bg1"/>
              </a:solidFill>
            </a:endParaRPr>
          </a:p>
          <a:p>
            <a:r>
              <a:rPr lang="en-US" dirty="0">
                <a:solidFill>
                  <a:schemeClr val="bg1"/>
                </a:solidFill>
              </a:rPr>
              <a:t>Decode raw TX:</a:t>
            </a:r>
          </a:p>
          <a:p>
            <a:r>
              <a:rPr lang="en-US" dirty="0">
                <a:solidFill>
                  <a:schemeClr val="bg1"/>
                </a:solidFill>
                <a:hlinkClick r:id="rId3"/>
              </a:rPr>
              <a:t>https://btc.com/tools/tx/decode</a:t>
            </a:r>
            <a:endParaRPr lang="en-US" dirty="0">
              <a:solidFill>
                <a:schemeClr val="bg1"/>
              </a:solidFill>
            </a:endParaRPr>
          </a:p>
          <a:p>
            <a:endParaRPr lang="en-US" i="1" dirty="0">
              <a:solidFill>
                <a:schemeClr val="bg1"/>
              </a:solidFill>
            </a:endParaRPr>
          </a:p>
        </p:txBody>
      </p:sp>
      <p:sp>
        <p:nvSpPr>
          <p:cNvPr id="6" name="TextBox 5">
            <a:extLst>
              <a:ext uri="{FF2B5EF4-FFF2-40B4-BE49-F238E27FC236}">
                <a16:creationId xmlns:a16="http://schemas.microsoft.com/office/drawing/2014/main" id="{850602C7-3351-0B48-8DE1-5314EEBAE2F9}"/>
              </a:ext>
            </a:extLst>
          </p:cNvPr>
          <p:cNvSpPr txBox="1"/>
          <p:nvPr/>
        </p:nvSpPr>
        <p:spPr>
          <a:xfrm>
            <a:off x="440723" y="1385599"/>
            <a:ext cx="6673622" cy="5405423"/>
          </a:xfrm>
          <a:prstGeom prst="rect">
            <a:avLst/>
          </a:prstGeom>
          <a:noFill/>
        </p:spPr>
        <p:txBody>
          <a:bodyPr wrap="none" numCol="2" rtlCol="0">
            <a:noAutofit/>
          </a:bodyPr>
          <a:lstStyle/>
          <a:p>
            <a:pPr marL="7938"/>
            <a:r>
              <a:rPr lang="en-GB" sz="1000" dirty="0">
                <a:solidFill>
                  <a:schemeClr val="bg1"/>
                </a:solidFill>
              </a:rPr>
              <a:t>{</a:t>
            </a:r>
          </a:p>
          <a:p>
            <a:pPr marL="7938"/>
            <a:r>
              <a:rPr lang="en-GB" sz="1000" dirty="0">
                <a:solidFill>
                  <a:schemeClr val="bg1"/>
                </a:solidFill>
              </a:rPr>
              <a:t>    "</a:t>
            </a:r>
            <a:r>
              <a:rPr lang="en-GB" sz="1000" dirty="0" err="1">
                <a:solidFill>
                  <a:schemeClr val="bg1"/>
                </a:solidFill>
              </a:rPr>
              <a:t>txid</a:t>
            </a:r>
            <a:r>
              <a:rPr lang="en-GB" sz="1000" dirty="0">
                <a:solidFill>
                  <a:schemeClr val="bg1"/>
                </a:solidFill>
              </a:rPr>
              <a:t>": "</a:t>
            </a:r>
            <a:r>
              <a:rPr lang="en-GB" sz="1000" i="1" dirty="0">
                <a:solidFill>
                  <a:srgbClr val="00B0F0"/>
                </a:solidFill>
              </a:rPr>
              <a:t>e700b7b330e4b56c5883d760f9cbe4fa47e0f62b350e108f1767bc07a4bbc07b</a:t>
            </a:r>
            <a:r>
              <a:rPr lang="en-GB" sz="1000" dirty="0">
                <a:solidFill>
                  <a:schemeClr val="bg1"/>
                </a:solidFill>
              </a:rPr>
              <a:t>",</a:t>
            </a:r>
          </a:p>
          <a:p>
            <a:pPr marL="7938"/>
            <a:r>
              <a:rPr lang="en-GB" sz="1000" dirty="0">
                <a:solidFill>
                  <a:schemeClr val="bg1"/>
                </a:solidFill>
              </a:rPr>
              <a:t>    "hash": "</a:t>
            </a:r>
            <a:r>
              <a:rPr lang="en-GB" sz="1000" i="1" dirty="0">
                <a:solidFill>
                  <a:schemeClr val="bg1"/>
                </a:solidFill>
              </a:rPr>
              <a:t>955bab68b08d013c611848f9c1b20a0544e689804c0343a6ca349757d3b15b26</a:t>
            </a:r>
            <a:r>
              <a:rPr lang="en-GB" sz="1000" dirty="0">
                <a:solidFill>
                  <a:schemeClr val="bg1"/>
                </a:solidFill>
              </a:rPr>
              <a:t>",</a:t>
            </a:r>
          </a:p>
          <a:p>
            <a:pPr marL="7938"/>
            <a:r>
              <a:rPr lang="en-GB" sz="1000" dirty="0">
                <a:solidFill>
                  <a:schemeClr val="bg1"/>
                </a:solidFill>
              </a:rPr>
              <a:t>    "version": 2,</a:t>
            </a:r>
          </a:p>
          <a:p>
            <a:pPr marL="7938"/>
            <a:r>
              <a:rPr lang="en-GB" sz="1000" dirty="0">
                <a:solidFill>
                  <a:schemeClr val="bg1"/>
                </a:solidFill>
              </a:rPr>
              <a:t>    "size": 246,</a:t>
            </a:r>
          </a:p>
          <a:p>
            <a:pPr marL="7938"/>
            <a:r>
              <a:rPr lang="en-GB" sz="1000" dirty="0">
                <a:solidFill>
                  <a:schemeClr val="bg1"/>
                </a:solidFill>
              </a:rPr>
              <a:t>    "</a:t>
            </a:r>
            <a:r>
              <a:rPr lang="en-GB" sz="1000" dirty="0" err="1">
                <a:solidFill>
                  <a:schemeClr val="bg1"/>
                </a:solidFill>
              </a:rPr>
              <a:t>vsize</a:t>
            </a:r>
            <a:r>
              <a:rPr lang="en-GB" sz="1000" dirty="0">
                <a:solidFill>
                  <a:schemeClr val="bg1"/>
                </a:solidFill>
              </a:rPr>
              <a:t>": 165,</a:t>
            </a:r>
          </a:p>
          <a:p>
            <a:pPr marL="7938"/>
            <a:r>
              <a:rPr lang="en-GB" sz="1000" dirty="0">
                <a:solidFill>
                  <a:schemeClr val="bg1"/>
                </a:solidFill>
              </a:rPr>
              <a:t>    "weight": 657,</a:t>
            </a:r>
          </a:p>
          <a:p>
            <a:pPr marL="7938"/>
            <a:r>
              <a:rPr lang="en-GB" sz="1000" dirty="0">
                <a:solidFill>
                  <a:schemeClr val="bg1"/>
                </a:solidFill>
              </a:rPr>
              <a:t>    "</a:t>
            </a:r>
            <a:r>
              <a:rPr lang="en-GB" sz="1000" dirty="0" err="1">
                <a:solidFill>
                  <a:schemeClr val="bg1"/>
                </a:solidFill>
              </a:rPr>
              <a:t>locktime</a:t>
            </a:r>
            <a:r>
              <a:rPr lang="en-GB" sz="1000" dirty="0">
                <a:solidFill>
                  <a:schemeClr val="bg1"/>
                </a:solidFill>
              </a:rPr>
              <a:t>": 709631,</a:t>
            </a:r>
          </a:p>
          <a:p>
            <a:pPr marL="7938"/>
            <a:r>
              <a:rPr lang="en-GB" sz="1000" dirty="0">
                <a:solidFill>
                  <a:schemeClr val="bg1"/>
                </a:solidFill>
              </a:rPr>
              <a:t>    "vin": [</a:t>
            </a:r>
          </a:p>
          <a:p>
            <a:pPr marL="7938"/>
            <a:r>
              <a:rPr lang="en-GB" sz="1000" dirty="0">
                <a:solidFill>
                  <a:schemeClr val="bg1"/>
                </a:solidFill>
              </a:rPr>
              <a:t>        {</a:t>
            </a:r>
          </a:p>
          <a:p>
            <a:pPr marL="7938"/>
            <a:r>
              <a:rPr lang="en-GB" sz="1000" dirty="0">
                <a:solidFill>
                  <a:schemeClr val="bg1"/>
                </a:solidFill>
              </a:rPr>
              <a:t>            "</a:t>
            </a:r>
            <a:r>
              <a:rPr lang="en-GB" sz="1000" dirty="0" err="1">
                <a:solidFill>
                  <a:schemeClr val="bg1"/>
                </a:solidFill>
              </a:rPr>
              <a:t>txid</a:t>
            </a:r>
            <a:r>
              <a:rPr lang="en-GB" sz="1000" dirty="0">
                <a:solidFill>
                  <a:schemeClr val="bg1"/>
                </a:solidFill>
              </a:rPr>
              <a:t>": "</a:t>
            </a:r>
            <a:r>
              <a:rPr lang="en-GB" sz="1000" i="1" dirty="0">
                <a:solidFill>
                  <a:schemeClr val="bg1"/>
                </a:solidFill>
              </a:rPr>
              <a:t>b9fa0c9438ac8afa0f3195d4f167b1dd6cf44835e09ece5beb482e837fa4bdca</a:t>
            </a:r>
            <a:r>
              <a:rPr lang="en-GB" sz="1000" dirty="0">
                <a:solidFill>
                  <a:schemeClr val="bg1"/>
                </a:solidFill>
              </a:rPr>
              <a:t>",</a:t>
            </a:r>
          </a:p>
          <a:p>
            <a:pPr marL="7938"/>
            <a:r>
              <a:rPr lang="en-GB" sz="1000" dirty="0">
                <a:solidFill>
                  <a:schemeClr val="bg1"/>
                </a:solidFill>
              </a:rPr>
              <a:t>            "</a:t>
            </a:r>
            <a:r>
              <a:rPr lang="en-GB" sz="1000" dirty="0" err="1">
                <a:solidFill>
                  <a:schemeClr val="bg1"/>
                </a:solidFill>
              </a:rPr>
              <a:t>vout</a:t>
            </a:r>
            <a:r>
              <a:rPr lang="en-GB" sz="1000" dirty="0">
                <a:solidFill>
                  <a:schemeClr val="bg1"/>
                </a:solidFill>
              </a:rPr>
              <a:t>": 0,</a:t>
            </a:r>
          </a:p>
          <a:p>
            <a:pPr marL="7938"/>
            <a:r>
              <a:rPr lang="en-GB" sz="1000" dirty="0">
                <a:solidFill>
                  <a:schemeClr val="bg1"/>
                </a:solidFill>
              </a:rPr>
              <a:t>            "</a:t>
            </a:r>
            <a:r>
              <a:rPr lang="en-GB" sz="1000" dirty="0" err="1">
                <a:solidFill>
                  <a:schemeClr val="bg1"/>
                </a:solidFill>
              </a:rPr>
              <a:t>scriptSig</a:t>
            </a:r>
            <a:r>
              <a:rPr lang="en-GB" sz="1000" dirty="0">
                <a:solidFill>
                  <a:schemeClr val="bg1"/>
                </a:solidFill>
              </a:rPr>
              <a:t>": {</a:t>
            </a:r>
          </a:p>
          <a:p>
            <a:pPr marL="7938"/>
            <a:r>
              <a:rPr lang="en-GB" sz="1000" dirty="0">
                <a:solidFill>
                  <a:schemeClr val="bg1"/>
                </a:solidFill>
              </a:rPr>
              <a:t>                "</a:t>
            </a:r>
            <a:r>
              <a:rPr lang="en-GB" sz="1000" dirty="0" err="1">
                <a:solidFill>
                  <a:schemeClr val="bg1"/>
                </a:solidFill>
              </a:rPr>
              <a:t>asm</a:t>
            </a:r>
            <a:r>
              <a:rPr lang="en-GB" sz="1000" dirty="0">
                <a:solidFill>
                  <a:schemeClr val="bg1"/>
                </a:solidFill>
              </a:rPr>
              <a:t>": "",</a:t>
            </a:r>
          </a:p>
          <a:p>
            <a:pPr marL="7938"/>
            <a:r>
              <a:rPr lang="en-GB" sz="1000" dirty="0">
                <a:solidFill>
                  <a:schemeClr val="bg1"/>
                </a:solidFill>
              </a:rPr>
              <a:t>                "hex": ""</a:t>
            </a:r>
          </a:p>
          <a:p>
            <a:pPr marL="7938"/>
            <a:r>
              <a:rPr lang="en-GB" sz="1000" dirty="0">
                <a:solidFill>
                  <a:schemeClr val="bg1"/>
                </a:solidFill>
              </a:rPr>
              <a:t>            },</a:t>
            </a:r>
          </a:p>
          <a:p>
            <a:pPr marL="7938"/>
            <a:r>
              <a:rPr lang="en-GB" sz="1000" dirty="0">
                <a:solidFill>
                  <a:schemeClr val="bg1"/>
                </a:solidFill>
              </a:rPr>
              <a:t>            "</a:t>
            </a:r>
            <a:r>
              <a:rPr lang="en-GB" sz="1000" dirty="0" err="1">
                <a:solidFill>
                  <a:schemeClr val="bg1"/>
                </a:solidFill>
              </a:rPr>
              <a:t>txinwitness</a:t>
            </a:r>
            <a:r>
              <a:rPr lang="en-GB" sz="1000" dirty="0">
                <a:solidFill>
                  <a:schemeClr val="bg1"/>
                </a:solidFill>
              </a:rPr>
              <a:t>": [ "</a:t>
            </a:r>
            <a:r>
              <a:rPr lang="en-GB" sz="1000" i="1" dirty="0">
                <a:solidFill>
                  <a:schemeClr val="bg1"/>
                </a:solidFill>
              </a:rPr>
              <a:t>304402206441af273f66f66cfbde93c150c8e163d20358559fd3ec6c201467d4c29d0bbd022008d923c3a70a93808695457e547f69bb3a0e6bcaeb53547d506825cc7cafd0f301</a:t>
            </a:r>
            <a:r>
              <a:rPr lang="en-GB" sz="1000" dirty="0">
                <a:solidFill>
                  <a:schemeClr val="bg1"/>
                </a:solidFill>
              </a:rPr>
              <a:t>",</a:t>
            </a:r>
          </a:p>
          <a:p>
            <a:pPr marL="7938"/>
            <a:r>
              <a:rPr lang="en-GB" sz="1000" dirty="0">
                <a:solidFill>
                  <a:schemeClr val="bg1"/>
                </a:solidFill>
              </a:rPr>
              <a:t>                "</a:t>
            </a:r>
            <a:r>
              <a:rPr lang="en-GB" sz="1000" i="1" dirty="0">
                <a:solidFill>
                  <a:schemeClr val="bg1"/>
                </a:solidFill>
              </a:rPr>
              <a:t>039ddfe17e14a1ae9a417d1cc7614449b3387d8d69ef3e12ce3f1dffce279d4884</a:t>
            </a:r>
            <a:r>
              <a:rPr lang="en-GB" sz="1000" dirty="0">
                <a:solidFill>
                  <a:schemeClr val="bg1"/>
                </a:solidFill>
              </a:rPr>
              <a:t>"</a:t>
            </a:r>
          </a:p>
          <a:p>
            <a:pPr marL="7938"/>
            <a:r>
              <a:rPr lang="en-GB" sz="1000" dirty="0">
                <a:solidFill>
                  <a:schemeClr val="bg1"/>
                </a:solidFill>
              </a:rPr>
              <a:t>            ],</a:t>
            </a:r>
          </a:p>
          <a:p>
            <a:pPr marL="7938"/>
            <a:r>
              <a:rPr lang="en-GB" sz="1000" dirty="0">
                <a:solidFill>
                  <a:schemeClr val="bg1"/>
                </a:solidFill>
              </a:rPr>
              <a:t>            "sequence": 4294967293</a:t>
            </a:r>
          </a:p>
          <a:p>
            <a:pPr marL="7938"/>
            <a:r>
              <a:rPr lang="en-GB" sz="1000" dirty="0">
                <a:solidFill>
                  <a:schemeClr val="bg1"/>
                </a:solidFill>
              </a:rPr>
              <a:t>        }</a:t>
            </a:r>
          </a:p>
          <a:p>
            <a:pPr marL="7938"/>
            <a:r>
              <a:rPr lang="en-GB" sz="1000" dirty="0">
                <a:solidFill>
                  <a:schemeClr val="bg1"/>
                </a:solidFill>
              </a:rPr>
              <a:t>    ],</a:t>
            </a:r>
          </a:p>
          <a:p>
            <a:pPr marL="7938"/>
            <a:r>
              <a:rPr lang="en-GB" sz="1000" dirty="0">
                <a:solidFill>
                  <a:schemeClr val="bg1"/>
                </a:solidFill>
              </a:rPr>
              <a:t>    "</a:t>
            </a:r>
            <a:r>
              <a:rPr lang="en-GB" sz="1000" dirty="0" err="1">
                <a:solidFill>
                  <a:schemeClr val="bg1"/>
                </a:solidFill>
              </a:rPr>
              <a:t>vout</a:t>
            </a:r>
            <a:r>
              <a:rPr lang="en-GB" sz="1000" dirty="0">
                <a:solidFill>
                  <a:schemeClr val="bg1"/>
                </a:solidFill>
              </a:rPr>
              <a:t>": [</a:t>
            </a:r>
          </a:p>
          <a:p>
            <a:pPr marL="358775"/>
            <a:r>
              <a:rPr lang="en-GB" sz="1000" dirty="0">
                <a:solidFill>
                  <a:schemeClr val="bg1"/>
                </a:solidFill>
              </a:rPr>
              <a:t>        {</a:t>
            </a:r>
          </a:p>
          <a:p>
            <a:pPr marL="358775"/>
            <a:r>
              <a:rPr lang="en-GB" sz="1000" dirty="0">
                <a:solidFill>
                  <a:schemeClr val="bg1"/>
                </a:solidFill>
              </a:rPr>
              <a:t>            "value": 0.0049175,</a:t>
            </a:r>
          </a:p>
          <a:p>
            <a:pPr marL="358775"/>
            <a:r>
              <a:rPr lang="en-GB" sz="1000" dirty="0">
                <a:solidFill>
                  <a:schemeClr val="bg1"/>
                </a:solidFill>
              </a:rPr>
              <a:t>            "n": 0,</a:t>
            </a:r>
          </a:p>
          <a:p>
            <a:pPr marL="358775"/>
            <a:r>
              <a:rPr lang="en-GB" sz="1000" dirty="0">
                <a:solidFill>
                  <a:schemeClr val="bg1"/>
                </a:solidFill>
              </a:rPr>
              <a:t>            "</a:t>
            </a:r>
            <a:r>
              <a:rPr lang="en-GB" sz="1000" dirty="0" err="1">
                <a:solidFill>
                  <a:schemeClr val="bg1"/>
                </a:solidFill>
              </a:rPr>
              <a:t>scriptPubKey</a:t>
            </a:r>
            <a:r>
              <a:rPr lang="en-GB" sz="1000" dirty="0">
                <a:solidFill>
                  <a:schemeClr val="bg1"/>
                </a:solidFill>
              </a:rPr>
              <a:t>": {</a:t>
            </a:r>
          </a:p>
          <a:p>
            <a:pPr marL="358775"/>
            <a:r>
              <a:rPr lang="en-GB" sz="1000" dirty="0">
                <a:solidFill>
                  <a:schemeClr val="bg1"/>
                </a:solidFill>
              </a:rPr>
              <a:t>                "</a:t>
            </a:r>
            <a:r>
              <a:rPr lang="en-GB" sz="1000" dirty="0" err="1">
                <a:solidFill>
                  <a:schemeClr val="bg1"/>
                </a:solidFill>
              </a:rPr>
              <a:t>asm</a:t>
            </a:r>
            <a:r>
              <a:rPr lang="en-GB" sz="1000" dirty="0">
                <a:solidFill>
                  <a:schemeClr val="bg1"/>
                </a:solidFill>
              </a:rPr>
              <a:t>": "1 </a:t>
            </a:r>
            <a:r>
              <a:rPr lang="en-GB" sz="1000" i="1" dirty="0">
                <a:solidFill>
                  <a:schemeClr val="bg1"/>
                </a:solidFill>
              </a:rPr>
              <a:t>5f4237bd7dae576b34abc8a9c6fa4f0e4787c04234ca963e9e96c8f9b67b56d1</a:t>
            </a:r>
            <a:r>
              <a:rPr lang="en-GB" sz="1000" dirty="0">
                <a:solidFill>
                  <a:schemeClr val="bg1"/>
                </a:solidFill>
              </a:rPr>
              <a:t>",</a:t>
            </a:r>
          </a:p>
          <a:p>
            <a:pPr marL="358775"/>
            <a:r>
              <a:rPr lang="en-GB" sz="1000" dirty="0">
                <a:solidFill>
                  <a:schemeClr val="bg1"/>
                </a:solidFill>
              </a:rPr>
              <a:t>                "hex": "</a:t>
            </a:r>
            <a:r>
              <a:rPr lang="en-GB" sz="1000" i="1" dirty="0">
                <a:solidFill>
                  <a:schemeClr val="bg1"/>
                </a:solidFill>
              </a:rPr>
              <a:t>51205f4237bd7dae576b34abc8a9c6fa4f0e4787c04234ca963e9e96c8f9b67b56d1</a:t>
            </a:r>
            <a:r>
              <a:rPr lang="en-GB" sz="1000" dirty="0">
                <a:solidFill>
                  <a:schemeClr val="bg1"/>
                </a:solidFill>
              </a:rPr>
              <a:t>",</a:t>
            </a:r>
          </a:p>
          <a:p>
            <a:pPr marL="358775"/>
            <a:r>
              <a:rPr lang="en-GB" sz="1000" dirty="0">
                <a:solidFill>
                  <a:schemeClr val="bg1"/>
                </a:solidFill>
              </a:rPr>
              <a:t>                "address": "</a:t>
            </a:r>
            <a:r>
              <a:rPr lang="en-GB" sz="1000" i="1" dirty="0">
                <a:solidFill>
                  <a:schemeClr val="bg1"/>
                </a:solidFill>
              </a:rPr>
              <a:t>bc1ptapr00ta4etkkd9tez5ud7j0perc0szzxn9fv057jmy0ndnm2mgsljcl7j</a:t>
            </a:r>
            <a:r>
              <a:rPr lang="en-GB" sz="1000" dirty="0">
                <a:solidFill>
                  <a:schemeClr val="bg1"/>
                </a:solidFill>
              </a:rPr>
              <a:t>",</a:t>
            </a:r>
          </a:p>
          <a:p>
            <a:pPr marL="358775"/>
            <a:r>
              <a:rPr lang="en-GB" sz="1000" dirty="0">
                <a:solidFill>
                  <a:schemeClr val="bg1"/>
                </a:solidFill>
              </a:rPr>
              <a:t>                "type": "witness_v1_taproot"</a:t>
            </a:r>
          </a:p>
          <a:p>
            <a:pPr marL="358775"/>
            <a:r>
              <a:rPr lang="en-GB" sz="1000" dirty="0">
                <a:solidFill>
                  <a:schemeClr val="bg1"/>
                </a:solidFill>
              </a:rPr>
              <a:t>            }</a:t>
            </a:r>
          </a:p>
          <a:p>
            <a:pPr marL="358775"/>
            <a:r>
              <a:rPr lang="en-GB" sz="1000" dirty="0">
                <a:solidFill>
                  <a:schemeClr val="bg1"/>
                </a:solidFill>
              </a:rPr>
              <a:t>        },</a:t>
            </a:r>
          </a:p>
          <a:p>
            <a:pPr marL="358775"/>
            <a:r>
              <a:rPr lang="en-GB" sz="1000" dirty="0">
                <a:solidFill>
                  <a:schemeClr val="bg1"/>
                </a:solidFill>
              </a:rPr>
              <a:t>        {</a:t>
            </a:r>
          </a:p>
          <a:p>
            <a:pPr marL="358775"/>
            <a:r>
              <a:rPr lang="en-GB" sz="1000" dirty="0">
                <a:solidFill>
                  <a:schemeClr val="bg1"/>
                </a:solidFill>
              </a:rPr>
              <a:t>            "value": 0.0049175,</a:t>
            </a:r>
          </a:p>
          <a:p>
            <a:pPr marL="358775"/>
            <a:r>
              <a:rPr lang="en-GB" sz="1000" dirty="0">
                <a:solidFill>
                  <a:schemeClr val="bg1"/>
                </a:solidFill>
              </a:rPr>
              <a:t>            "n": 1,</a:t>
            </a:r>
          </a:p>
          <a:p>
            <a:pPr marL="358775"/>
            <a:r>
              <a:rPr lang="en-GB" sz="1000" dirty="0">
                <a:solidFill>
                  <a:schemeClr val="bg1"/>
                </a:solidFill>
              </a:rPr>
              <a:t>            "</a:t>
            </a:r>
            <a:r>
              <a:rPr lang="en-GB" sz="1000" dirty="0" err="1">
                <a:solidFill>
                  <a:schemeClr val="bg1"/>
                </a:solidFill>
              </a:rPr>
              <a:t>scriptPubKey</a:t>
            </a:r>
            <a:r>
              <a:rPr lang="en-GB" sz="1000" dirty="0">
                <a:solidFill>
                  <a:schemeClr val="bg1"/>
                </a:solidFill>
              </a:rPr>
              <a:t>": {</a:t>
            </a:r>
          </a:p>
          <a:p>
            <a:pPr marL="358775"/>
            <a:r>
              <a:rPr lang="en-GB" sz="1000" dirty="0">
                <a:solidFill>
                  <a:schemeClr val="bg1"/>
                </a:solidFill>
              </a:rPr>
              <a:t>                "</a:t>
            </a:r>
            <a:r>
              <a:rPr lang="en-GB" sz="1000" dirty="0" err="1">
                <a:solidFill>
                  <a:schemeClr val="bg1"/>
                </a:solidFill>
              </a:rPr>
              <a:t>asm</a:t>
            </a:r>
            <a:r>
              <a:rPr lang="en-GB" sz="1000" dirty="0">
                <a:solidFill>
                  <a:schemeClr val="bg1"/>
                </a:solidFill>
              </a:rPr>
              <a:t>": "1 </a:t>
            </a:r>
            <a:r>
              <a:rPr lang="en-GB" sz="1000" i="1" dirty="0">
                <a:solidFill>
                  <a:schemeClr val="bg1"/>
                </a:solidFill>
              </a:rPr>
              <a:t>5f4237bd7f93c69403a30c6b641f27ccf5201090152fcf1596474221307831c3</a:t>
            </a:r>
            <a:r>
              <a:rPr lang="en-GB" sz="1000" dirty="0">
                <a:solidFill>
                  <a:schemeClr val="bg1"/>
                </a:solidFill>
              </a:rPr>
              <a:t>",</a:t>
            </a:r>
          </a:p>
          <a:p>
            <a:pPr marL="358775"/>
            <a:r>
              <a:rPr lang="en-GB" sz="1000" dirty="0">
                <a:solidFill>
                  <a:schemeClr val="bg1"/>
                </a:solidFill>
              </a:rPr>
              <a:t>                "hex": "</a:t>
            </a:r>
            <a:r>
              <a:rPr lang="en-GB" sz="1000" i="1" dirty="0">
                <a:solidFill>
                  <a:schemeClr val="bg1"/>
                </a:solidFill>
              </a:rPr>
              <a:t>51205f4237bd7f93c69403a30c6b641f27ccf5201090152fcf1596474221307831c3</a:t>
            </a:r>
            <a:r>
              <a:rPr lang="en-GB" sz="1000" dirty="0">
                <a:solidFill>
                  <a:schemeClr val="bg1"/>
                </a:solidFill>
              </a:rPr>
              <a:t>",</a:t>
            </a:r>
          </a:p>
          <a:p>
            <a:pPr marL="358775"/>
            <a:r>
              <a:rPr lang="en-GB" sz="1000" dirty="0">
                <a:solidFill>
                  <a:schemeClr val="bg1"/>
                </a:solidFill>
              </a:rPr>
              <a:t>                "address": "</a:t>
            </a:r>
            <a:r>
              <a:rPr lang="en-GB" sz="1000" i="1" dirty="0">
                <a:solidFill>
                  <a:schemeClr val="bg1"/>
                </a:solidFill>
              </a:rPr>
              <a:t>bc1ptapr00tlj0rfgqarp34kg8e8en6jqyysz5hu79vkgapzzvrcx8ps7nkp2p</a:t>
            </a:r>
            <a:r>
              <a:rPr lang="en-GB" sz="1000" dirty="0">
                <a:solidFill>
                  <a:schemeClr val="bg1"/>
                </a:solidFill>
              </a:rPr>
              <a:t>",</a:t>
            </a:r>
          </a:p>
          <a:p>
            <a:pPr marL="358775"/>
            <a:r>
              <a:rPr lang="en-GB" sz="1000" dirty="0">
                <a:solidFill>
                  <a:schemeClr val="bg1"/>
                </a:solidFill>
              </a:rPr>
              <a:t>                "type": "witness_v1_taproot"</a:t>
            </a:r>
          </a:p>
          <a:p>
            <a:pPr marL="358775"/>
            <a:r>
              <a:rPr lang="en-GB" sz="1000" dirty="0">
                <a:solidFill>
                  <a:schemeClr val="bg1"/>
                </a:solidFill>
              </a:rPr>
              <a:t>            }</a:t>
            </a:r>
          </a:p>
          <a:p>
            <a:pPr marL="358775"/>
            <a:r>
              <a:rPr lang="en-GB" sz="1000" dirty="0">
                <a:solidFill>
                  <a:schemeClr val="bg1"/>
                </a:solidFill>
              </a:rPr>
              <a:t>        }</a:t>
            </a:r>
          </a:p>
          <a:p>
            <a:pPr marL="358775"/>
            <a:r>
              <a:rPr lang="en-GB" sz="1000" dirty="0">
                <a:solidFill>
                  <a:schemeClr val="bg1"/>
                </a:solidFill>
              </a:rPr>
              <a:t>    ]</a:t>
            </a:r>
          </a:p>
          <a:p>
            <a:pPr marL="358775"/>
            <a:r>
              <a:rPr lang="en-GB" sz="1000" dirty="0">
                <a:solidFill>
                  <a:schemeClr val="bg1"/>
                </a:solidFill>
              </a:rPr>
              <a:t>}</a:t>
            </a:r>
            <a:endParaRPr lang="en-US" sz="1000" dirty="0">
              <a:solidFill>
                <a:schemeClr val="bg1"/>
              </a:solidFill>
            </a:endParaRPr>
          </a:p>
        </p:txBody>
      </p:sp>
    </p:spTree>
    <p:extLst>
      <p:ext uri="{BB962C8B-B14F-4D97-AF65-F5344CB8AC3E}">
        <p14:creationId xmlns:p14="http://schemas.microsoft.com/office/powerpoint/2010/main" val="2492344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BA9C9-136A-894F-9C1A-E8D0F4B393EB}"/>
              </a:ext>
            </a:extLst>
          </p:cNvPr>
          <p:cNvSpPr>
            <a:spLocks noGrp="1"/>
          </p:cNvSpPr>
          <p:nvPr>
            <p:ph type="title"/>
          </p:nvPr>
        </p:nvSpPr>
        <p:spPr/>
        <p:txBody>
          <a:bodyPr/>
          <a:lstStyle/>
          <a:p>
            <a:r>
              <a:rPr lang="en-US" dirty="0"/>
              <a:t>Taproot – Tweaked public key - Examples</a:t>
            </a:r>
          </a:p>
        </p:txBody>
      </p:sp>
      <p:sp>
        <p:nvSpPr>
          <p:cNvPr id="3" name="Slide Number Placeholder 2">
            <a:extLst>
              <a:ext uri="{FF2B5EF4-FFF2-40B4-BE49-F238E27FC236}">
                <a16:creationId xmlns:a16="http://schemas.microsoft.com/office/drawing/2014/main" id="{8B7E24A3-2C2A-AA41-BC20-1D2D24A55551}"/>
              </a:ext>
            </a:extLst>
          </p:cNvPr>
          <p:cNvSpPr>
            <a:spLocks noGrp="1"/>
          </p:cNvSpPr>
          <p:nvPr>
            <p:ph type="sldNum" sz="quarter" idx="12"/>
          </p:nvPr>
        </p:nvSpPr>
        <p:spPr/>
        <p:txBody>
          <a:bodyPr/>
          <a:lstStyle/>
          <a:p>
            <a:fld id="{FC40A2A1-650E-4FC6-B74F-825C414AC4F8}" type="slidenum">
              <a:rPr lang="de-DE" smtClean="0"/>
              <a:t>42</a:t>
            </a:fld>
            <a:endParaRPr lang="de-DE"/>
          </a:p>
        </p:txBody>
      </p:sp>
      <p:sp>
        <p:nvSpPr>
          <p:cNvPr id="5" name="Rectangle 4">
            <a:extLst>
              <a:ext uri="{FF2B5EF4-FFF2-40B4-BE49-F238E27FC236}">
                <a16:creationId xmlns:a16="http://schemas.microsoft.com/office/drawing/2014/main" id="{466E11A9-8ABF-194A-908C-95B1A5DB85A5}"/>
              </a:ext>
            </a:extLst>
          </p:cNvPr>
          <p:cNvSpPr/>
          <p:nvPr/>
        </p:nvSpPr>
        <p:spPr>
          <a:xfrm>
            <a:off x="7513608" y="1385599"/>
            <a:ext cx="4237669" cy="4801314"/>
          </a:xfrm>
          <a:prstGeom prst="rect">
            <a:avLst/>
          </a:prstGeom>
        </p:spPr>
        <p:txBody>
          <a:bodyPr wrap="square">
            <a:spAutoFit/>
          </a:bodyPr>
          <a:lstStyle/>
          <a:p>
            <a:r>
              <a:rPr lang="en-US" dirty="0">
                <a:solidFill>
                  <a:schemeClr val="bg1"/>
                </a:solidFill>
              </a:rPr>
              <a:t>TXID: </a:t>
            </a:r>
            <a:r>
              <a:rPr lang="en-US" i="1" dirty="0">
                <a:solidFill>
                  <a:srgbClr val="FFC000"/>
                </a:solidFill>
              </a:rPr>
              <a:t>37777defed8717c581b4c0509329550e344bdc14ac38f71fc050096887e535c8</a:t>
            </a:r>
          </a:p>
          <a:p>
            <a:endParaRPr lang="en-US" i="1" dirty="0">
              <a:solidFill>
                <a:schemeClr val="bg1"/>
              </a:solidFill>
            </a:endParaRPr>
          </a:p>
          <a:p>
            <a:r>
              <a:rPr lang="en-US" dirty="0">
                <a:solidFill>
                  <a:schemeClr val="bg1"/>
                </a:solidFill>
              </a:rPr>
              <a:t>“the first transaction with both a </a:t>
            </a:r>
            <a:r>
              <a:rPr lang="en-US" dirty="0">
                <a:highlight>
                  <a:srgbClr val="00FFFF"/>
                </a:highlight>
              </a:rPr>
              <a:t>P2TR </a:t>
            </a:r>
            <a:r>
              <a:rPr lang="en-US" dirty="0" err="1">
                <a:highlight>
                  <a:srgbClr val="00FFFF"/>
                </a:highlight>
              </a:rPr>
              <a:t>scriptpath</a:t>
            </a:r>
            <a:r>
              <a:rPr lang="en-US" dirty="0"/>
              <a:t> </a:t>
            </a:r>
            <a:r>
              <a:rPr lang="en-US" dirty="0">
                <a:solidFill>
                  <a:schemeClr val="bg1"/>
                </a:solidFill>
              </a:rPr>
              <a:t>and a </a:t>
            </a:r>
            <a:r>
              <a:rPr lang="en-US" dirty="0">
                <a:highlight>
                  <a:srgbClr val="FFFF00"/>
                </a:highlight>
              </a:rPr>
              <a:t>P2TR keypath</a:t>
            </a:r>
            <a:r>
              <a:rPr lang="en-US" dirty="0"/>
              <a:t> </a:t>
            </a:r>
            <a:r>
              <a:rPr lang="en-US" dirty="0">
                <a:solidFill>
                  <a:schemeClr val="bg1"/>
                </a:solidFill>
              </a:rPr>
              <a:t>input”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Get raw TX:</a:t>
            </a:r>
          </a:p>
          <a:p>
            <a:r>
              <a:rPr lang="en-US" dirty="0">
                <a:solidFill>
                  <a:schemeClr val="bg1"/>
                </a:solidFill>
                <a:hlinkClick r:id="rId2"/>
              </a:rPr>
              <a:t>https://chainquery.com/bitcoin-cli/getrawtransaction</a:t>
            </a:r>
            <a:endParaRPr lang="en-US" dirty="0">
              <a:solidFill>
                <a:schemeClr val="bg1"/>
              </a:solidFill>
            </a:endParaRPr>
          </a:p>
          <a:p>
            <a:endParaRPr lang="en-US" dirty="0">
              <a:solidFill>
                <a:schemeClr val="bg1"/>
              </a:solidFill>
            </a:endParaRPr>
          </a:p>
          <a:p>
            <a:r>
              <a:rPr lang="en-US" dirty="0">
                <a:solidFill>
                  <a:schemeClr val="bg1"/>
                </a:solidFill>
              </a:rPr>
              <a:t>Decode raw TX:</a:t>
            </a:r>
          </a:p>
          <a:p>
            <a:r>
              <a:rPr lang="en-US" dirty="0">
                <a:solidFill>
                  <a:schemeClr val="bg1"/>
                </a:solidFill>
                <a:hlinkClick r:id="rId3"/>
              </a:rPr>
              <a:t>https://btc.com/tools/tx/decode</a:t>
            </a:r>
            <a:endParaRPr lang="en-US" dirty="0">
              <a:solidFill>
                <a:schemeClr val="bg1"/>
              </a:solidFill>
            </a:endParaRPr>
          </a:p>
        </p:txBody>
      </p:sp>
      <p:sp>
        <p:nvSpPr>
          <p:cNvPr id="2" name="TextBox 1">
            <a:extLst>
              <a:ext uri="{FF2B5EF4-FFF2-40B4-BE49-F238E27FC236}">
                <a16:creationId xmlns:a16="http://schemas.microsoft.com/office/drawing/2014/main" id="{E60A5F71-80CD-A343-9517-E794A4BDFA4E}"/>
              </a:ext>
            </a:extLst>
          </p:cNvPr>
          <p:cNvSpPr txBox="1"/>
          <p:nvPr/>
        </p:nvSpPr>
        <p:spPr>
          <a:xfrm>
            <a:off x="440723" y="1385599"/>
            <a:ext cx="6673622" cy="5405423"/>
          </a:xfrm>
          <a:prstGeom prst="rect">
            <a:avLst/>
          </a:prstGeom>
          <a:noFill/>
        </p:spPr>
        <p:txBody>
          <a:bodyPr wrap="none" numCol="2" rtlCol="0">
            <a:noAutofit/>
          </a:bodyPr>
          <a:lstStyle/>
          <a:p>
            <a:pPr marL="7938"/>
            <a:r>
              <a:rPr lang="en-US" sz="1000" dirty="0">
                <a:solidFill>
                  <a:schemeClr val="bg1"/>
                </a:solidFill>
              </a:rPr>
              <a:t>{</a:t>
            </a:r>
          </a:p>
          <a:p>
            <a:pPr marL="7938"/>
            <a:r>
              <a:rPr lang="en-US" sz="1000" dirty="0">
                <a:solidFill>
                  <a:schemeClr val="bg1"/>
                </a:solidFill>
              </a:rPr>
              <a:t>    "</a:t>
            </a:r>
            <a:r>
              <a:rPr lang="en-US" sz="1000" dirty="0" err="1">
                <a:solidFill>
                  <a:schemeClr val="bg1"/>
                </a:solidFill>
              </a:rPr>
              <a:t>txid</a:t>
            </a:r>
            <a:r>
              <a:rPr lang="en-US" sz="1000" dirty="0">
                <a:solidFill>
                  <a:schemeClr val="bg1"/>
                </a:solidFill>
              </a:rPr>
              <a:t>": "</a:t>
            </a:r>
            <a:r>
              <a:rPr lang="en-US" sz="1000" i="1" dirty="0">
                <a:solidFill>
                  <a:srgbClr val="FFC000"/>
                </a:solidFill>
              </a:rPr>
              <a:t>37777defed8717c581b4c0509329550e344bdc14ac38f71fc050096887e535c8</a:t>
            </a:r>
            <a:r>
              <a:rPr lang="en-US" sz="1000" dirty="0">
                <a:solidFill>
                  <a:schemeClr val="bg1"/>
                </a:solidFill>
              </a:rPr>
              <a:t>",</a:t>
            </a:r>
          </a:p>
          <a:p>
            <a:pPr marL="7938"/>
            <a:r>
              <a:rPr lang="en-US" sz="1000" dirty="0">
                <a:solidFill>
                  <a:schemeClr val="bg1"/>
                </a:solidFill>
              </a:rPr>
              <a:t>    "hash": "</a:t>
            </a:r>
            <a:r>
              <a:rPr lang="en-US" sz="1000" i="1" dirty="0">
                <a:solidFill>
                  <a:schemeClr val="bg1"/>
                </a:solidFill>
              </a:rPr>
              <a:t>2fb9e9ff2c166ffbd48406f7b9362125b665da2a760540065250188417f048c2</a:t>
            </a:r>
            <a:r>
              <a:rPr lang="en-US" sz="1000" dirty="0">
                <a:solidFill>
                  <a:schemeClr val="bg1"/>
                </a:solidFill>
              </a:rPr>
              <a:t>",</a:t>
            </a:r>
          </a:p>
          <a:p>
            <a:pPr marL="7938"/>
            <a:r>
              <a:rPr lang="en-US" sz="1000" dirty="0">
                <a:solidFill>
                  <a:schemeClr val="bg1"/>
                </a:solidFill>
              </a:rPr>
              <a:t>    "version": 2,</a:t>
            </a:r>
          </a:p>
          <a:p>
            <a:pPr marL="7938"/>
            <a:r>
              <a:rPr lang="en-US" sz="1000" dirty="0">
                <a:solidFill>
                  <a:schemeClr val="bg1"/>
                </a:solidFill>
              </a:rPr>
              <a:t>    "size": 358,</a:t>
            </a:r>
          </a:p>
          <a:p>
            <a:pPr marL="7938"/>
            <a:r>
              <a:rPr lang="en-US" sz="1000" dirty="0">
                <a:solidFill>
                  <a:schemeClr val="bg1"/>
                </a:solidFill>
              </a:rPr>
              <a:t>    "</a:t>
            </a:r>
            <a:r>
              <a:rPr lang="en-US" sz="1000" dirty="0" err="1">
                <a:solidFill>
                  <a:schemeClr val="bg1"/>
                </a:solidFill>
              </a:rPr>
              <a:t>vsize</a:t>
            </a:r>
            <a:r>
              <a:rPr lang="en-US" sz="1000" dirty="0">
                <a:solidFill>
                  <a:schemeClr val="bg1"/>
                </a:solidFill>
              </a:rPr>
              <a:t>": 182,</a:t>
            </a:r>
          </a:p>
          <a:p>
            <a:pPr marL="7938"/>
            <a:r>
              <a:rPr lang="en-US" sz="1000" dirty="0">
                <a:solidFill>
                  <a:schemeClr val="bg1"/>
                </a:solidFill>
              </a:rPr>
              <a:t>    "weight": 727,</a:t>
            </a:r>
          </a:p>
          <a:p>
            <a:pPr marL="7938"/>
            <a:r>
              <a:rPr lang="en-US" sz="1000" dirty="0">
                <a:solidFill>
                  <a:schemeClr val="bg1"/>
                </a:solidFill>
              </a:rPr>
              <a:t>    "</a:t>
            </a:r>
            <a:r>
              <a:rPr lang="en-US" sz="1000" dirty="0" err="1">
                <a:solidFill>
                  <a:schemeClr val="bg1"/>
                </a:solidFill>
              </a:rPr>
              <a:t>locktime</a:t>
            </a:r>
            <a:r>
              <a:rPr lang="en-US" sz="1000" dirty="0">
                <a:solidFill>
                  <a:schemeClr val="bg1"/>
                </a:solidFill>
              </a:rPr>
              <a:t>": 709631,</a:t>
            </a:r>
          </a:p>
          <a:p>
            <a:pPr marL="7938"/>
            <a:r>
              <a:rPr lang="en-US" sz="1000" dirty="0">
                <a:solidFill>
                  <a:schemeClr val="bg1"/>
                </a:solidFill>
              </a:rPr>
              <a:t>    "vin": [</a:t>
            </a:r>
          </a:p>
          <a:p>
            <a:pPr marL="7938"/>
            <a:r>
              <a:rPr lang="en-US" sz="1000" dirty="0">
                <a:solidFill>
                  <a:schemeClr val="bg1"/>
                </a:solidFill>
              </a:rPr>
              <a:t>        {</a:t>
            </a:r>
          </a:p>
          <a:p>
            <a:pPr marL="7938"/>
            <a:r>
              <a:rPr lang="en-US" sz="1000" dirty="0">
                <a:solidFill>
                  <a:schemeClr val="bg1"/>
                </a:solidFill>
              </a:rPr>
              <a:t>            "</a:t>
            </a:r>
            <a:r>
              <a:rPr lang="en-US" sz="1000" dirty="0" err="1">
                <a:solidFill>
                  <a:schemeClr val="bg1"/>
                </a:solidFill>
              </a:rPr>
              <a:t>txid</a:t>
            </a:r>
            <a:r>
              <a:rPr lang="en-US" sz="1000" dirty="0">
                <a:solidFill>
                  <a:schemeClr val="bg1"/>
                </a:solidFill>
              </a:rPr>
              <a:t>": "</a:t>
            </a:r>
            <a:r>
              <a:rPr lang="en-US" sz="1000" i="1" dirty="0">
                <a:solidFill>
                  <a:srgbClr val="00B0F0"/>
                </a:solidFill>
              </a:rPr>
              <a:t>e700b7b330e4b56c5883d760f9cbe4fa47e0f62b350e108f1767bc07a4bbc07b</a:t>
            </a:r>
            <a:r>
              <a:rPr lang="en-US" sz="1000" dirty="0">
                <a:solidFill>
                  <a:schemeClr val="bg1"/>
                </a:solidFill>
              </a:rPr>
              <a:t>",</a:t>
            </a:r>
          </a:p>
          <a:p>
            <a:pPr marL="7938"/>
            <a:r>
              <a:rPr lang="en-US" sz="1000" dirty="0">
                <a:solidFill>
                  <a:schemeClr val="bg1"/>
                </a:solidFill>
              </a:rPr>
              <a:t>            "</a:t>
            </a:r>
            <a:r>
              <a:rPr lang="en-US" sz="1000" dirty="0" err="1">
                <a:solidFill>
                  <a:schemeClr val="bg1"/>
                </a:solidFill>
              </a:rPr>
              <a:t>vout</a:t>
            </a:r>
            <a:r>
              <a:rPr lang="en-US" sz="1000" dirty="0">
                <a:solidFill>
                  <a:schemeClr val="bg1"/>
                </a:solidFill>
              </a:rPr>
              <a:t>": 0,</a:t>
            </a:r>
          </a:p>
          <a:p>
            <a:pPr marL="7938"/>
            <a:r>
              <a:rPr lang="en-US" sz="1000" dirty="0">
                <a:solidFill>
                  <a:schemeClr val="bg1"/>
                </a:solidFill>
              </a:rPr>
              <a:t>            "</a:t>
            </a:r>
            <a:r>
              <a:rPr lang="en-US" sz="1000" dirty="0" err="1">
                <a:solidFill>
                  <a:schemeClr val="bg1"/>
                </a:solidFill>
              </a:rPr>
              <a:t>scriptSig</a:t>
            </a:r>
            <a:r>
              <a:rPr lang="en-US" sz="1000" dirty="0">
                <a:solidFill>
                  <a:schemeClr val="bg1"/>
                </a:solidFill>
              </a:rPr>
              <a:t>": {</a:t>
            </a:r>
          </a:p>
          <a:p>
            <a:pPr marL="7938"/>
            <a:r>
              <a:rPr lang="en-US" sz="1000" dirty="0">
                <a:solidFill>
                  <a:schemeClr val="bg1"/>
                </a:solidFill>
              </a:rPr>
              <a:t>                "</a:t>
            </a:r>
            <a:r>
              <a:rPr lang="en-US" sz="1000" dirty="0" err="1">
                <a:solidFill>
                  <a:schemeClr val="bg1"/>
                </a:solidFill>
              </a:rPr>
              <a:t>asm</a:t>
            </a:r>
            <a:r>
              <a:rPr lang="en-US" sz="1000" dirty="0">
                <a:solidFill>
                  <a:schemeClr val="bg1"/>
                </a:solidFill>
              </a:rPr>
              <a:t>": "",</a:t>
            </a:r>
          </a:p>
          <a:p>
            <a:pPr marL="7938"/>
            <a:r>
              <a:rPr lang="en-US" sz="1000" dirty="0">
                <a:solidFill>
                  <a:schemeClr val="bg1"/>
                </a:solidFill>
              </a:rPr>
              <a:t>                "hex": ""</a:t>
            </a:r>
          </a:p>
          <a:p>
            <a:pPr marL="7938"/>
            <a:r>
              <a:rPr lang="en-US" sz="1000" dirty="0">
                <a:solidFill>
                  <a:schemeClr val="bg1"/>
                </a:solidFill>
              </a:rPr>
              <a:t>            },</a:t>
            </a:r>
          </a:p>
          <a:p>
            <a:pPr marL="7938"/>
            <a:r>
              <a:rPr lang="en-US" sz="1000" dirty="0">
                <a:solidFill>
                  <a:schemeClr val="bg1"/>
                </a:solidFill>
              </a:rPr>
              <a:t>            "</a:t>
            </a:r>
            <a:r>
              <a:rPr lang="en-US" sz="1000" dirty="0" err="1">
                <a:solidFill>
                  <a:schemeClr val="bg1"/>
                </a:solidFill>
              </a:rPr>
              <a:t>txinwitness</a:t>
            </a:r>
            <a:r>
              <a:rPr lang="en-US" sz="1000" dirty="0">
                <a:solidFill>
                  <a:schemeClr val="bg1"/>
                </a:solidFill>
              </a:rPr>
              <a:t>": [ "</a:t>
            </a:r>
            <a:r>
              <a:rPr lang="en-US" sz="1000" i="1" dirty="0">
                <a:highlight>
                  <a:srgbClr val="FFFF00"/>
                </a:highlight>
              </a:rPr>
              <a:t>134896c42cd95680b048845847c8054756861ffab7d4abab72f6508d67d1ec0c590287ec2161dd7884983286e1cd56ce65c08a24ee0476ede92678a93b1b180c</a:t>
            </a:r>
            <a:r>
              <a:rPr lang="en-US" sz="1000" dirty="0">
                <a:solidFill>
                  <a:schemeClr val="bg1"/>
                </a:solidFill>
              </a:rPr>
              <a:t>"</a:t>
            </a:r>
          </a:p>
          <a:p>
            <a:pPr marL="7938"/>
            <a:r>
              <a:rPr lang="en-US" sz="1000" dirty="0">
                <a:solidFill>
                  <a:schemeClr val="bg1"/>
                </a:solidFill>
              </a:rPr>
              <a:t>            ],</a:t>
            </a:r>
          </a:p>
          <a:p>
            <a:pPr marL="7938"/>
            <a:r>
              <a:rPr lang="en-US" sz="1000" dirty="0">
                <a:solidFill>
                  <a:schemeClr val="bg1"/>
                </a:solidFill>
              </a:rPr>
              <a:t>            "sequence": 4294967294</a:t>
            </a:r>
          </a:p>
          <a:p>
            <a:pPr marL="7938"/>
            <a:r>
              <a:rPr lang="en-US" sz="1000" dirty="0">
                <a:solidFill>
                  <a:schemeClr val="bg1"/>
                </a:solidFill>
              </a:rPr>
              <a:t>        },</a:t>
            </a:r>
          </a:p>
          <a:p>
            <a:pPr marL="7938"/>
            <a:r>
              <a:rPr lang="en-US" sz="1000" dirty="0">
                <a:solidFill>
                  <a:schemeClr val="bg1"/>
                </a:solidFill>
              </a:rPr>
              <a:t>        {</a:t>
            </a:r>
          </a:p>
          <a:p>
            <a:pPr marL="7938"/>
            <a:r>
              <a:rPr lang="en-US" sz="1000" dirty="0">
                <a:solidFill>
                  <a:schemeClr val="bg1"/>
                </a:solidFill>
              </a:rPr>
              <a:t>            "</a:t>
            </a:r>
            <a:r>
              <a:rPr lang="en-US" sz="1000" dirty="0" err="1">
                <a:solidFill>
                  <a:schemeClr val="bg1"/>
                </a:solidFill>
              </a:rPr>
              <a:t>txid</a:t>
            </a:r>
            <a:r>
              <a:rPr lang="en-US" sz="1000" dirty="0">
                <a:solidFill>
                  <a:schemeClr val="bg1"/>
                </a:solidFill>
              </a:rPr>
              <a:t>": "</a:t>
            </a:r>
            <a:r>
              <a:rPr lang="en-US" sz="1000" i="1" dirty="0">
                <a:solidFill>
                  <a:srgbClr val="00B0F0"/>
                </a:solidFill>
              </a:rPr>
              <a:t>e700b7b330e4b56c5883d760f9cbe4fa47e0f62b350e108f1767bc07a4bbc07b</a:t>
            </a:r>
            <a:r>
              <a:rPr lang="en-US" sz="1000" dirty="0">
                <a:solidFill>
                  <a:schemeClr val="bg1"/>
                </a:solidFill>
              </a:rPr>
              <a:t>",</a:t>
            </a:r>
          </a:p>
          <a:p>
            <a:pPr marL="7938"/>
            <a:r>
              <a:rPr lang="en-US" sz="1000" dirty="0">
                <a:solidFill>
                  <a:schemeClr val="bg1"/>
                </a:solidFill>
              </a:rPr>
              <a:t>            "</a:t>
            </a:r>
            <a:r>
              <a:rPr lang="en-US" sz="1000" dirty="0" err="1">
                <a:solidFill>
                  <a:schemeClr val="bg1"/>
                </a:solidFill>
              </a:rPr>
              <a:t>vout</a:t>
            </a:r>
            <a:r>
              <a:rPr lang="en-US" sz="1000" dirty="0">
                <a:solidFill>
                  <a:schemeClr val="bg1"/>
                </a:solidFill>
              </a:rPr>
              <a:t>": 1,</a:t>
            </a:r>
          </a:p>
          <a:p>
            <a:pPr marL="7938"/>
            <a:r>
              <a:rPr lang="en-US" sz="1000" dirty="0">
                <a:solidFill>
                  <a:schemeClr val="bg1"/>
                </a:solidFill>
              </a:rPr>
              <a:t>            "</a:t>
            </a:r>
            <a:r>
              <a:rPr lang="en-US" sz="1000" dirty="0" err="1">
                <a:solidFill>
                  <a:schemeClr val="bg1"/>
                </a:solidFill>
              </a:rPr>
              <a:t>scriptSig</a:t>
            </a:r>
            <a:r>
              <a:rPr lang="en-US" sz="1000" dirty="0">
                <a:solidFill>
                  <a:schemeClr val="bg1"/>
                </a:solidFill>
              </a:rPr>
              <a:t>": {</a:t>
            </a:r>
          </a:p>
          <a:p>
            <a:pPr marL="357188"/>
            <a:r>
              <a:rPr lang="en-US" sz="1000" dirty="0">
                <a:solidFill>
                  <a:schemeClr val="bg1"/>
                </a:solidFill>
              </a:rPr>
              <a:t>                "</a:t>
            </a:r>
            <a:r>
              <a:rPr lang="en-US" sz="1000" dirty="0" err="1">
                <a:solidFill>
                  <a:schemeClr val="bg1"/>
                </a:solidFill>
              </a:rPr>
              <a:t>asm</a:t>
            </a:r>
            <a:r>
              <a:rPr lang="en-US" sz="1000" dirty="0">
                <a:solidFill>
                  <a:schemeClr val="bg1"/>
                </a:solidFill>
              </a:rPr>
              <a:t>": "",</a:t>
            </a:r>
          </a:p>
          <a:p>
            <a:pPr marL="357188"/>
            <a:r>
              <a:rPr lang="en-US" sz="1000" dirty="0">
                <a:solidFill>
                  <a:schemeClr val="bg1"/>
                </a:solidFill>
              </a:rPr>
              <a:t>                "hex": ""</a:t>
            </a:r>
          </a:p>
          <a:p>
            <a:pPr marL="357188"/>
            <a:r>
              <a:rPr lang="en-US" sz="1000" dirty="0">
                <a:solidFill>
                  <a:schemeClr val="bg1"/>
                </a:solidFill>
              </a:rPr>
              <a:t>            },</a:t>
            </a:r>
          </a:p>
          <a:p>
            <a:pPr marL="357188"/>
            <a:r>
              <a:rPr lang="en-US" sz="1000" dirty="0">
                <a:solidFill>
                  <a:schemeClr val="bg1"/>
                </a:solidFill>
              </a:rPr>
              <a:t>            "</a:t>
            </a:r>
            <a:r>
              <a:rPr lang="en-US" sz="1000" dirty="0" err="1">
                <a:solidFill>
                  <a:schemeClr val="bg1"/>
                </a:solidFill>
              </a:rPr>
              <a:t>txinwitness</a:t>
            </a:r>
            <a:r>
              <a:rPr lang="en-US" sz="1000" dirty="0">
                <a:solidFill>
                  <a:schemeClr val="bg1"/>
                </a:solidFill>
              </a:rPr>
              <a:t>": </a:t>
            </a:r>
          </a:p>
          <a:p>
            <a:pPr marL="357188"/>
            <a:r>
              <a:rPr lang="en-US" sz="1000" dirty="0">
                <a:solidFill>
                  <a:schemeClr val="bg1"/>
                </a:solidFill>
              </a:rPr>
              <a:t>           [</a:t>
            </a:r>
          </a:p>
          <a:p>
            <a:pPr marL="357188"/>
            <a:r>
              <a:rPr lang="en-US" sz="1000" dirty="0">
                <a:solidFill>
                  <a:schemeClr val="bg1"/>
                </a:solidFill>
              </a:rPr>
              <a:t>"</a:t>
            </a:r>
            <a:r>
              <a:rPr lang="en-US" sz="1000" i="1" dirty="0">
                <a:solidFill>
                  <a:schemeClr val="bg1"/>
                </a:solidFill>
              </a:rPr>
              <a:t>7b5d614a4610bf9196775791fcc589597ca066dcd10048e004cd4c7341bb4bb90cee4705192f3f7db524e8067a5222c7f09baf29ef6b805b8327ecd1e5ab83ca</a:t>
            </a:r>
            <a:r>
              <a:rPr lang="en-US" sz="1000" dirty="0">
                <a:solidFill>
                  <a:schemeClr val="bg1"/>
                </a:solidFill>
              </a:rPr>
              <a:t>",</a:t>
            </a:r>
          </a:p>
          <a:p>
            <a:pPr marL="357188"/>
            <a:r>
              <a:rPr lang="en-US" sz="1000" dirty="0">
                <a:solidFill>
                  <a:schemeClr val="bg1"/>
                </a:solidFill>
              </a:rPr>
              <a:t>                "</a:t>
            </a:r>
            <a:r>
              <a:rPr lang="en-US" sz="1000" i="1" dirty="0">
                <a:highlight>
                  <a:srgbClr val="00FFFF"/>
                </a:highlight>
              </a:rPr>
              <a:t>20f5b059b9a72298ccbefff59d9b943f7e0fc91d8a3b944a95e7b6390cc99eb5f4ac</a:t>
            </a:r>
            <a:r>
              <a:rPr lang="en-US" sz="1000" dirty="0">
                <a:solidFill>
                  <a:schemeClr val="bg1"/>
                </a:solidFill>
              </a:rPr>
              <a:t>",</a:t>
            </a:r>
          </a:p>
          <a:p>
            <a:pPr marL="357188"/>
            <a:r>
              <a:rPr lang="en-US" sz="1000" dirty="0">
                <a:solidFill>
                  <a:schemeClr val="bg1"/>
                </a:solidFill>
              </a:rPr>
              <a:t>                "</a:t>
            </a:r>
            <a:r>
              <a:rPr lang="en-US" sz="1000" i="1" dirty="0">
                <a:solidFill>
                  <a:schemeClr val="bg1"/>
                </a:solidFill>
              </a:rPr>
              <a:t>c0d9dfdf0fe3c83e9870095d67fff59a8056dad28c6dfb944bb71cf64b90ace9a7776b22a1185fb2dc9524f6b178e2693189bf01655d7f38f043923668dc5af45b</a:t>
            </a:r>
            <a:r>
              <a:rPr lang="en-US" sz="1000" dirty="0">
                <a:solidFill>
                  <a:schemeClr val="bg1"/>
                </a:solidFill>
              </a:rPr>
              <a:t>"</a:t>
            </a:r>
          </a:p>
          <a:p>
            <a:pPr marL="357188"/>
            <a:r>
              <a:rPr lang="en-US" sz="1000" dirty="0">
                <a:solidFill>
                  <a:schemeClr val="bg1"/>
                </a:solidFill>
              </a:rPr>
              <a:t>            ],</a:t>
            </a:r>
          </a:p>
          <a:p>
            <a:pPr marL="357188"/>
            <a:r>
              <a:rPr lang="en-US" sz="1000" dirty="0">
                <a:solidFill>
                  <a:schemeClr val="bg1"/>
                </a:solidFill>
              </a:rPr>
              <a:t>            "sequence": 4294967294</a:t>
            </a:r>
          </a:p>
          <a:p>
            <a:pPr marL="357188"/>
            <a:r>
              <a:rPr lang="en-US" sz="1000" dirty="0">
                <a:solidFill>
                  <a:schemeClr val="bg1"/>
                </a:solidFill>
              </a:rPr>
              <a:t>        }</a:t>
            </a:r>
          </a:p>
          <a:p>
            <a:pPr marL="357188"/>
            <a:r>
              <a:rPr lang="en-US" sz="1000" dirty="0">
                <a:solidFill>
                  <a:schemeClr val="bg1"/>
                </a:solidFill>
              </a:rPr>
              <a:t>    ],</a:t>
            </a:r>
          </a:p>
          <a:p>
            <a:pPr marL="357188"/>
            <a:r>
              <a:rPr lang="en-US" sz="1000" dirty="0">
                <a:solidFill>
                  <a:schemeClr val="bg1"/>
                </a:solidFill>
              </a:rPr>
              <a:t>    "</a:t>
            </a:r>
            <a:r>
              <a:rPr lang="en-US" sz="1000" dirty="0" err="1">
                <a:solidFill>
                  <a:schemeClr val="bg1"/>
                </a:solidFill>
              </a:rPr>
              <a:t>vout</a:t>
            </a:r>
            <a:r>
              <a:rPr lang="en-US" sz="1000" dirty="0">
                <a:solidFill>
                  <a:schemeClr val="bg1"/>
                </a:solidFill>
              </a:rPr>
              <a:t>": [</a:t>
            </a:r>
          </a:p>
          <a:p>
            <a:pPr marL="357188"/>
            <a:r>
              <a:rPr lang="en-US" sz="1000" dirty="0">
                <a:solidFill>
                  <a:schemeClr val="bg1"/>
                </a:solidFill>
              </a:rPr>
              <a:t>        {</a:t>
            </a:r>
          </a:p>
          <a:p>
            <a:pPr marL="357188"/>
            <a:r>
              <a:rPr lang="en-US" sz="1000" dirty="0">
                <a:solidFill>
                  <a:schemeClr val="bg1"/>
                </a:solidFill>
              </a:rPr>
              <a:t>            "value": 0.009653,</a:t>
            </a:r>
          </a:p>
          <a:p>
            <a:pPr marL="357188"/>
            <a:r>
              <a:rPr lang="en-US" sz="1000" dirty="0">
                <a:solidFill>
                  <a:schemeClr val="bg1"/>
                </a:solidFill>
              </a:rPr>
              <a:t>            "n": 0,</a:t>
            </a:r>
          </a:p>
          <a:p>
            <a:pPr marL="357188"/>
            <a:r>
              <a:rPr lang="en-US" sz="1000" dirty="0">
                <a:solidFill>
                  <a:schemeClr val="bg1"/>
                </a:solidFill>
              </a:rPr>
              <a:t>            "</a:t>
            </a:r>
            <a:r>
              <a:rPr lang="en-US" sz="1000" dirty="0" err="1">
                <a:solidFill>
                  <a:schemeClr val="bg1"/>
                </a:solidFill>
              </a:rPr>
              <a:t>scriptPubKey</a:t>
            </a:r>
            <a:r>
              <a:rPr lang="en-US" sz="1000" dirty="0">
                <a:solidFill>
                  <a:schemeClr val="bg1"/>
                </a:solidFill>
              </a:rPr>
              <a:t>": {</a:t>
            </a:r>
          </a:p>
          <a:p>
            <a:pPr marL="357188"/>
            <a:r>
              <a:rPr lang="en-US" sz="1000" dirty="0">
                <a:solidFill>
                  <a:schemeClr val="bg1"/>
                </a:solidFill>
              </a:rPr>
              <a:t>                "</a:t>
            </a:r>
            <a:r>
              <a:rPr lang="en-US" sz="1000" dirty="0" err="1">
                <a:solidFill>
                  <a:schemeClr val="bg1"/>
                </a:solidFill>
              </a:rPr>
              <a:t>asm</a:t>
            </a:r>
            <a:r>
              <a:rPr lang="en-US" sz="1000" dirty="0">
                <a:solidFill>
                  <a:schemeClr val="bg1"/>
                </a:solidFill>
              </a:rPr>
              <a:t>": "0 </a:t>
            </a:r>
            <a:r>
              <a:rPr lang="en-US" sz="1000" i="1" dirty="0">
                <a:solidFill>
                  <a:schemeClr val="bg1"/>
                </a:solidFill>
              </a:rPr>
              <a:t>173fd310e9db2c7e9550ce0f03f1e6c01d833aa9</a:t>
            </a:r>
            <a:r>
              <a:rPr lang="en-US" sz="1000" dirty="0">
                <a:solidFill>
                  <a:schemeClr val="bg1"/>
                </a:solidFill>
              </a:rPr>
              <a:t>",</a:t>
            </a:r>
          </a:p>
          <a:p>
            <a:pPr marL="357188"/>
            <a:r>
              <a:rPr lang="en-US" sz="1000" dirty="0">
                <a:solidFill>
                  <a:schemeClr val="bg1"/>
                </a:solidFill>
              </a:rPr>
              <a:t>                "hex": "</a:t>
            </a:r>
            <a:r>
              <a:rPr lang="en-US" sz="1000" i="1" dirty="0">
                <a:solidFill>
                  <a:schemeClr val="bg1"/>
                </a:solidFill>
              </a:rPr>
              <a:t>0014173fd310e9db2c7e9550ce0f03f1e6c01d833aa9</a:t>
            </a:r>
            <a:r>
              <a:rPr lang="en-US" sz="1000" dirty="0">
                <a:solidFill>
                  <a:schemeClr val="bg1"/>
                </a:solidFill>
              </a:rPr>
              <a:t>",</a:t>
            </a:r>
          </a:p>
          <a:p>
            <a:pPr marL="357188"/>
            <a:r>
              <a:rPr lang="en-US" sz="1000" dirty="0">
                <a:solidFill>
                  <a:schemeClr val="bg1"/>
                </a:solidFill>
              </a:rPr>
              <a:t>                "address": "</a:t>
            </a:r>
            <a:r>
              <a:rPr lang="en-US" sz="1000" i="1" dirty="0">
                <a:solidFill>
                  <a:schemeClr val="bg1"/>
                </a:solidFill>
              </a:rPr>
              <a:t>bc1qzulaxy8fmvk8a92sec8s8u0xcqwcxw4fx037d8</a:t>
            </a:r>
            <a:r>
              <a:rPr lang="en-US" sz="1000" dirty="0">
                <a:solidFill>
                  <a:schemeClr val="bg1"/>
                </a:solidFill>
              </a:rPr>
              <a:t>",</a:t>
            </a:r>
          </a:p>
          <a:p>
            <a:pPr marL="357188"/>
            <a:r>
              <a:rPr lang="en-US" sz="1000" dirty="0">
                <a:solidFill>
                  <a:schemeClr val="bg1"/>
                </a:solidFill>
              </a:rPr>
              <a:t>                "type": "witness_v0_keyhash"</a:t>
            </a:r>
          </a:p>
          <a:p>
            <a:pPr marL="357188"/>
            <a:r>
              <a:rPr lang="en-US" sz="1000" dirty="0">
                <a:solidFill>
                  <a:schemeClr val="bg1"/>
                </a:solidFill>
              </a:rPr>
              <a:t>            }</a:t>
            </a:r>
          </a:p>
          <a:p>
            <a:pPr marL="357188"/>
            <a:r>
              <a:rPr lang="en-US" sz="1000" dirty="0">
                <a:solidFill>
                  <a:schemeClr val="bg1"/>
                </a:solidFill>
              </a:rPr>
              <a:t>        }</a:t>
            </a:r>
          </a:p>
          <a:p>
            <a:pPr marL="357188"/>
            <a:r>
              <a:rPr lang="en-US" sz="1000" dirty="0">
                <a:solidFill>
                  <a:schemeClr val="bg1"/>
                </a:solidFill>
              </a:rPr>
              <a:t>    ]</a:t>
            </a:r>
          </a:p>
          <a:p>
            <a:pPr marL="357188"/>
            <a:r>
              <a:rPr lang="en-US" sz="1000" dirty="0">
                <a:solidFill>
                  <a:schemeClr val="bg1"/>
                </a:solidFill>
              </a:rPr>
              <a:t>}</a:t>
            </a:r>
          </a:p>
        </p:txBody>
      </p:sp>
    </p:spTree>
    <p:extLst>
      <p:ext uri="{BB962C8B-B14F-4D97-AF65-F5344CB8AC3E}">
        <p14:creationId xmlns:p14="http://schemas.microsoft.com/office/powerpoint/2010/main" val="2554939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84CB-975D-5B49-9149-230669993A78}"/>
              </a:ext>
            </a:extLst>
          </p:cNvPr>
          <p:cNvSpPr>
            <a:spLocks noGrp="1"/>
          </p:cNvSpPr>
          <p:nvPr>
            <p:ph type="title"/>
          </p:nvPr>
        </p:nvSpPr>
        <p:spPr/>
        <p:txBody>
          <a:bodyPr/>
          <a:lstStyle/>
          <a:p>
            <a:r>
              <a:rPr lang="en-US" dirty="0"/>
              <a:t>Sources</a:t>
            </a:r>
          </a:p>
        </p:txBody>
      </p:sp>
      <p:sp>
        <p:nvSpPr>
          <p:cNvPr id="3" name="Slide Number Placeholder 2">
            <a:extLst>
              <a:ext uri="{FF2B5EF4-FFF2-40B4-BE49-F238E27FC236}">
                <a16:creationId xmlns:a16="http://schemas.microsoft.com/office/drawing/2014/main" id="{982988FF-7BCF-A44C-97A9-C14AA6D718AC}"/>
              </a:ext>
            </a:extLst>
          </p:cNvPr>
          <p:cNvSpPr>
            <a:spLocks noGrp="1"/>
          </p:cNvSpPr>
          <p:nvPr>
            <p:ph type="sldNum" sz="quarter" idx="12"/>
          </p:nvPr>
        </p:nvSpPr>
        <p:spPr/>
        <p:txBody>
          <a:bodyPr/>
          <a:lstStyle/>
          <a:p>
            <a:fld id="{FC40A2A1-650E-4FC6-B74F-825C414AC4F8}" type="slidenum">
              <a:rPr lang="de-DE" smtClean="0"/>
              <a:t>43</a:t>
            </a:fld>
            <a:endParaRPr lang="de-DE"/>
          </a:p>
        </p:txBody>
      </p:sp>
      <p:sp>
        <p:nvSpPr>
          <p:cNvPr id="4" name="TextBox 3">
            <a:extLst>
              <a:ext uri="{FF2B5EF4-FFF2-40B4-BE49-F238E27FC236}">
                <a16:creationId xmlns:a16="http://schemas.microsoft.com/office/drawing/2014/main" id="{5F72C11C-3A7C-3849-A609-B147BECFDA97}"/>
              </a:ext>
            </a:extLst>
          </p:cNvPr>
          <p:cNvSpPr txBox="1"/>
          <p:nvPr/>
        </p:nvSpPr>
        <p:spPr>
          <a:xfrm>
            <a:off x="436604" y="1275933"/>
            <a:ext cx="11314671" cy="5201424"/>
          </a:xfrm>
          <a:prstGeom prst="rect">
            <a:avLst/>
          </a:prstGeom>
          <a:noFill/>
        </p:spPr>
        <p:txBody>
          <a:bodyPr wrap="square" rtlCol="0">
            <a:spAutoFit/>
          </a:bodyPr>
          <a:lstStyle/>
          <a:p>
            <a:r>
              <a:rPr lang="en-US" sz="2400" dirty="0">
                <a:solidFill>
                  <a:schemeClr val="bg1"/>
                </a:solidFill>
              </a:rPr>
              <a:t>ECDSA:</a:t>
            </a:r>
          </a:p>
          <a:p>
            <a:pPr marL="342900" indent="-342900">
              <a:buFont typeface="Arial" panose="020B0604020202020204" pitchFamily="34" charset="0"/>
              <a:buChar char="•"/>
            </a:pPr>
            <a:r>
              <a:rPr lang="en-US" sz="2000" dirty="0">
                <a:solidFill>
                  <a:schemeClr val="bg1"/>
                </a:solidFill>
                <a:hlinkClick r:id="rId2"/>
              </a:rPr>
              <a:t>https://www.youtube.com/watch?v=n5aompcR9W0</a:t>
            </a:r>
            <a:r>
              <a:rPr lang="en-US" sz="2000" dirty="0">
                <a:solidFill>
                  <a:schemeClr val="bg1"/>
                </a:solidFill>
              </a:rPr>
              <a:t> (Rene </a:t>
            </a:r>
            <a:r>
              <a:rPr lang="en-US" sz="2000" dirty="0" err="1">
                <a:solidFill>
                  <a:schemeClr val="bg1"/>
                </a:solidFill>
              </a:rPr>
              <a:t>Pickhardt</a:t>
            </a:r>
            <a:r>
              <a:rPr lang="en-US" sz="2000" dirty="0">
                <a:solidFill>
                  <a:schemeClr val="bg1"/>
                </a:solidFill>
              </a:rPr>
              <a:t>)</a:t>
            </a:r>
          </a:p>
          <a:p>
            <a:r>
              <a:rPr lang="en-US" sz="2400" dirty="0" err="1">
                <a:solidFill>
                  <a:schemeClr val="bg1"/>
                </a:solidFill>
              </a:rPr>
              <a:t>Schnorr</a:t>
            </a:r>
            <a:r>
              <a:rPr lang="en-US" sz="2400" dirty="0">
                <a:solidFill>
                  <a:schemeClr val="bg1"/>
                </a:solidFill>
              </a:rPr>
              <a:t>:</a:t>
            </a:r>
            <a:endParaRPr lang="en-US" sz="2400" dirty="0">
              <a:solidFill>
                <a:schemeClr val="bg1"/>
              </a:solidFill>
              <a:hlinkClick r:id="rId3"/>
            </a:endParaRPr>
          </a:p>
          <a:p>
            <a:pPr marL="342900" indent="-342900">
              <a:buFont typeface="Arial" panose="020B0604020202020204" pitchFamily="34" charset="0"/>
              <a:buChar char="•"/>
            </a:pPr>
            <a:r>
              <a:rPr lang="en-US" sz="2000" dirty="0">
                <a:solidFill>
                  <a:schemeClr val="bg1"/>
                </a:solidFill>
                <a:hlinkClick r:id="rId3"/>
              </a:rPr>
              <a:t>https://medium.com/cryptoadvance/bls-signatures-better-than-schnorr-5a7fe30ea716</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4"/>
              </a:rPr>
              <a:t>https://medium.com/cryptoadvance/ecdsa-is-not-that-bad-two-party-signing-without-schnorr-or-bls-1941806ec36f</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5"/>
              </a:rPr>
              <a:t>https://medium.com/cryptoadvance/how-schnorr-signatures-may-improve-bitcoin-91655bcb4744</a:t>
            </a:r>
            <a:endParaRPr lang="en-US" sz="2000" dirty="0">
              <a:solidFill>
                <a:schemeClr val="bg1"/>
              </a:solidFill>
            </a:endParaRPr>
          </a:p>
          <a:p>
            <a:r>
              <a:rPr lang="en-US" sz="2400" dirty="0" err="1">
                <a:solidFill>
                  <a:schemeClr val="bg1"/>
                </a:solidFill>
              </a:rPr>
              <a:t>MuSig</a:t>
            </a:r>
            <a:r>
              <a:rPr lang="en-US" sz="2400" dirty="0">
                <a:solidFill>
                  <a:schemeClr val="bg1"/>
                </a:solidFill>
              </a:rPr>
              <a:t>:</a:t>
            </a:r>
          </a:p>
          <a:p>
            <a:pPr marL="342900" indent="-342900">
              <a:buFont typeface="Arial" panose="020B0604020202020204" pitchFamily="34" charset="0"/>
              <a:buChar char="•"/>
            </a:pPr>
            <a:r>
              <a:rPr lang="en-US" sz="2000" dirty="0">
                <a:solidFill>
                  <a:schemeClr val="bg1"/>
                </a:solidFill>
                <a:hlinkClick r:id="rId6"/>
              </a:rPr>
              <a:t>https://eprint.iacr.org/2018/068.pdf</a:t>
            </a:r>
            <a:r>
              <a:rPr lang="en-US" sz="2000" dirty="0">
                <a:solidFill>
                  <a:schemeClr val="bg1"/>
                </a:solidFill>
              </a:rPr>
              <a:t> (</a:t>
            </a:r>
            <a:r>
              <a:rPr lang="en-US" sz="2000" dirty="0" err="1">
                <a:solidFill>
                  <a:schemeClr val="bg1"/>
                </a:solidFill>
              </a:rPr>
              <a:t>Inital</a:t>
            </a:r>
            <a:r>
              <a:rPr lang="en-US" sz="2000" dirty="0">
                <a:solidFill>
                  <a:schemeClr val="bg1"/>
                </a:solidFill>
              </a:rPr>
              <a:t> paper)</a:t>
            </a:r>
          </a:p>
          <a:p>
            <a:pPr marL="342900" indent="-342900">
              <a:buFont typeface="Arial" panose="020B0604020202020204" pitchFamily="34" charset="0"/>
              <a:buChar char="•"/>
            </a:pPr>
            <a:r>
              <a:rPr lang="en-US" sz="2000" dirty="0">
                <a:solidFill>
                  <a:schemeClr val="bg1"/>
                </a:solidFill>
                <a:hlinkClick r:id="rId7"/>
              </a:rPr>
              <a:t>https://eprint.iacr.org/2020/1261.pdf</a:t>
            </a:r>
            <a:r>
              <a:rPr lang="en-US" sz="2000" dirty="0">
                <a:solidFill>
                  <a:schemeClr val="bg1"/>
                </a:solidFill>
              </a:rPr>
              <a:t> (MuSig2 paper)</a:t>
            </a:r>
          </a:p>
          <a:p>
            <a:pPr marL="342900" indent="-342900">
              <a:buFont typeface="Arial" panose="020B0604020202020204" pitchFamily="34" charset="0"/>
              <a:buChar char="•"/>
            </a:pPr>
            <a:r>
              <a:rPr lang="en-US" sz="2000" dirty="0">
                <a:solidFill>
                  <a:schemeClr val="bg1"/>
                </a:solidFill>
                <a:hlinkClick r:id="rId2"/>
              </a:rPr>
              <a:t>https://www.youtube.com/watch?v=n5aompcR9W0</a:t>
            </a:r>
            <a:r>
              <a:rPr lang="en-US" sz="2000" dirty="0">
                <a:solidFill>
                  <a:schemeClr val="bg1"/>
                </a:solidFill>
              </a:rPr>
              <a:t> (Rene </a:t>
            </a:r>
            <a:r>
              <a:rPr lang="en-US" sz="2000" dirty="0" err="1">
                <a:solidFill>
                  <a:schemeClr val="bg1"/>
                </a:solidFill>
              </a:rPr>
              <a:t>Pickhardt</a:t>
            </a:r>
            <a:r>
              <a:rPr lang="en-US" sz="2000" dirty="0">
                <a:solidFill>
                  <a:schemeClr val="bg1"/>
                </a:solidFill>
              </a:rPr>
              <a:t>)</a:t>
            </a:r>
          </a:p>
          <a:p>
            <a:pPr marL="342900" indent="-342900">
              <a:buFont typeface="Arial" panose="020B0604020202020204" pitchFamily="34" charset="0"/>
              <a:buChar char="•"/>
            </a:pPr>
            <a:r>
              <a:rPr lang="en-US" sz="2000" dirty="0">
                <a:solidFill>
                  <a:schemeClr val="bg1"/>
                </a:solidFill>
                <a:hlinkClick r:id="rId8"/>
              </a:rPr>
              <a:t>https://bitcoinops.org/en/topics/musig/</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hlinkClick r:id="rId9"/>
              </a:rPr>
              <a:t>https://lists.linuxfoundation.org/pipermail/lightning-dev/2021-November/003336.html</a:t>
            </a:r>
            <a:r>
              <a:rPr lang="en-US" sz="2000" dirty="0">
                <a:solidFill>
                  <a:schemeClr val="bg1"/>
                </a:solidFill>
              </a:rPr>
              <a:t> (LN Summit 2021 Notes &amp; Summary/Commentary)</a:t>
            </a:r>
          </a:p>
          <a:p>
            <a:pPr marL="342900" indent="-342900">
              <a:buFont typeface="Arial" panose="020B0604020202020204" pitchFamily="34" charset="0"/>
              <a:buChar char="•"/>
            </a:pPr>
            <a:r>
              <a:rPr lang="en-US" sz="2000" dirty="0">
                <a:solidFill>
                  <a:schemeClr val="bg1"/>
                </a:solidFill>
                <a:hlinkClick r:id="rId10"/>
              </a:rPr>
              <a:t>https://tlu.tarilabs.com/cryptography/introduction-schnorr-signatures#key-cancellation-attack</a:t>
            </a:r>
            <a:r>
              <a:rPr lang="en-US" sz="2000" dirty="0">
                <a:solidFill>
                  <a:schemeClr val="bg1"/>
                </a:solidFill>
              </a:rPr>
              <a:t> (Rouge / key cancellation attack)</a:t>
            </a:r>
          </a:p>
        </p:txBody>
      </p:sp>
    </p:spTree>
    <p:extLst>
      <p:ext uri="{BB962C8B-B14F-4D97-AF65-F5344CB8AC3E}">
        <p14:creationId xmlns:p14="http://schemas.microsoft.com/office/powerpoint/2010/main" val="2419476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84CB-975D-5B49-9149-230669993A78}"/>
              </a:ext>
            </a:extLst>
          </p:cNvPr>
          <p:cNvSpPr>
            <a:spLocks noGrp="1"/>
          </p:cNvSpPr>
          <p:nvPr>
            <p:ph type="title"/>
          </p:nvPr>
        </p:nvSpPr>
        <p:spPr/>
        <p:txBody>
          <a:bodyPr/>
          <a:lstStyle/>
          <a:p>
            <a:r>
              <a:rPr lang="en-US" dirty="0"/>
              <a:t>Sources</a:t>
            </a:r>
          </a:p>
        </p:txBody>
      </p:sp>
      <p:sp>
        <p:nvSpPr>
          <p:cNvPr id="3" name="Slide Number Placeholder 2">
            <a:extLst>
              <a:ext uri="{FF2B5EF4-FFF2-40B4-BE49-F238E27FC236}">
                <a16:creationId xmlns:a16="http://schemas.microsoft.com/office/drawing/2014/main" id="{982988FF-7BCF-A44C-97A9-C14AA6D718AC}"/>
              </a:ext>
            </a:extLst>
          </p:cNvPr>
          <p:cNvSpPr>
            <a:spLocks noGrp="1"/>
          </p:cNvSpPr>
          <p:nvPr>
            <p:ph type="sldNum" sz="quarter" idx="12"/>
          </p:nvPr>
        </p:nvSpPr>
        <p:spPr/>
        <p:txBody>
          <a:bodyPr/>
          <a:lstStyle/>
          <a:p>
            <a:fld id="{FC40A2A1-650E-4FC6-B74F-825C414AC4F8}" type="slidenum">
              <a:rPr lang="de-DE" smtClean="0"/>
              <a:t>44</a:t>
            </a:fld>
            <a:endParaRPr lang="de-DE"/>
          </a:p>
        </p:txBody>
      </p:sp>
      <p:sp>
        <p:nvSpPr>
          <p:cNvPr id="4" name="TextBox 3">
            <a:extLst>
              <a:ext uri="{FF2B5EF4-FFF2-40B4-BE49-F238E27FC236}">
                <a16:creationId xmlns:a16="http://schemas.microsoft.com/office/drawing/2014/main" id="{5F72C11C-3A7C-3849-A609-B147BECFDA97}"/>
              </a:ext>
            </a:extLst>
          </p:cNvPr>
          <p:cNvSpPr txBox="1"/>
          <p:nvPr/>
        </p:nvSpPr>
        <p:spPr>
          <a:xfrm>
            <a:off x="436604" y="1275933"/>
            <a:ext cx="11314671" cy="2308324"/>
          </a:xfrm>
          <a:prstGeom prst="rect">
            <a:avLst/>
          </a:prstGeom>
          <a:noFill/>
        </p:spPr>
        <p:txBody>
          <a:bodyPr wrap="square" rtlCol="0">
            <a:spAutoFit/>
          </a:bodyPr>
          <a:lstStyle/>
          <a:p>
            <a:r>
              <a:rPr lang="en-US" sz="2400" dirty="0">
                <a:solidFill>
                  <a:schemeClr val="bg1"/>
                </a:solidFill>
              </a:rPr>
              <a:t>Channel factories:</a:t>
            </a:r>
          </a:p>
          <a:p>
            <a:pPr marL="342900" indent="-342900">
              <a:buFont typeface="Arial" panose="020B0604020202020204" pitchFamily="34" charset="0"/>
              <a:buChar char="•"/>
            </a:pPr>
            <a:r>
              <a:rPr lang="en-US" sz="2400" dirty="0">
                <a:solidFill>
                  <a:schemeClr val="bg1"/>
                </a:solidFill>
                <a:hlinkClick r:id="rId2"/>
              </a:rPr>
              <a:t>http://diyhpl.us/wiki/transcripts/stephan-livera-podcast/2019-03-14-christian-decker-channel-factories/</a:t>
            </a:r>
            <a:endParaRPr lang="en-US" sz="2400" dirty="0">
              <a:solidFill>
                <a:schemeClr val="bg1"/>
              </a:solidFill>
            </a:endParaRPr>
          </a:p>
          <a:p>
            <a:pPr marL="800100" lvl="1" indent="-342900">
              <a:buFont typeface="Arial" panose="020B0604020202020204" pitchFamily="34" charset="0"/>
              <a:buChar char="•"/>
            </a:pPr>
            <a:r>
              <a:rPr lang="en-US" sz="2400" dirty="0">
                <a:solidFill>
                  <a:schemeClr val="bg1"/>
                </a:solidFill>
              </a:rPr>
              <a:t>Splicing (Updating a channel by an on-chain transaction where one party adds (or subtracts) balance for the channel)</a:t>
            </a:r>
          </a:p>
          <a:p>
            <a:pPr marL="800100" lvl="1"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954168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84CB-975D-5B49-9149-230669993A78}"/>
              </a:ext>
            </a:extLst>
          </p:cNvPr>
          <p:cNvSpPr>
            <a:spLocks noGrp="1"/>
          </p:cNvSpPr>
          <p:nvPr>
            <p:ph type="title"/>
          </p:nvPr>
        </p:nvSpPr>
        <p:spPr/>
        <p:txBody>
          <a:bodyPr>
            <a:normAutofit/>
          </a:bodyPr>
          <a:lstStyle/>
          <a:p>
            <a:r>
              <a:rPr lang="en-US" dirty="0"/>
              <a:t>Channel factories</a:t>
            </a:r>
          </a:p>
        </p:txBody>
      </p:sp>
      <p:sp>
        <p:nvSpPr>
          <p:cNvPr id="3" name="Slide Number Placeholder 2">
            <a:extLst>
              <a:ext uri="{FF2B5EF4-FFF2-40B4-BE49-F238E27FC236}">
                <a16:creationId xmlns:a16="http://schemas.microsoft.com/office/drawing/2014/main" id="{982988FF-7BCF-A44C-97A9-C14AA6D718AC}"/>
              </a:ext>
            </a:extLst>
          </p:cNvPr>
          <p:cNvSpPr>
            <a:spLocks noGrp="1"/>
          </p:cNvSpPr>
          <p:nvPr>
            <p:ph type="sldNum" sz="quarter" idx="12"/>
          </p:nvPr>
        </p:nvSpPr>
        <p:spPr/>
        <p:txBody>
          <a:bodyPr/>
          <a:lstStyle/>
          <a:p>
            <a:fld id="{FC40A2A1-650E-4FC6-B74F-825C414AC4F8}" type="slidenum">
              <a:rPr lang="de-DE" smtClean="0"/>
              <a:t>45</a:t>
            </a:fld>
            <a:endParaRPr lang="de-DE"/>
          </a:p>
        </p:txBody>
      </p:sp>
      <p:sp>
        <p:nvSpPr>
          <p:cNvPr id="4" name="TextBox 3">
            <a:extLst>
              <a:ext uri="{FF2B5EF4-FFF2-40B4-BE49-F238E27FC236}">
                <a16:creationId xmlns:a16="http://schemas.microsoft.com/office/drawing/2014/main" id="{5F72C11C-3A7C-3849-A609-B147BECFDA97}"/>
              </a:ext>
            </a:extLst>
          </p:cNvPr>
          <p:cNvSpPr txBox="1"/>
          <p:nvPr/>
        </p:nvSpPr>
        <p:spPr>
          <a:xfrm>
            <a:off x="436604" y="1275933"/>
            <a:ext cx="11314671" cy="5080417"/>
          </a:xfrm>
          <a:prstGeom prst="rect">
            <a:avLst/>
          </a:prstGeom>
          <a:noFill/>
        </p:spPr>
        <p:txBody>
          <a:bodyPr wrap="square" rtlCol="0">
            <a:normAutofit fontScale="70000" lnSpcReduction="20000"/>
          </a:bodyPr>
          <a:lstStyle/>
          <a:p>
            <a:r>
              <a:rPr lang="en-US" sz="2400" dirty="0">
                <a:solidFill>
                  <a:schemeClr val="bg1"/>
                </a:solidFill>
              </a:rPr>
              <a:t>“In a channel factory scenario we would meet as a group of people, let’s say 10. We would pool some money. We would create one big </a:t>
            </a:r>
            <a:r>
              <a:rPr lang="en-US" sz="2400" dirty="0" err="1">
                <a:solidFill>
                  <a:schemeClr val="bg1"/>
                </a:solidFill>
              </a:rPr>
              <a:t>multisig</a:t>
            </a:r>
            <a:r>
              <a:rPr lang="en-US" sz="2400" dirty="0">
                <a:solidFill>
                  <a:schemeClr val="bg1"/>
                </a:solidFill>
              </a:rPr>
              <a:t> where all of us add some funds. Depending on who added how much to this </a:t>
            </a:r>
            <a:r>
              <a:rPr lang="en-US" sz="2400" dirty="0" err="1">
                <a:solidFill>
                  <a:schemeClr val="bg1"/>
                </a:solidFill>
              </a:rPr>
              <a:t>multisig</a:t>
            </a:r>
            <a:r>
              <a:rPr lang="en-US" sz="2400" dirty="0">
                <a:solidFill>
                  <a:schemeClr val="bg1"/>
                </a:solidFill>
              </a:rPr>
              <a:t> address our initial state would reflect that. If Alice adds 3 Bitcoin and Bob adds 4 Bitcoin and Charlie adds 1 Bitcoin the initial states will be 3, 4 and 1. Our first commitment transaction would be pay everybody back whatever he got. If we want to create a channel if this channel factory, let’s say between Alice and Bob, we would split off the funds that we want to have in that channel. Let’s say Alice and Bob each agree to put 1 Bitcoin into it. Our state would be Alice has 2 Bitcoins, Bob has 3 Bitcoins and Charlie still has 1 Bitcoin. There is this fourth output which has 2 Bitcoins in it which represents the channel. We set aside some funds and we use that to create a new channel. Once we agree that this is the new state Alice and Bob can start changing their internal state on who owns what in this channel. If everything falls to pieces and the entire channel factory closes then we end up with these four outputs on the blockchain, Alice’s, Bob’s and Charlie’s funds and we end up with a fourth one which is the channel between Alice and Bob. Alice and Bob can then either continue to use it or they can settle this channel. If Alice and Bob get tired of using this channel or want to change their balances somehow they say “Please fold these funds back into our direct balances.” Let’s say Alice transferred the entirety of her funds on that channel to Bob. Bob now owns 2 Bitcoins in that channel. We settle this nested Lightning channel and we add 2 Bitcoins to Bob’s balance to zero to Alice’s. Now we are back in a scenario where we have three outputs each representing Alice’s, Bob’s and Charlie’s funds. “</a:t>
            </a:r>
          </a:p>
          <a:p>
            <a:r>
              <a:rPr lang="en-US" sz="2400" dirty="0">
                <a:solidFill>
                  <a:schemeClr val="bg1"/>
                </a:solidFill>
              </a:rPr>
              <a:t>“In the full collaborative case where we create a multiparty channel and then create some nested Lightning channels and then tear them down and settle them. What you end up with is a set up transaction that for Alice, Bob and Charlie has three inputs and one output. The output is just the 3-of-3 </a:t>
            </a:r>
            <a:r>
              <a:rPr lang="en-US" sz="2400" dirty="0" err="1">
                <a:solidFill>
                  <a:schemeClr val="bg1"/>
                </a:solidFill>
              </a:rPr>
              <a:t>multisig</a:t>
            </a:r>
            <a:r>
              <a:rPr lang="en-US" sz="2400" dirty="0">
                <a:solidFill>
                  <a:schemeClr val="bg1"/>
                </a:solidFill>
              </a:rPr>
              <a:t> which with </a:t>
            </a:r>
            <a:r>
              <a:rPr lang="en-US" sz="2400" dirty="0" err="1">
                <a:solidFill>
                  <a:schemeClr val="bg1"/>
                </a:solidFill>
              </a:rPr>
              <a:t>Schnorr</a:t>
            </a:r>
            <a:r>
              <a:rPr lang="en-US" sz="2400" dirty="0">
                <a:solidFill>
                  <a:schemeClr val="bg1"/>
                </a:solidFill>
              </a:rPr>
              <a:t> will be getting much smaller because we can aggregate signatures into one single signature. For the settlement or the commitment, we end up with a single transaction that spends the output from the set-up transaction and splits out the funds to Alice, Bob and Charlie. We end up with a single transaction with one input and three outputs.”</a:t>
            </a:r>
          </a:p>
          <a:p>
            <a:pPr marL="342900" indent="-342900">
              <a:buFont typeface="Arial" panose="020B0604020202020204" pitchFamily="34" charset="0"/>
              <a:buChar char="•"/>
            </a:pPr>
            <a:r>
              <a:rPr lang="en-US" sz="2400" dirty="0">
                <a:solidFill>
                  <a:schemeClr val="bg1"/>
                </a:solidFill>
                <a:hlinkClick r:id="rId2"/>
              </a:rPr>
              <a:t>http://diyhpl.us/wiki/transcripts/stephan-livera-podcast/2019-03-14-christian-decker-channel-factories/</a:t>
            </a:r>
            <a:endParaRPr lang="en-US" sz="2400" dirty="0">
              <a:solidFill>
                <a:schemeClr val="bg1"/>
              </a:solidFill>
            </a:endParaRPr>
          </a:p>
          <a:p>
            <a:pPr marL="800100" lvl="1" indent="-342900">
              <a:buFont typeface="Arial" panose="020B0604020202020204" pitchFamily="34" charset="0"/>
              <a:buChar char="•"/>
            </a:pPr>
            <a:r>
              <a:rPr lang="en-US" sz="2400" dirty="0">
                <a:solidFill>
                  <a:schemeClr val="bg1"/>
                </a:solidFill>
              </a:rPr>
              <a:t>Splicing (Updating a channel by an on-chain transaction where one party adds (or subtracts) balance for the channel)</a:t>
            </a:r>
          </a:p>
          <a:p>
            <a:pPr marL="800100" lvl="1"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653613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2630-F5E5-E845-B458-EC5D91EED1A6}"/>
              </a:ext>
            </a:extLst>
          </p:cNvPr>
          <p:cNvSpPr>
            <a:spLocks noGrp="1"/>
          </p:cNvSpPr>
          <p:nvPr>
            <p:ph type="title"/>
          </p:nvPr>
        </p:nvSpPr>
        <p:spPr/>
        <p:txBody>
          <a:bodyPr/>
          <a:lstStyle/>
          <a:p>
            <a:r>
              <a:rPr lang="en-US" dirty="0"/>
              <a:t>TBD</a:t>
            </a:r>
          </a:p>
        </p:txBody>
      </p:sp>
      <p:sp>
        <p:nvSpPr>
          <p:cNvPr id="3" name="Slide Number Placeholder 2">
            <a:extLst>
              <a:ext uri="{FF2B5EF4-FFF2-40B4-BE49-F238E27FC236}">
                <a16:creationId xmlns:a16="http://schemas.microsoft.com/office/drawing/2014/main" id="{62587607-AA0D-FE46-AEDE-89F1316CE334}"/>
              </a:ext>
            </a:extLst>
          </p:cNvPr>
          <p:cNvSpPr>
            <a:spLocks noGrp="1"/>
          </p:cNvSpPr>
          <p:nvPr>
            <p:ph type="sldNum" sz="quarter" idx="12"/>
          </p:nvPr>
        </p:nvSpPr>
        <p:spPr/>
        <p:txBody>
          <a:bodyPr/>
          <a:lstStyle/>
          <a:p>
            <a:fld id="{FC40A2A1-650E-4FC6-B74F-825C414AC4F8}" type="slidenum">
              <a:rPr lang="de-DE" smtClean="0"/>
              <a:t>46</a:t>
            </a:fld>
            <a:endParaRPr lang="de-DE"/>
          </a:p>
        </p:txBody>
      </p:sp>
      <p:sp>
        <p:nvSpPr>
          <p:cNvPr id="4" name="TextBox 3">
            <a:extLst>
              <a:ext uri="{FF2B5EF4-FFF2-40B4-BE49-F238E27FC236}">
                <a16:creationId xmlns:a16="http://schemas.microsoft.com/office/drawing/2014/main" id="{4CCE61F9-6D53-6E43-8A62-18569FF94C0F}"/>
              </a:ext>
            </a:extLst>
          </p:cNvPr>
          <p:cNvSpPr txBox="1"/>
          <p:nvPr/>
        </p:nvSpPr>
        <p:spPr>
          <a:xfrm>
            <a:off x="436604" y="1668780"/>
            <a:ext cx="11314671"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How does Taproot TX vs. </a:t>
            </a:r>
            <a:r>
              <a:rPr lang="en-US" sz="2400" dirty="0" err="1">
                <a:solidFill>
                  <a:schemeClr val="bg1"/>
                </a:solidFill>
              </a:rPr>
              <a:t>SegWit</a:t>
            </a:r>
            <a:r>
              <a:rPr lang="en-US" sz="2400" dirty="0">
                <a:solidFill>
                  <a:schemeClr val="bg1"/>
                </a:solidFill>
              </a:rPr>
              <a:t> vs. legacy look like?</a:t>
            </a:r>
          </a:p>
          <a:p>
            <a:pPr marL="342900" indent="-342900">
              <a:buFont typeface="Arial" panose="020B0604020202020204" pitchFamily="34" charset="0"/>
              <a:buChar char="•"/>
            </a:pPr>
            <a:r>
              <a:rPr lang="en-US" sz="2400" dirty="0">
                <a:solidFill>
                  <a:schemeClr val="bg1"/>
                </a:solidFill>
              </a:rPr>
              <a:t>Channel factories</a:t>
            </a:r>
          </a:p>
          <a:p>
            <a:pPr marL="342900" indent="-342900">
              <a:buFont typeface="Arial" panose="020B0604020202020204" pitchFamily="34" charset="0"/>
              <a:buChar char="•"/>
            </a:pPr>
            <a:r>
              <a:rPr lang="en-US" sz="2400" dirty="0">
                <a:solidFill>
                  <a:schemeClr val="bg1"/>
                </a:solidFill>
              </a:rPr>
              <a:t>MAST - </a:t>
            </a:r>
            <a:r>
              <a:rPr lang="en-US" sz="2400" dirty="0" err="1">
                <a:solidFill>
                  <a:schemeClr val="bg1"/>
                </a:solidFill>
              </a:rPr>
              <a:t>Merklized</a:t>
            </a:r>
            <a:r>
              <a:rPr lang="en-US" sz="2400" dirty="0">
                <a:solidFill>
                  <a:schemeClr val="bg1"/>
                </a:solidFill>
              </a:rPr>
              <a:t> Abstract Syntax Trees</a:t>
            </a:r>
          </a:p>
          <a:p>
            <a:pPr marL="342900" indent="-342900">
              <a:buFont typeface="Arial" panose="020B0604020202020204" pitchFamily="34" charset="0"/>
              <a:buChar char="•"/>
            </a:pPr>
            <a:r>
              <a:rPr lang="en-US" sz="2400" dirty="0">
                <a:solidFill>
                  <a:schemeClr val="bg1"/>
                </a:solidFill>
              </a:rPr>
              <a:t>Point-Time-Locked-Contracts (PTLCs) (</a:t>
            </a:r>
            <a:r>
              <a:rPr lang="en-US" sz="2400" dirty="0">
                <a:solidFill>
                  <a:schemeClr val="bg1"/>
                </a:solidFill>
                <a:hlinkClick r:id="rId2"/>
              </a:rPr>
              <a:t>https://bitcoinops.org/en/topics/ptlc/</a:t>
            </a:r>
            <a:r>
              <a:rPr lang="en-US" sz="2400" dirty="0">
                <a:solidFill>
                  <a:schemeClr val="bg1"/>
                </a:solidFill>
              </a:rPr>
              <a:t>)</a:t>
            </a:r>
          </a:p>
          <a:p>
            <a:pPr marL="800100" lvl="1" indent="-342900">
              <a:buFont typeface="Arial" panose="020B0604020202020204" pitchFamily="34" charset="0"/>
              <a:buChar char="•"/>
            </a:pPr>
            <a:r>
              <a:rPr lang="en-US" sz="2400" dirty="0">
                <a:solidFill>
                  <a:schemeClr val="bg1"/>
                </a:solidFill>
              </a:rPr>
              <a:t>conditional payments that can replace the use of HTLCs in LN payment channels, same-chain </a:t>
            </a:r>
            <a:r>
              <a:rPr lang="en-US" sz="2400" dirty="0" err="1">
                <a:solidFill>
                  <a:schemeClr val="bg1"/>
                </a:solidFill>
              </a:rPr>
              <a:t>coinswaps</a:t>
            </a:r>
            <a:r>
              <a:rPr lang="en-US" sz="2400" dirty="0">
                <a:solidFill>
                  <a:schemeClr val="bg1"/>
                </a:solidFill>
              </a:rPr>
              <a:t>, some cross-chain atomic swaps, and other contract protocols</a:t>
            </a:r>
          </a:p>
          <a:p>
            <a:pPr marL="800100" lvl="1" indent="-342900">
              <a:buFont typeface="Arial" panose="020B0604020202020204" pitchFamily="34" charset="0"/>
              <a:buChar char="•"/>
            </a:pPr>
            <a:r>
              <a:rPr lang="en-US" sz="2400" dirty="0">
                <a:solidFill>
                  <a:schemeClr val="bg1"/>
                </a:solidFill>
              </a:rPr>
              <a:t>compared to HTLCs, they can be more private and use less block space</a:t>
            </a:r>
          </a:p>
          <a:p>
            <a:pPr marL="342900" indent="-342900">
              <a:buFont typeface="Arial" panose="020B0604020202020204" pitchFamily="34" charset="0"/>
              <a:buChar char="•"/>
            </a:pPr>
            <a:r>
              <a:rPr lang="en-US" sz="2400" dirty="0" err="1">
                <a:solidFill>
                  <a:schemeClr val="bg1"/>
                </a:solidFill>
              </a:rPr>
              <a:t>Eltoo</a:t>
            </a:r>
            <a:r>
              <a:rPr lang="en-US" sz="2400" dirty="0">
                <a:solidFill>
                  <a:schemeClr val="bg1"/>
                </a:solidFill>
              </a:rPr>
              <a:t> (</a:t>
            </a:r>
            <a:r>
              <a:rPr lang="en-US" sz="2400" dirty="0">
                <a:solidFill>
                  <a:schemeClr val="bg1"/>
                </a:solidFill>
                <a:hlinkClick r:id="rId3"/>
              </a:rPr>
              <a:t>https://bitcoinops.org/en/topics/eltoo/</a:t>
            </a:r>
            <a:r>
              <a:rPr lang="en-US" sz="2400" dirty="0">
                <a:solidFill>
                  <a:schemeClr val="bg1"/>
                </a:solidFill>
              </a:rPr>
              <a:t>)</a:t>
            </a:r>
          </a:p>
          <a:p>
            <a:pPr marL="800100" lvl="1" indent="-342900">
              <a:buFont typeface="Arial" panose="020B0604020202020204" pitchFamily="34" charset="0"/>
              <a:buChar char="•"/>
            </a:pPr>
            <a:r>
              <a:rPr lang="en-US" sz="2400" dirty="0">
                <a:solidFill>
                  <a:schemeClr val="bg1"/>
                </a:solidFill>
              </a:rPr>
              <a:t>proposed enforcement layer for LN that allows any later channel state to replace any earlier channel state</a:t>
            </a:r>
          </a:p>
          <a:p>
            <a:pPr marL="800100" lvl="1" indent="-342900">
              <a:buFont typeface="Arial" panose="020B0604020202020204" pitchFamily="34" charset="0"/>
              <a:buChar char="•"/>
            </a:pPr>
            <a:r>
              <a:rPr lang="en-US" sz="2400" dirty="0">
                <a:solidFill>
                  <a:schemeClr val="bg1"/>
                </a:solidFill>
              </a:rPr>
              <a:t>can be used with a penalty mechanism like the one used with existing LN channels, but </a:t>
            </a:r>
            <a:r>
              <a:rPr lang="en-US" sz="2400" dirty="0" err="1">
                <a:solidFill>
                  <a:schemeClr val="bg1"/>
                </a:solidFill>
              </a:rPr>
              <a:t>eltoo</a:t>
            </a:r>
            <a:r>
              <a:rPr lang="en-US" sz="2400" dirty="0">
                <a:solidFill>
                  <a:schemeClr val="bg1"/>
                </a:solidFill>
              </a:rPr>
              <a:t> doesn’t need the penalty mechanism in order to be secure</a:t>
            </a:r>
          </a:p>
        </p:txBody>
      </p:sp>
    </p:spTree>
    <p:extLst>
      <p:ext uri="{BB962C8B-B14F-4D97-AF65-F5344CB8AC3E}">
        <p14:creationId xmlns:p14="http://schemas.microsoft.com/office/powerpoint/2010/main" val="423665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311F-D99F-C543-BC2F-4A998450BCCF}"/>
              </a:ext>
            </a:extLst>
          </p:cNvPr>
          <p:cNvSpPr>
            <a:spLocks noGrp="1"/>
          </p:cNvSpPr>
          <p:nvPr>
            <p:ph type="title"/>
          </p:nvPr>
        </p:nvSpPr>
        <p:spPr/>
        <p:txBody>
          <a:bodyPr>
            <a:normAutofit/>
          </a:bodyPr>
          <a:lstStyle/>
          <a:p>
            <a:r>
              <a:rPr lang="en-US" dirty="0"/>
              <a:t>Taproot: MAST (</a:t>
            </a:r>
            <a:r>
              <a:rPr lang="en-US" dirty="0" err="1"/>
              <a:t>Merklized</a:t>
            </a:r>
            <a:r>
              <a:rPr lang="en-US" dirty="0"/>
              <a:t> Abstract Syntax Trees)</a:t>
            </a:r>
          </a:p>
        </p:txBody>
      </p:sp>
      <p:sp>
        <p:nvSpPr>
          <p:cNvPr id="3" name="Slide Number Placeholder 2">
            <a:extLst>
              <a:ext uri="{FF2B5EF4-FFF2-40B4-BE49-F238E27FC236}">
                <a16:creationId xmlns:a16="http://schemas.microsoft.com/office/drawing/2014/main" id="{2E3EEB9A-C0A0-7746-A213-59ABAA41DA07}"/>
              </a:ext>
            </a:extLst>
          </p:cNvPr>
          <p:cNvSpPr>
            <a:spLocks noGrp="1"/>
          </p:cNvSpPr>
          <p:nvPr>
            <p:ph type="sldNum" sz="quarter" idx="12"/>
          </p:nvPr>
        </p:nvSpPr>
        <p:spPr/>
        <p:txBody>
          <a:bodyPr/>
          <a:lstStyle/>
          <a:p>
            <a:fld id="{FC40A2A1-650E-4FC6-B74F-825C414AC4F8}" type="slidenum">
              <a:rPr lang="de-DE" smtClean="0"/>
              <a:t>47</a:t>
            </a:fld>
            <a:endParaRPr lang="de-DE"/>
          </a:p>
        </p:txBody>
      </p:sp>
      <p:sp>
        <p:nvSpPr>
          <p:cNvPr id="4" name="TextBox 3">
            <a:extLst>
              <a:ext uri="{FF2B5EF4-FFF2-40B4-BE49-F238E27FC236}">
                <a16:creationId xmlns:a16="http://schemas.microsoft.com/office/drawing/2014/main" id="{22002B81-8FDD-4240-9988-5EE3F4CC5A3D}"/>
              </a:ext>
            </a:extLst>
          </p:cNvPr>
          <p:cNvSpPr txBox="1"/>
          <p:nvPr/>
        </p:nvSpPr>
        <p:spPr>
          <a:xfrm>
            <a:off x="674371" y="1459329"/>
            <a:ext cx="10858500" cy="830997"/>
          </a:xfrm>
          <a:prstGeom prst="rect">
            <a:avLst/>
          </a:prstGeom>
          <a:noFill/>
        </p:spPr>
        <p:txBody>
          <a:bodyPr wrap="square" rtlCol="0">
            <a:spAutoFit/>
          </a:bodyPr>
          <a:lstStyle/>
          <a:p>
            <a:r>
              <a:rPr lang="en-US" sz="2400" dirty="0">
                <a:solidFill>
                  <a:schemeClr val="bg1"/>
                </a:solidFill>
              </a:rPr>
              <a:t>Taproot resembles MAST and always includes a condition where all participants can cooperate to spend the funds: the “cooperative close.”</a:t>
            </a:r>
          </a:p>
        </p:txBody>
      </p:sp>
      <p:pic>
        <p:nvPicPr>
          <p:cNvPr id="5" name="Picture 4">
            <a:extLst>
              <a:ext uri="{FF2B5EF4-FFF2-40B4-BE49-F238E27FC236}">
                <a16:creationId xmlns:a16="http://schemas.microsoft.com/office/drawing/2014/main" id="{D48D0B2B-41EA-FD41-9F8E-3DA97711D4F0}"/>
              </a:ext>
            </a:extLst>
          </p:cNvPr>
          <p:cNvPicPr>
            <a:picLocks noChangeAspect="1"/>
          </p:cNvPicPr>
          <p:nvPr/>
        </p:nvPicPr>
        <p:blipFill>
          <a:blip r:embed="rId2"/>
          <a:stretch>
            <a:fillRect/>
          </a:stretch>
        </p:blipFill>
        <p:spPr>
          <a:xfrm>
            <a:off x="2303896" y="2492374"/>
            <a:ext cx="7251700" cy="4000500"/>
          </a:xfrm>
          <a:prstGeom prst="rect">
            <a:avLst/>
          </a:prstGeom>
        </p:spPr>
      </p:pic>
    </p:spTree>
    <p:extLst>
      <p:ext uri="{BB962C8B-B14F-4D97-AF65-F5344CB8AC3E}">
        <p14:creationId xmlns:p14="http://schemas.microsoft.com/office/powerpoint/2010/main" val="1480611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CF9-7B2E-CE45-A5FC-433F41D0E750}"/>
              </a:ext>
            </a:extLst>
          </p:cNvPr>
          <p:cNvSpPr>
            <a:spLocks noGrp="1"/>
          </p:cNvSpPr>
          <p:nvPr>
            <p:ph type="title"/>
          </p:nvPr>
        </p:nvSpPr>
        <p:spPr/>
        <p:txBody>
          <a:bodyPr>
            <a:normAutofit fontScale="90000"/>
          </a:bodyPr>
          <a:lstStyle/>
          <a:p>
            <a:r>
              <a:rPr lang="en-US" dirty="0"/>
              <a:t>MAST (</a:t>
            </a:r>
            <a:r>
              <a:rPr lang="en-US" dirty="0" err="1"/>
              <a:t>Merklized</a:t>
            </a:r>
            <a:r>
              <a:rPr lang="en-US" dirty="0"/>
              <a:t> Abstract Syntax Trees)</a:t>
            </a:r>
            <a:br>
              <a:rPr lang="en-US" dirty="0"/>
            </a:br>
            <a:endParaRPr lang="en-US" dirty="0"/>
          </a:p>
        </p:txBody>
      </p:sp>
      <p:sp>
        <p:nvSpPr>
          <p:cNvPr id="3" name="Slide Number Placeholder 2">
            <a:extLst>
              <a:ext uri="{FF2B5EF4-FFF2-40B4-BE49-F238E27FC236}">
                <a16:creationId xmlns:a16="http://schemas.microsoft.com/office/drawing/2014/main" id="{A2B61C12-87DD-704B-8193-93734B6FE398}"/>
              </a:ext>
            </a:extLst>
          </p:cNvPr>
          <p:cNvSpPr>
            <a:spLocks noGrp="1"/>
          </p:cNvSpPr>
          <p:nvPr>
            <p:ph type="sldNum" sz="quarter" idx="12"/>
          </p:nvPr>
        </p:nvSpPr>
        <p:spPr/>
        <p:txBody>
          <a:bodyPr/>
          <a:lstStyle/>
          <a:p>
            <a:fld id="{FC40A2A1-650E-4FC6-B74F-825C414AC4F8}" type="slidenum">
              <a:rPr lang="de-DE" smtClean="0"/>
              <a:t>48</a:t>
            </a:fld>
            <a:endParaRPr lang="de-DE"/>
          </a:p>
        </p:txBody>
      </p:sp>
      <p:pic>
        <p:nvPicPr>
          <p:cNvPr id="1026" name="Picture 2">
            <a:extLst>
              <a:ext uri="{FF2B5EF4-FFF2-40B4-BE49-F238E27FC236}">
                <a16:creationId xmlns:a16="http://schemas.microsoft.com/office/drawing/2014/main" id="{59D18369-C940-C54D-8942-B38891B99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044" y="1303019"/>
            <a:ext cx="4245711" cy="54184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0C7CE5-C8F6-AC49-BEAA-38488BF2924C}"/>
              </a:ext>
            </a:extLst>
          </p:cNvPr>
          <p:cNvSpPr txBox="1"/>
          <p:nvPr/>
        </p:nvSpPr>
        <p:spPr>
          <a:xfrm>
            <a:off x="436605" y="1691640"/>
            <a:ext cx="5747026" cy="4524315"/>
          </a:xfrm>
          <a:prstGeom prst="rect">
            <a:avLst/>
          </a:prstGeom>
          <a:noFill/>
        </p:spPr>
        <p:txBody>
          <a:bodyPr wrap="square" rtlCol="0">
            <a:spAutoFit/>
          </a:bodyPr>
          <a:lstStyle/>
          <a:p>
            <a:pPr algn="l"/>
            <a:r>
              <a:rPr lang="en-US" sz="2400" dirty="0">
                <a:solidFill>
                  <a:schemeClr val="bg1"/>
                </a:solidFill>
              </a:rPr>
              <a:t>Example: Combined </a:t>
            </a:r>
            <a:r>
              <a:rPr lang="en-US" sz="2400" dirty="0" err="1">
                <a:solidFill>
                  <a:schemeClr val="bg1"/>
                </a:solidFill>
              </a:rPr>
              <a:t>locktime</a:t>
            </a:r>
            <a:r>
              <a:rPr lang="en-US" sz="2400" dirty="0">
                <a:solidFill>
                  <a:schemeClr val="bg1"/>
                </a:solidFill>
              </a:rPr>
              <a:t> contract</a:t>
            </a:r>
          </a:p>
          <a:p>
            <a:pPr algn="l"/>
            <a:endParaRPr lang="en-US" sz="2400" dirty="0">
              <a:solidFill>
                <a:schemeClr val="bg1"/>
              </a:solidFill>
            </a:endParaRPr>
          </a:p>
          <a:p>
            <a:pPr marL="457200" indent="-457200">
              <a:buFont typeface="+mj-lt"/>
              <a:buAutoNum type="alphaLcParenR"/>
            </a:pPr>
            <a:r>
              <a:rPr lang="en-US" sz="2400" dirty="0">
                <a:solidFill>
                  <a:schemeClr val="bg1"/>
                </a:solidFill>
              </a:rPr>
              <a:t>Bob can spend the 10 BTC only if he waits 7 days</a:t>
            </a:r>
          </a:p>
          <a:p>
            <a:pPr marL="457200" indent="-457200">
              <a:buFont typeface="+mj-lt"/>
              <a:buAutoNum type="alphaLcParenR"/>
            </a:pPr>
            <a:r>
              <a:rPr lang="en-US" sz="2400" dirty="0">
                <a:solidFill>
                  <a:schemeClr val="bg1"/>
                </a:solidFill>
              </a:rPr>
              <a:t>If he wants to spend them before 7 days elapse, he can only access 4 BTC and the remaining 6 should be returned to Alice at a specified address.</a:t>
            </a:r>
          </a:p>
          <a:p>
            <a:pPr marL="457200" indent="-457200">
              <a:buFont typeface="+mj-lt"/>
              <a:buAutoNum type="alphaLcParenR"/>
            </a:pPr>
            <a:r>
              <a:rPr lang="en-US" sz="2400" i="1" dirty="0">
                <a:solidFill>
                  <a:schemeClr val="bg1"/>
                </a:solidFill>
              </a:rPr>
              <a:t>Bob can access the 10 BTC before 7 days but only if Charlie also signs the transaction.</a:t>
            </a:r>
          </a:p>
          <a:p>
            <a:pPr marL="457200" indent="-457200">
              <a:buFont typeface="+mj-lt"/>
              <a:buAutoNum type="alphaLcParenR"/>
            </a:pPr>
            <a:endParaRPr lang="en-US" sz="2400" dirty="0">
              <a:solidFill>
                <a:schemeClr val="bg1"/>
              </a:solidFill>
            </a:endParaRPr>
          </a:p>
        </p:txBody>
      </p:sp>
    </p:spTree>
    <p:extLst>
      <p:ext uri="{BB962C8B-B14F-4D97-AF65-F5344CB8AC3E}">
        <p14:creationId xmlns:p14="http://schemas.microsoft.com/office/powerpoint/2010/main" val="1580045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9406-7DDF-D846-943E-2AD4EE0090E9}"/>
              </a:ext>
            </a:extLst>
          </p:cNvPr>
          <p:cNvSpPr>
            <a:spLocks noGrp="1"/>
          </p:cNvSpPr>
          <p:nvPr>
            <p:ph type="title"/>
          </p:nvPr>
        </p:nvSpPr>
        <p:spPr/>
        <p:txBody>
          <a:bodyPr/>
          <a:lstStyle/>
          <a:p>
            <a:r>
              <a:rPr lang="en-US" dirty="0"/>
              <a:t>MAST</a:t>
            </a:r>
          </a:p>
        </p:txBody>
      </p:sp>
      <p:sp>
        <p:nvSpPr>
          <p:cNvPr id="3" name="Slide Number Placeholder 2">
            <a:extLst>
              <a:ext uri="{FF2B5EF4-FFF2-40B4-BE49-F238E27FC236}">
                <a16:creationId xmlns:a16="http://schemas.microsoft.com/office/drawing/2014/main" id="{76C6C644-D1D6-5F46-AEDF-DCD91C3E5EB2}"/>
              </a:ext>
            </a:extLst>
          </p:cNvPr>
          <p:cNvSpPr>
            <a:spLocks noGrp="1"/>
          </p:cNvSpPr>
          <p:nvPr>
            <p:ph type="sldNum" sz="quarter" idx="12"/>
          </p:nvPr>
        </p:nvSpPr>
        <p:spPr/>
        <p:txBody>
          <a:bodyPr/>
          <a:lstStyle/>
          <a:p>
            <a:fld id="{FC40A2A1-650E-4FC6-B74F-825C414AC4F8}" type="slidenum">
              <a:rPr lang="de-DE" smtClean="0"/>
              <a:t>49</a:t>
            </a:fld>
            <a:endParaRPr lang="de-DE"/>
          </a:p>
        </p:txBody>
      </p:sp>
      <p:sp>
        <p:nvSpPr>
          <p:cNvPr id="4" name="TextBox 3">
            <a:extLst>
              <a:ext uri="{FF2B5EF4-FFF2-40B4-BE49-F238E27FC236}">
                <a16:creationId xmlns:a16="http://schemas.microsoft.com/office/drawing/2014/main" id="{CDD1F1E7-3BAE-4C4A-A950-5A5A8D7906EF}"/>
              </a:ext>
            </a:extLst>
          </p:cNvPr>
          <p:cNvSpPr txBox="1"/>
          <p:nvPr/>
        </p:nvSpPr>
        <p:spPr>
          <a:xfrm>
            <a:off x="537211" y="2183130"/>
            <a:ext cx="10949939" cy="2585323"/>
          </a:xfrm>
          <a:prstGeom prst="rect">
            <a:avLst/>
          </a:prstGeom>
          <a:noFill/>
        </p:spPr>
        <p:txBody>
          <a:bodyPr wrap="square" rtlCol="0">
            <a:spAutoFit/>
          </a:bodyPr>
          <a:lstStyle/>
          <a:p>
            <a:r>
              <a:rPr lang="en-GB" dirty="0">
                <a:solidFill>
                  <a:schemeClr val="bg1"/>
                </a:solidFill>
              </a:rPr>
              <a:t>MAST (</a:t>
            </a:r>
            <a:r>
              <a:rPr lang="en-GB" dirty="0" err="1">
                <a:solidFill>
                  <a:schemeClr val="bg1"/>
                </a:solidFill>
              </a:rPr>
              <a:t>Merkelized</a:t>
            </a:r>
            <a:r>
              <a:rPr lang="en-GB" dirty="0">
                <a:solidFill>
                  <a:schemeClr val="bg1"/>
                </a:solidFill>
              </a:rPr>
              <a:t> Abstract Syntax Tree) is a proposed solution that uses Merkle trees (a decades-old, compact data structure invented by cryptographer Ralph Merkle) to work around these two downsides. In short, all the different conditions under which the funds can be spent are individually hashed (as opposed to combined into a single hash) and included in a Merkle tree, which ultimately produces a single hash: the Merkle root. This Merkle root “locks up” the coins.</a:t>
            </a:r>
          </a:p>
          <a:p>
            <a:endParaRPr lang="en-GB" sz="2400" dirty="0">
              <a:solidFill>
                <a:schemeClr val="bg1"/>
              </a:solidFill>
            </a:endParaRPr>
          </a:p>
          <a:p>
            <a:r>
              <a:rPr lang="en-US" sz="2400" dirty="0">
                <a:solidFill>
                  <a:schemeClr val="bg1"/>
                </a:solidFill>
              </a:rPr>
              <a:t>Yet with </a:t>
            </a:r>
            <a:r>
              <a:rPr lang="en-US" sz="2400" dirty="0" err="1">
                <a:solidFill>
                  <a:schemeClr val="bg1"/>
                </a:solidFill>
              </a:rPr>
              <a:t>Schnorr</a:t>
            </a:r>
            <a:r>
              <a:rPr lang="en-US" sz="2400" dirty="0">
                <a:solidFill>
                  <a:schemeClr val="bg1"/>
                </a:solidFill>
              </a:rPr>
              <a:t>, Taproot can do even better: a transaction can hide that a MAST-structure existed at all.</a:t>
            </a:r>
          </a:p>
        </p:txBody>
      </p:sp>
    </p:spTree>
    <p:extLst>
      <p:ext uri="{BB962C8B-B14F-4D97-AF65-F5344CB8AC3E}">
        <p14:creationId xmlns:p14="http://schemas.microsoft.com/office/powerpoint/2010/main" val="71099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B79D-A91F-DE42-8F7C-610BE0CC9978}"/>
              </a:ext>
            </a:extLst>
          </p:cNvPr>
          <p:cNvSpPr>
            <a:spLocks noGrp="1"/>
          </p:cNvSpPr>
          <p:nvPr>
            <p:ph type="title"/>
          </p:nvPr>
        </p:nvSpPr>
        <p:spPr/>
        <p:txBody>
          <a:bodyPr/>
          <a:lstStyle/>
          <a:p>
            <a:r>
              <a:rPr lang="en-US" dirty="0" err="1"/>
              <a:t>Schnorr</a:t>
            </a:r>
            <a:r>
              <a:rPr lang="en-US" dirty="0"/>
              <a:t> Signatures – Benefits over ECDSA</a:t>
            </a:r>
          </a:p>
        </p:txBody>
      </p:sp>
      <p:sp>
        <p:nvSpPr>
          <p:cNvPr id="3" name="Slide Number Placeholder 2">
            <a:extLst>
              <a:ext uri="{FF2B5EF4-FFF2-40B4-BE49-F238E27FC236}">
                <a16:creationId xmlns:a16="http://schemas.microsoft.com/office/drawing/2014/main" id="{844C84EF-6635-CC44-8D7B-87794B3DF376}"/>
              </a:ext>
            </a:extLst>
          </p:cNvPr>
          <p:cNvSpPr>
            <a:spLocks noGrp="1"/>
          </p:cNvSpPr>
          <p:nvPr>
            <p:ph type="sldNum" sz="quarter" idx="12"/>
          </p:nvPr>
        </p:nvSpPr>
        <p:spPr/>
        <p:txBody>
          <a:bodyPr/>
          <a:lstStyle/>
          <a:p>
            <a:fld id="{FC40A2A1-650E-4FC6-B74F-825C414AC4F8}" type="slidenum">
              <a:rPr lang="de-DE" smtClean="0"/>
              <a:t>5</a:t>
            </a:fld>
            <a:endParaRPr lang="de-DE"/>
          </a:p>
        </p:txBody>
      </p:sp>
      <p:sp>
        <p:nvSpPr>
          <p:cNvPr id="4" name="TextBox 3">
            <a:extLst>
              <a:ext uri="{FF2B5EF4-FFF2-40B4-BE49-F238E27FC236}">
                <a16:creationId xmlns:a16="http://schemas.microsoft.com/office/drawing/2014/main" id="{06E06B7D-F770-1A4D-A1FA-4D864291D09D}"/>
              </a:ext>
            </a:extLst>
          </p:cNvPr>
          <p:cNvSpPr txBox="1"/>
          <p:nvPr/>
        </p:nvSpPr>
        <p:spPr>
          <a:xfrm>
            <a:off x="593125" y="1663190"/>
            <a:ext cx="8872608" cy="4893647"/>
          </a:xfrm>
          <a:prstGeom prst="rect">
            <a:avLst/>
          </a:prstGeom>
          <a:noFill/>
        </p:spPr>
        <p:txBody>
          <a:bodyPr wrap="square" rtlCol="0">
            <a:spAutoFit/>
          </a:bodyPr>
          <a:lstStyle/>
          <a:p>
            <a:pPr marL="457200" indent="-457200">
              <a:buFont typeface="+mj-lt"/>
              <a:buAutoNum type="arabicPeriod"/>
            </a:pPr>
            <a:r>
              <a:rPr lang="en-US" sz="2400" dirty="0">
                <a:solidFill>
                  <a:schemeClr val="bg1"/>
                </a:solidFill>
              </a:rPr>
              <a:t>Multi-signatures are like P2PKH</a:t>
            </a:r>
          </a:p>
          <a:p>
            <a:pPr marL="914400" lvl="1" indent="-457200">
              <a:buFont typeface="Arial" panose="020B0604020202020204" pitchFamily="34" charset="0"/>
              <a:buChar char="•"/>
            </a:pPr>
            <a:r>
              <a:rPr lang="en-US" sz="2400" dirty="0">
                <a:solidFill>
                  <a:schemeClr val="bg1"/>
                </a:solidFill>
                <a:sym typeface="Wingdings" pitchFamily="2" charset="2"/>
              </a:rPr>
              <a:t>More privacy: TX </a:t>
            </a:r>
            <a:r>
              <a:rPr lang="en-US" sz="2400" dirty="0">
                <a:solidFill>
                  <a:schemeClr val="bg1"/>
                </a:solidFill>
              </a:rPr>
              <a:t>look like a single signature </a:t>
            </a:r>
            <a:endParaRPr lang="en-US" sz="2400" dirty="0">
              <a:solidFill>
                <a:schemeClr val="bg1"/>
              </a:solidFill>
              <a:sym typeface="Wingdings" pitchFamily="2" charset="2"/>
            </a:endParaRPr>
          </a:p>
          <a:p>
            <a:pPr marL="914400" lvl="1" indent="-457200">
              <a:buFont typeface="Arial" panose="020B0604020202020204" pitchFamily="34" charset="0"/>
              <a:buChar char="•"/>
            </a:pPr>
            <a:r>
              <a:rPr lang="en-US" sz="2400" dirty="0">
                <a:solidFill>
                  <a:schemeClr val="bg1"/>
                </a:solidFill>
                <a:sym typeface="Wingdings" pitchFamily="2" charset="2"/>
              </a:rPr>
              <a:t>Save </a:t>
            </a:r>
            <a:r>
              <a:rPr lang="en-US" sz="2400" dirty="0" err="1">
                <a:solidFill>
                  <a:schemeClr val="bg1"/>
                </a:solidFill>
                <a:sym typeface="Wingdings" pitchFamily="2" charset="2"/>
              </a:rPr>
              <a:t>blockspace</a:t>
            </a:r>
            <a:r>
              <a:rPr lang="en-US" sz="2400" dirty="0">
                <a:solidFill>
                  <a:schemeClr val="bg1"/>
                </a:solidFill>
                <a:sym typeface="Wingdings" pitchFamily="2" charset="2"/>
              </a:rPr>
              <a:t>: Only one signature required</a:t>
            </a:r>
          </a:p>
          <a:p>
            <a:pPr marL="457200" indent="-457200">
              <a:buFont typeface="+mj-lt"/>
              <a:buAutoNum type="arabicPeriod"/>
            </a:pPr>
            <a:r>
              <a:rPr lang="en-US" sz="2400" dirty="0">
                <a:solidFill>
                  <a:schemeClr val="bg1"/>
                </a:solidFill>
              </a:rPr>
              <a:t>Lightning channels</a:t>
            </a:r>
          </a:p>
          <a:p>
            <a:pPr marL="914400" lvl="1" indent="-457200">
              <a:buFont typeface="Arial" panose="020B0604020202020204" pitchFamily="34" charset="0"/>
              <a:buChar char="•"/>
            </a:pPr>
            <a:r>
              <a:rPr lang="en-US" sz="2400" dirty="0">
                <a:solidFill>
                  <a:schemeClr val="bg1"/>
                </a:solidFill>
              </a:rPr>
              <a:t>Save </a:t>
            </a:r>
            <a:r>
              <a:rPr lang="en-US" sz="2400" dirty="0" err="1">
                <a:solidFill>
                  <a:schemeClr val="bg1"/>
                </a:solidFill>
              </a:rPr>
              <a:t>blockspace</a:t>
            </a:r>
            <a:r>
              <a:rPr lang="en-US" sz="2400" dirty="0">
                <a:solidFill>
                  <a:schemeClr val="bg1"/>
                </a:solidFill>
              </a:rPr>
              <a:t>: 2-2 multi-signatures addresses</a:t>
            </a:r>
          </a:p>
          <a:p>
            <a:pPr marL="914400" lvl="1" indent="-457200">
              <a:buFont typeface="Arial" panose="020B0604020202020204" pitchFamily="34" charset="0"/>
              <a:buChar char="•"/>
            </a:pPr>
            <a:r>
              <a:rPr lang="en-US" sz="2400" dirty="0">
                <a:solidFill>
                  <a:schemeClr val="bg1"/>
                </a:solidFill>
              </a:rPr>
              <a:t>Reduce onboarding (funding TX) costs: </a:t>
            </a:r>
            <a:r>
              <a:rPr lang="en-US" sz="2400" u="sng" dirty="0">
                <a:solidFill>
                  <a:srgbClr val="00B050"/>
                </a:solidFill>
              </a:rPr>
              <a:t>Channel factories</a:t>
            </a:r>
            <a:r>
              <a:rPr lang="en-US" sz="2400" dirty="0">
                <a:solidFill>
                  <a:schemeClr val="bg1"/>
                </a:solidFill>
              </a:rPr>
              <a:t> can combine onboarding of many people by just a single TX</a:t>
            </a:r>
          </a:p>
          <a:p>
            <a:pPr marL="457200" indent="-457200">
              <a:buFont typeface="+mj-lt"/>
              <a:buAutoNum type="arabicPeriod"/>
            </a:pPr>
            <a:r>
              <a:rPr lang="en-US" sz="2400" dirty="0">
                <a:solidFill>
                  <a:schemeClr val="bg1"/>
                </a:solidFill>
              </a:rPr>
              <a:t>Mining</a:t>
            </a:r>
          </a:p>
          <a:p>
            <a:pPr marL="914400" lvl="1" indent="-457200">
              <a:buFont typeface="Arial" panose="020B0604020202020204" pitchFamily="34" charset="0"/>
              <a:buChar char="•"/>
            </a:pPr>
            <a:r>
              <a:rPr lang="en-US" sz="2400" dirty="0">
                <a:solidFill>
                  <a:schemeClr val="bg1"/>
                </a:solidFill>
              </a:rPr>
              <a:t>Reduce </a:t>
            </a:r>
            <a:r>
              <a:rPr lang="en-US" sz="2400" dirty="0" err="1">
                <a:solidFill>
                  <a:schemeClr val="bg1"/>
                </a:solidFill>
              </a:rPr>
              <a:t>blockspace</a:t>
            </a:r>
            <a:r>
              <a:rPr lang="en-US" sz="2400" dirty="0">
                <a:solidFill>
                  <a:schemeClr val="bg1"/>
                </a:solidFill>
              </a:rPr>
              <a:t>: </a:t>
            </a:r>
            <a:r>
              <a:rPr lang="en-US" sz="2400" u="sng" dirty="0">
                <a:solidFill>
                  <a:srgbClr val="00B050"/>
                </a:solidFill>
              </a:rPr>
              <a:t>Aggregate all 𝑠</a:t>
            </a:r>
            <a:r>
              <a:rPr lang="en-US" sz="2400" u="sng" baseline="-25000" dirty="0" err="1">
                <a:solidFill>
                  <a:srgbClr val="00B050"/>
                </a:solidFill>
              </a:rPr>
              <a:t>i</a:t>
            </a:r>
            <a:r>
              <a:rPr lang="en-US" sz="2400" u="sng" dirty="0">
                <a:solidFill>
                  <a:srgbClr val="00B050"/>
                </a:solidFill>
              </a:rPr>
              <a:t> values within a block</a:t>
            </a:r>
            <a:r>
              <a:rPr lang="en-US" sz="2400" dirty="0">
                <a:solidFill>
                  <a:schemeClr val="bg1"/>
                </a:solidFill>
              </a:rPr>
              <a:t>, then only all 𝑅</a:t>
            </a:r>
            <a:r>
              <a:rPr lang="en-US" sz="2400" baseline="-25000" dirty="0" err="1">
                <a:solidFill>
                  <a:schemeClr val="bg1"/>
                </a:solidFill>
              </a:rPr>
              <a:t>i</a:t>
            </a:r>
            <a:r>
              <a:rPr lang="en-US" sz="2400" dirty="0">
                <a:solidFill>
                  <a:schemeClr val="bg1"/>
                </a:solidFill>
              </a:rPr>
              <a:t>, and not all (𝑅</a:t>
            </a:r>
            <a:r>
              <a:rPr lang="en-US" sz="2400" baseline="-25000" dirty="0" err="1">
                <a:solidFill>
                  <a:schemeClr val="bg1"/>
                </a:solidFill>
              </a:rPr>
              <a:t>i</a:t>
            </a:r>
            <a:r>
              <a:rPr lang="en-US" sz="2400" dirty="0">
                <a:solidFill>
                  <a:schemeClr val="bg1"/>
                </a:solidFill>
              </a:rPr>
              <a:t>, 𝑠</a:t>
            </a:r>
            <a:r>
              <a:rPr lang="en-US" sz="2400" baseline="-25000" dirty="0" err="1">
                <a:solidFill>
                  <a:schemeClr val="bg1"/>
                </a:solidFill>
              </a:rPr>
              <a:t>i</a:t>
            </a:r>
            <a:r>
              <a:rPr lang="en-US" sz="2400" dirty="0">
                <a:solidFill>
                  <a:schemeClr val="bg1"/>
                </a:solidFill>
              </a:rPr>
              <a:t>) are needed</a:t>
            </a:r>
          </a:p>
          <a:p>
            <a:pPr marL="457200" indent="-457200">
              <a:buFont typeface="+mj-lt"/>
              <a:buAutoNum type="arabicPeriod"/>
            </a:pPr>
            <a:r>
              <a:rPr lang="en-US" sz="2400" dirty="0">
                <a:solidFill>
                  <a:schemeClr val="bg1"/>
                </a:solidFill>
              </a:rPr>
              <a:t>Adaptor signatures</a:t>
            </a:r>
          </a:p>
          <a:p>
            <a:pPr marL="914400" lvl="1" indent="-457200">
              <a:buFont typeface="Arial" panose="020B0604020202020204" pitchFamily="34" charset="0"/>
              <a:buChar char="•"/>
            </a:pPr>
            <a:r>
              <a:rPr lang="en-US" sz="2400" dirty="0">
                <a:solidFill>
                  <a:schemeClr val="bg1"/>
                </a:solidFill>
              </a:rPr>
              <a:t>Replace HTLCs:</a:t>
            </a:r>
            <a:r>
              <a:rPr lang="en-US" sz="2400" dirty="0">
                <a:solidFill>
                  <a:schemeClr val="bg1"/>
                </a:solidFill>
                <a:sym typeface="Wingdings" pitchFamily="2" charset="2"/>
              </a:rPr>
              <a:t> Better routing scheme by </a:t>
            </a:r>
            <a:r>
              <a:rPr lang="en-US" sz="2400" u="sng" dirty="0">
                <a:solidFill>
                  <a:srgbClr val="00B050"/>
                </a:solidFill>
                <a:sym typeface="Wingdings" pitchFamily="2" charset="2"/>
              </a:rPr>
              <a:t>PTLCs (Point-Time-Locked-Contracts)</a:t>
            </a:r>
            <a:r>
              <a:rPr lang="en-US" sz="2400" dirty="0">
                <a:solidFill>
                  <a:schemeClr val="bg1"/>
                </a:solidFill>
                <a:sym typeface="Wingdings" pitchFamily="2" charset="2"/>
              </a:rPr>
              <a:t> which protect against wormhole attacks</a:t>
            </a:r>
            <a:endParaRPr lang="en-US" sz="2400" dirty="0">
              <a:solidFill>
                <a:schemeClr val="bg1"/>
              </a:solidFill>
            </a:endParaRPr>
          </a:p>
        </p:txBody>
      </p:sp>
      <p:pic>
        <p:nvPicPr>
          <p:cNvPr id="6" name="Graphic 5" descr="Children outline">
            <a:extLst>
              <a:ext uri="{FF2B5EF4-FFF2-40B4-BE49-F238E27FC236}">
                <a16:creationId xmlns:a16="http://schemas.microsoft.com/office/drawing/2014/main" id="{8AA6CEC6-25BA-0D41-943D-8A8BB9CE4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7600" y="1820333"/>
            <a:ext cx="914400" cy="914400"/>
          </a:xfrm>
          <a:prstGeom prst="rect">
            <a:avLst/>
          </a:prstGeom>
        </p:spPr>
      </p:pic>
      <p:pic>
        <p:nvPicPr>
          <p:cNvPr id="8" name="Graphic 7" descr="Connections outline">
            <a:extLst>
              <a:ext uri="{FF2B5EF4-FFF2-40B4-BE49-F238E27FC236}">
                <a16:creationId xmlns:a16="http://schemas.microsoft.com/office/drawing/2014/main" id="{C0E47B5A-A6F4-2148-9BB8-78119512FB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07600" y="2912761"/>
            <a:ext cx="914400" cy="914400"/>
          </a:xfrm>
          <a:prstGeom prst="rect">
            <a:avLst/>
          </a:prstGeom>
        </p:spPr>
      </p:pic>
      <p:pic>
        <p:nvPicPr>
          <p:cNvPr id="10" name="Graphic 9" descr="Raw Materials outline">
            <a:extLst>
              <a:ext uri="{FF2B5EF4-FFF2-40B4-BE49-F238E27FC236}">
                <a16:creationId xmlns:a16="http://schemas.microsoft.com/office/drawing/2014/main" id="{49745520-C70B-7F4D-9C32-36EE6EFD45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600" y="4284361"/>
            <a:ext cx="914400" cy="914400"/>
          </a:xfrm>
          <a:prstGeom prst="rect">
            <a:avLst/>
          </a:prstGeom>
        </p:spPr>
      </p:pic>
      <p:pic>
        <p:nvPicPr>
          <p:cNvPr id="12" name="Graphic 11" descr="Route (Two Pins With A Path) outline">
            <a:extLst>
              <a:ext uri="{FF2B5EF4-FFF2-40B4-BE49-F238E27FC236}">
                <a16:creationId xmlns:a16="http://schemas.microsoft.com/office/drawing/2014/main" id="{D051A744-F389-3640-BF18-BF5EA6C1BD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07600" y="5441950"/>
            <a:ext cx="914400" cy="914400"/>
          </a:xfrm>
          <a:prstGeom prst="rect">
            <a:avLst/>
          </a:prstGeom>
        </p:spPr>
      </p:pic>
    </p:spTree>
    <p:extLst>
      <p:ext uri="{BB962C8B-B14F-4D97-AF65-F5344CB8AC3E}">
        <p14:creationId xmlns:p14="http://schemas.microsoft.com/office/powerpoint/2010/main" val="76207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84CB-975D-5B49-9149-230669993A78}"/>
              </a:ext>
            </a:extLst>
          </p:cNvPr>
          <p:cNvSpPr>
            <a:spLocks noGrp="1"/>
          </p:cNvSpPr>
          <p:nvPr>
            <p:ph type="title"/>
          </p:nvPr>
        </p:nvSpPr>
        <p:spPr/>
        <p:txBody>
          <a:bodyPr/>
          <a:lstStyle/>
          <a:p>
            <a:r>
              <a:rPr lang="en-US" dirty="0"/>
              <a:t>Sources</a:t>
            </a:r>
          </a:p>
        </p:txBody>
      </p:sp>
      <p:sp>
        <p:nvSpPr>
          <p:cNvPr id="3" name="Slide Number Placeholder 2">
            <a:extLst>
              <a:ext uri="{FF2B5EF4-FFF2-40B4-BE49-F238E27FC236}">
                <a16:creationId xmlns:a16="http://schemas.microsoft.com/office/drawing/2014/main" id="{982988FF-7BCF-A44C-97A9-C14AA6D718AC}"/>
              </a:ext>
            </a:extLst>
          </p:cNvPr>
          <p:cNvSpPr>
            <a:spLocks noGrp="1"/>
          </p:cNvSpPr>
          <p:nvPr>
            <p:ph type="sldNum" sz="quarter" idx="12"/>
          </p:nvPr>
        </p:nvSpPr>
        <p:spPr/>
        <p:txBody>
          <a:bodyPr/>
          <a:lstStyle/>
          <a:p>
            <a:fld id="{FC40A2A1-650E-4FC6-B74F-825C414AC4F8}" type="slidenum">
              <a:rPr lang="de-DE" smtClean="0"/>
              <a:t>50</a:t>
            </a:fld>
            <a:endParaRPr lang="de-DE"/>
          </a:p>
        </p:txBody>
      </p:sp>
      <p:sp>
        <p:nvSpPr>
          <p:cNvPr id="4" name="TextBox 3">
            <a:extLst>
              <a:ext uri="{FF2B5EF4-FFF2-40B4-BE49-F238E27FC236}">
                <a16:creationId xmlns:a16="http://schemas.microsoft.com/office/drawing/2014/main" id="{5F72C11C-3A7C-3849-A609-B147BECFDA97}"/>
              </a:ext>
            </a:extLst>
          </p:cNvPr>
          <p:cNvSpPr txBox="1"/>
          <p:nvPr/>
        </p:nvSpPr>
        <p:spPr>
          <a:xfrm>
            <a:off x="436604" y="1668780"/>
            <a:ext cx="11314671" cy="4524315"/>
          </a:xfrm>
          <a:prstGeom prst="rect">
            <a:avLst/>
          </a:prstGeom>
          <a:noFill/>
        </p:spPr>
        <p:txBody>
          <a:bodyPr wrap="square" rtlCol="0">
            <a:spAutoFit/>
          </a:bodyPr>
          <a:lstStyle/>
          <a:p>
            <a:r>
              <a:rPr lang="en-US" sz="2400" dirty="0">
                <a:solidFill>
                  <a:schemeClr val="bg1"/>
                </a:solidFill>
              </a:rPr>
              <a:t>https://</a:t>
            </a:r>
            <a:r>
              <a:rPr lang="en-US" sz="2400" dirty="0" err="1">
                <a:solidFill>
                  <a:schemeClr val="bg1"/>
                </a:solidFill>
              </a:rPr>
              <a:t>bitcoin.stackexchange.com</a:t>
            </a:r>
            <a:r>
              <a:rPr lang="en-US" sz="2400" dirty="0">
                <a:solidFill>
                  <a:schemeClr val="bg1"/>
                </a:solidFill>
              </a:rPr>
              <a:t>/questions/96025/what-are-some-interesting-applications-of-taproot-smart-contracts</a:t>
            </a:r>
          </a:p>
          <a:p>
            <a:endParaRPr lang="en-US" sz="2400" dirty="0">
              <a:solidFill>
                <a:schemeClr val="bg1"/>
              </a:solidFill>
            </a:endParaRPr>
          </a:p>
          <a:p>
            <a:r>
              <a:rPr lang="en-US" sz="2400" dirty="0">
                <a:solidFill>
                  <a:schemeClr val="bg1"/>
                </a:solidFill>
              </a:rPr>
              <a:t>https://</a:t>
            </a:r>
            <a:r>
              <a:rPr lang="en-US" sz="2400" dirty="0" err="1">
                <a:solidFill>
                  <a:schemeClr val="bg1"/>
                </a:solidFill>
              </a:rPr>
              <a:t>bitcoinmagazine.com</a:t>
            </a:r>
            <a:r>
              <a:rPr lang="en-US" sz="2400" dirty="0">
                <a:solidFill>
                  <a:schemeClr val="bg1"/>
                </a:solidFill>
              </a:rPr>
              <a:t>/technical/taproot-coming-what-it-and-how-it-will-benefit-bitcoin</a:t>
            </a:r>
            <a:br>
              <a:rPr lang="en-US" sz="2400" dirty="0">
                <a:solidFill>
                  <a:schemeClr val="bg1"/>
                </a:solidFill>
              </a:rPr>
            </a:br>
            <a:endParaRPr lang="en-US" sz="2400" dirty="0">
              <a:solidFill>
                <a:schemeClr val="bg1"/>
              </a:solidFill>
            </a:endParaRPr>
          </a:p>
          <a:p>
            <a:r>
              <a:rPr lang="en-US" sz="2400" dirty="0">
                <a:solidFill>
                  <a:schemeClr val="bg1"/>
                </a:solidFill>
              </a:rPr>
              <a:t>https://</a:t>
            </a:r>
            <a:r>
              <a:rPr lang="en-US" sz="2400" dirty="0" err="1">
                <a:solidFill>
                  <a:schemeClr val="bg1"/>
                </a:solidFill>
              </a:rPr>
              <a:t>tara-annison.medium.com</a:t>
            </a:r>
            <a:r>
              <a:rPr lang="en-US" sz="2400" dirty="0">
                <a:solidFill>
                  <a:schemeClr val="bg1"/>
                </a:solidFill>
              </a:rPr>
              <a:t>/what-are-taproot-mast-and-schnorr-signatures-b737dae20681</a:t>
            </a:r>
          </a:p>
          <a:p>
            <a:endParaRPr lang="en-US" sz="2400" dirty="0">
              <a:solidFill>
                <a:schemeClr val="bg1"/>
              </a:solidFill>
            </a:endParaRPr>
          </a:p>
          <a:p>
            <a:r>
              <a:rPr lang="en-US" sz="2400" dirty="0">
                <a:solidFill>
                  <a:schemeClr val="bg1"/>
                </a:solidFill>
              </a:rPr>
              <a:t>https://</a:t>
            </a:r>
            <a:r>
              <a:rPr lang="en-US" sz="2400" dirty="0" err="1">
                <a:solidFill>
                  <a:schemeClr val="bg1"/>
                </a:solidFill>
              </a:rPr>
              <a:t>rubin.io</a:t>
            </a:r>
            <a:r>
              <a:rPr lang="en-US" sz="2400" dirty="0">
                <a:solidFill>
                  <a:schemeClr val="bg1"/>
                </a:solidFill>
              </a:rPr>
              <a:t>/public/pdfs/858report.pdf</a:t>
            </a:r>
          </a:p>
          <a:p>
            <a:endParaRPr lang="en-US" sz="2400" dirty="0">
              <a:solidFill>
                <a:schemeClr val="bg1"/>
              </a:solidFill>
            </a:endParaRPr>
          </a:p>
          <a:p>
            <a:r>
              <a:rPr lang="en-US" sz="2400" dirty="0">
                <a:solidFill>
                  <a:schemeClr val="bg1"/>
                </a:solidFill>
              </a:rPr>
              <a:t>https://</a:t>
            </a:r>
            <a:r>
              <a:rPr lang="en-US" sz="2400" dirty="0" err="1">
                <a:solidFill>
                  <a:schemeClr val="bg1"/>
                </a:solidFill>
              </a:rPr>
              <a:t>lists.linuxfoundation.org</a:t>
            </a:r>
            <a:r>
              <a:rPr lang="en-US" sz="2400" dirty="0">
                <a:solidFill>
                  <a:schemeClr val="bg1"/>
                </a:solidFill>
              </a:rPr>
              <a:t>/</a:t>
            </a:r>
            <a:r>
              <a:rPr lang="en-US" sz="2400" dirty="0" err="1">
                <a:solidFill>
                  <a:schemeClr val="bg1"/>
                </a:solidFill>
              </a:rPr>
              <a:t>pipermail</a:t>
            </a:r>
            <a:r>
              <a:rPr lang="en-US" sz="2400" dirty="0">
                <a:solidFill>
                  <a:schemeClr val="bg1"/>
                </a:solidFill>
              </a:rPr>
              <a:t>/bitcoin-dev/2018-January/015614.html</a:t>
            </a:r>
          </a:p>
        </p:txBody>
      </p:sp>
    </p:spTree>
    <p:extLst>
      <p:ext uri="{BB962C8B-B14F-4D97-AF65-F5344CB8AC3E}">
        <p14:creationId xmlns:p14="http://schemas.microsoft.com/office/powerpoint/2010/main" val="192472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C754-A29E-344A-AA0D-CE85DA559266}"/>
              </a:ext>
            </a:extLst>
          </p:cNvPr>
          <p:cNvSpPr>
            <a:spLocks noGrp="1"/>
          </p:cNvSpPr>
          <p:nvPr>
            <p:ph type="title"/>
          </p:nvPr>
        </p:nvSpPr>
        <p:spPr/>
        <p:txBody>
          <a:bodyPr/>
          <a:lstStyle/>
          <a:p>
            <a:r>
              <a:rPr lang="en-US" dirty="0"/>
              <a:t>Channel factories</a:t>
            </a:r>
          </a:p>
        </p:txBody>
      </p:sp>
      <p:sp>
        <p:nvSpPr>
          <p:cNvPr id="3" name="Text Placeholder 2">
            <a:extLst>
              <a:ext uri="{FF2B5EF4-FFF2-40B4-BE49-F238E27FC236}">
                <a16:creationId xmlns:a16="http://schemas.microsoft.com/office/drawing/2014/main" id="{8A1625A6-DCF7-6545-A23F-F3270F44758E}"/>
              </a:ext>
            </a:extLst>
          </p:cNvPr>
          <p:cNvSpPr>
            <a:spLocks noGrp="1"/>
          </p:cNvSpPr>
          <p:nvPr>
            <p:ph type="body" idx="1"/>
          </p:nvPr>
        </p:nvSpPr>
        <p:spPr/>
        <p:txBody>
          <a:bodyPr/>
          <a:lstStyle/>
          <a:p>
            <a:r>
              <a:rPr lang="en-US" dirty="0"/>
              <a:t>Signature Aggregation</a:t>
            </a:r>
          </a:p>
        </p:txBody>
      </p:sp>
      <p:sp>
        <p:nvSpPr>
          <p:cNvPr id="4" name="Slide Number Placeholder 3">
            <a:extLst>
              <a:ext uri="{FF2B5EF4-FFF2-40B4-BE49-F238E27FC236}">
                <a16:creationId xmlns:a16="http://schemas.microsoft.com/office/drawing/2014/main" id="{4F0D6519-C6E1-3746-9275-92BD01698B90}"/>
              </a:ext>
            </a:extLst>
          </p:cNvPr>
          <p:cNvSpPr>
            <a:spLocks noGrp="1"/>
          </p:cNvSpPr>
          <p:nvPr>
            <p:ph type="sldNum" sz="quarter" idx="12"/>
          </p:nvPr>
        </p:nvSpPr>
        <p:spPr/>
        <p:txBody>
          <a:bodyPr/>
          <a:lstStyle/>
          <a:p>
            <a:fld id="{FC40A2A1-650E-4FC6-B74F-825C414AC4F8}" type="slidenum">
              <a:rPr lang="de-DE" smtClean="0"/>
              <a:t>6</a:t>
            </a:fld>
            <a:endParaRPr lang="de-DE"/>
          </a:p>
        </p:txBody>
      </p:sp>
    </p:spTree>
    <p:extLst>
      <p:ext uri="{BB962C8B-B14F-4D97-AF65-F5344CB8AC3E}">
        <p14:creationId xmlns:p14="http://schemas.microsoft.com/office/powerpoint/2010/main" val="22719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F4E7-BFCB-064F-8919-CC3EC9DEC607}"/>
              </a:ext>
            </a:extLst>
          </p:cNvPr>
          <p:cNvSpPr>
            <a:spLocks noGrp="1"/>
          </p:cNvSpPr>
          <p:nvPr>
            <p:ph type="title"/>
          </p:nvPr>
        </p:nvSpPr>
        <p:spPr/>
        <p:txBody>
          <a:bodyPr/>
          <a:lstStyle/>
          <a:p>
            <a:r>
              <a:rPr lang="en-US" dirty="0"/>
              <a:t>Channel factories</a:t>
            </a:r>
          </a:p>
        </p:txBody>
      </p:sp>
      <p:sp>
        <p:nvSpPr>
          <p:cNvPr id="3" name="Slide Number Placeholder 2">
            <a:extLst>
              <a:ext uri="{FF2B5EF4-FFF2-40B4-BE49-F238E27FC236}">
                <a16:creationId xmlns:a16="http://schemas.microsoft.com/office/drawing/2014/main" id="{6A501EFE-A0EB-DB44-AACD-87EF57974139}"/>
              </a:ext>
            </a:extLst>
          </p:cNvPr>
          <p:cNvSpPr>
            <a:spLocks noGrp="1"/>
          </p:cNvSpPr>
          <p:nvPr>
            <p:ph type="sldNum" sz="quarter" idx="12"/>
          </p:nvPr>
        </p:nvSpPr>
        <p:spPr/>
        <p:txBody>
          <a:bodyPr/>
          <a:lstStyle/>
          <a:p>
            <a:fld id="{FC40A2A1-650E-4FC6-B74F-825C414AC4F8}" type="slidenum">
              <a:rPr lang="de-DE" smtClean="0"/>
              <a:t>7</a:t>
            </a:fld>
            <a:endParaRPr lang="de-DE"/>
          </a:p>
        </p:txBody>
      </p:sp>
      <p:sp>
        <p:nvSpPr>
          <p:cNvPr id="5" name="TextBox 4">
            <a:extLst>
              <a:ext uri="{FF2B5EF4-FFF2-40B4-BE49-F238E27FC236}">
                <a16:creationId xmlns:a16="http://schemas.microsoft.com/office/drawing/2014/main" id="{490D5207-0C3A-D14F-ACC8-8C7E2F096D7B}"/>
              </a:ext>
            </a:extLst>
          </p:cNvPr>
          <p:cNvSpPr txBox="1"/>
          <p:nvPr/>
        </p:nvSpPr>
        <p:spPr>
          <a:xfrm rot="16200000">
            <a:off x="-1341162" y="4605153"/>
            <a:ext cx="3894091" cy="338554"/>
          </a:xfrm>
          <a:prstGeom prst="rect">
            <a:avLst/>
          </a:prstGeom>
          <a:noFill/>
        </p:spPr>
        <p:txBody>
          <a:bodyPr wrap="square" rtlCol="0">
            <a:spAutoFit/>
          </a:bodyPr>
          <a:lstStyle/>
          <a:p>
            <a:r>
              <a:rPr lang="en-US" sz="800" dirty="0" err="1">
                <a:solidFill>
                  <a:schemeClr val="bg1"/>
                </a:solidFill>
              </a:rPr>
              <a:t>Burchert</a:t>
            </a:r>
            <a:r>
              <a:rPr lang="en-US" sz="800" dirty="0">
                <a:solidFill>
                  <a:schemeClr val="bg1"/>
                </a:solidFill>
              </a:rPr>
              <a:t> C, Decker C, </a:t>
            </a:r>
            <a:r>
              <a:rPr lang="en-US" sz="800" dirty="0" err="1">
                <a:solidFill>
                  <a:schemeClr val="bg1"/>
                </a:solidFill>
              </a:rPr>
              <a:t>Wattenhofer</a:t>
            </a:r>
            <a:r>
              <a:rPr lang="en-US" sz="800" dirty="0">
                <a:solidFill>
                  <a:schemeClr val="bg1"/>
                </a:solidFill>
              </a:rPr>
              <a:t> R. 2018 Scalable funding of Bitcoin micropayment channel networks. R. Soc. open sci. 5: 180089. </a:t>
            </a:r>
          </a:p>
        </p:txBody>
      </p:sp>
      <p:pic>
        <p:nvPicPr>
          <p:cNvPr id="6" name="Picture 5">
            <a:extLst>
              <a:ext uri="{FF2B5EF4-FFF2-40B4-BE49-F238E27FC236}">
                <a16:creationId xmlns:a16="http://schemas.microsoft.com/office/drawing/2014/main" id="{74024A12-BC13-1A45-925E-86692D5CFEA1}"/>
              </a:ext>
            </a:extLst>
          </p:cNvPr>
          <p:cNvPicPr>
            <a:picLocks noChangeAspect="1"/>
          </p:cNvPicPr>
          <p:nvPr/>
        </p:nvPicPr>
        <p:blipFill>
          <a:blip r:embed="rId2"/>
          <a:stretch>
            <a:fillRect/>
          </a:stretch>
        </p:blipFill>
        <p:spPr>
          <a:xfrm>
            <a:off x="1763239" y="2200275"/>
            <a:ext cx="8661400" cy="4521200"/>
          </a:xfrm>
          <a:prstGeom prst="rect">
            <a:avLst/>
          </a:prstGeom>
        </p:spPr>
      </p:pic>
      <p:sp>
        <p:nvSpPr>
          <p:cNvPr id="7" name="TextBox 6">
            <a:extLst>
              <a:ext uri="{FF2B5EF4-FFF2-40B4-BE49-F238E27FC236}">
                <a16:creationId xmlns:a16="http://schemas.microsoft.com/office/drawing/2014/main" id="{574D9B27-81EC-C647-A528-F7B71FCE1AEF}"/>
              </a:ext>
            </a:extLst>
          </p:cNvPr>
          <p:cNvSpPr txBox="1"/>
          <p:nvPr/>
        </p:nvSpPr>
        <p:spPr>
          <a:xfrm>
            <a:off x="436604" y="1307483"/>
            <a:ext cx="11314671" cy="830997"/>
          </a:xfrm>
          <a:prstGeom prst="rect">
            <a:avLst/>
          </a:prstGeom>
          <a:noFill/>
        </p:spPr>
        <p:txBody>
          <a:bodyPr wrap="square" rtlCol="0">
            <a:spAutoFit/>
          </a:bodyPr>
          <a:lstStyle/>
          <a:p>
            <a:r>
              <a:rPr lang="en-US" sz="1600" dirty="0">
                <a:solidFill>
                  <a:schemeClr val="bg1"/>
                </a:solidFill>
              </a:rPr>
              <a:t>“For a group of 20 users with 100 intra-group channels, the cost of the blockchain transactions is reduced by 90% compared to 100 regular micropayment channels opened on the blockchain. This can be increased further to 96% if Bitcoin introduces </a:t>
            </a:r>
            <a:r>
              <a:rPr lang="en-US" sz="1600" dirty="0" err="1">
                <a:solidFill>
                  <a:schemeClr val="bg1"/>
                </a:solidFill>
              </a:rPr>
              <a:t>Schnorr</a:t>
            </a:r>
            <a:r>
              <a:rPr lang="en-US" sz="1600" dirty="0">
                <a:solidFill>
                  <a:schemeClr val="bg1"/>
                </a:solidFill>
              </a:rPr>
              <a:t> signatures with signature aggregation.”</a:t>
            </a:r>
          </a:p>
        </p:txBody>
      </p:sp>
    </p:spTree>
    <p:extLst>
      <p:ext uri="{BB962C8B-B14F-4D97-AF65-F5344CB8AC3E}">
        <p14:creationId xmlns:p14="http://schemas.microsoft.com/office/powerpoint/2010/main" val="143511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421-2B6A-9B4A-B42E-5704CA8668B4}"/>
              </a:ext>
            </a:extLst>
          </p:cNvPr>
          <p:cNvSpPr>
            <a:spLocks noGrp="1"/>
          </p:cNvSpPr>
          <p:nvPr>
            <p:ph type="title"/>
          </p:nvPr>
        </p:nvSpPr>
        <p:spPr/>
        <p:txBody>
          <a:bodyPr/>
          <a:lstStyle/>
          <a:p>
            <a:r>
              <a:rPr lang="en-US" dirty="0"/>
              <a:t>Transaction size comparison</a:t>
            </a:r>
          </a:p>
        </p:txBody>
      </p:sp>
      <p:sp>
        <p:nvSpPr>
          <p:cNvPr id="3" name="Slide Number Placeholder 2">
            <a:extLst>
              <a:ext uri="{FF2B5EF4-FFF2-40B4-BE49-F238E27FC236}">
                <a16:creationId xmlns:a16="http://schemas.microsoft.com/office/drawing/2014/main" id="{1D16FE2A-B13F-2E46-9079-BEB32E2C780C}"/>
              </a:ext>
            </a:extLst>
          </p:cNvPr>
          <p:cNvSpPr>
            <a:spLocks noGrp="1"/>
          </p:cNvSpPr>
          <p:nvPr>
            <p:ph type="sldNum" sz="quarter" idx="12"/>
          </p:nvPr>
        </p:nvSpPr>
        <p:spPr/>
        <p:txBody>
          <a:bodyPr/>
          <a:lstStyle/>
          <a:p>
            <a:fld id="{FC40A2A1-650E-4FC6-B74F-825C414AC4F8}" type="slidenum">
              <a:rPr lang="de-DE" smtClean="0"/>
              <a:t>8</a:t>
            </a:fld>
            <a:endParaRPr lang="de-DE"/>
          </a:p>
        </p:txBody>
      </p:sp>
      <p:pic>
        <p:nvPicPr>
          <p:cNvPr id="1026" name="Picture 2" descr="Bild">
            <a:extLst>
              <a:ext uri="{FF2B5EF4-FFF2-40B4-BE49-F238E27FC236}">
                <a16:creationId xmlns:a16="http://schemas.microsoft.com/office/drawing/2014/main" id="{D8B3816D-C337-294D-96B7-A2DCE9AC5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819274"/>
            <a:ext cx="866140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1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C754-A29E-344A-AA0D-CE85DA559266}"/>
              </a:ext>
            </a:extLst>
          </p:cNvPr>
          <p:cNvSpPr>
            <a:spLocks noGrp="1"/>
          </p:cNvSpPr>
          <p:nvPr>
            <p:ph type="title"/>
          </p:nvPr>
        </p:nvSpPr>
        <p:spPr/>
        <p:txBody>
          <a:bodyPr/>
          <a:lstStyle/>
          <a:p>
            <a:r>
              <a:rPr lang="en-US" dirty="0" err="1"/>
              <a:t>MuSig</a:t>
            </a:r>
            <a:endParaRPr lang="en-US" dirty="0"/>
          </a:p>
        </p:txBody>
      </p:sp>
      <p:sp>
        <p:nvSpPr>
          <p:cNvPr id="3" name="Text Placeholder 2">
            <a:extLst>
              <a:ext uri="{FF2B5EF4-FFF2-40B4-BE49-F238E27FC236}">
                <a16:creationId xmlns:a16="http://schemas.microsoft.com/office/drawing/2014/main" id="{8A1625A6-DCF7-6545-A23F-F3270F44758E}"/>
              </a:ext>
            </a:extLst>
          </p:cNvPr>
          <p:cNvSpPr>
            <a:spLocks noGrp="1"/>
          </p:cNvSpPr>
          <p:nvPr>
            <p:ph type="body" idx="1"/>
          </p:nvPr>
        </p:nvSpPr>
        <p:spPr/>
        <p:txBody>
          <a:bodyPr/>
          <a:lstStyle/>
          <a:p>
            <a:r>
              <a:rPr lang="en-US" dirty="0"/>
              <a:t>Signature Aggregation</a:t>
            </a:r>
          </a:p>
        </p:txBody>
      </p:sp>
      <p:sp>
        <p:nvSpPr>
          <p:cNvPr id="4" name="Slide Number Placeholder 3">
            <a:extLst>
              <a:ext uri="{FF2B5EF4-FFF2-40B4-BE49-F238E27FC236}">
                <a16:creationId xmlns:a16="http://schemas.microsoft.com/office/drawing/2014/main" id="{4F0D6519-C6E1-3746-9275-92BD01698B90}"/>
              </a:ext>
            </a:extLst>
          </p:cNvPr>
          <p:cNvSpPr>
            <a:spLocks noGrp="1"/>
          </p:cNvSpPr>
          <p:nvPr>
            <p:ph type="sldNum" sz="quarter" idx="12"/>
          </p:nvPr>
        </p:nvSpPr>
        <p:spPr/>
        <p:txBody>
          <a:bodyPr/>
          <a:lstStyle/>
          <a:p>
            <a:fld id="{FC40A2A1-650E-4FC6-B74F-825C414AC4F8}" type="slidenum">
              <a:rPr lang="de-DE" smtClean="0"/>
              <a:t>9</a:t>
            </a:fld>
            <a:endParaRPr lang="de-DE"/>
          </a:p>
        </p:txBody>
      </p:sp>
    </p:spTree>
    <p:extLst>
      <p:ext uri="{BB962C8B-B14F-4D97-AF65-F5344CB8AC3E}">
        <p14:creationId xmlns:p14="http://schemas.microsoft.com/office/powerpoint/2010/main" val="1724785337"/>
      </p:ext>
    </p:extLst>
  </p:cSld>
  <p:clrMapOvr>
    <a:masterClrMapping/>
  </p:clrMapOvr>
</p:sld>
</file>

<file path=ppt/theme/theme1.xml><?xml version="1.0" encoding="utf-8"?>
<a:theme xmlns:a="http://schemas.openxmlformats.org/drawingml/2006/main" name="Donex2021GreyV2">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400" dirty="0" err="1" smtClean="0">
            <a:solidFill>
              <a:schemeClr val="bg1"/>
            </a:solidFill>
          </a:defRPr>
        </a:defPPr>
      </a:lstStyle>
    </a:txDef>
  </a:objectDefaults>
  <a:extraClrSchemeLst/>
  <a:extLst>
    <a:ext uri="{05A4C25C-085E-4340-85A3-A5531E510DB2}">
      <thm15:themeFamily xmlns:thm15="http://schemas.microsoft.com/office/thememl/2012/main" name="Donex2021GreyV2" id="{F17B75A8-6988-F941-B4FF-4C7AB7945AD6}" vid="{FB1F9709-FC57-3C4D-8FAA-A20F0EAA956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B64DEDFAEEA142BE693148193C5734" ma:contentTypeVersion="10" ma:contentTypeDescription="Create a new document." ma:contentTypeScope="" ma:versionID="6898b16890a8e10caa2f8e6471edb41f">
  <xsd:schema xmlns:xsd="http://www.w3.org/2001/XMLSchema" xmlns:xs="http://www.w3.org/2001/XMLSchema" xmlns:p="http://schemas.microsoft.com/office/2006/metadata/properties" xmlns:ns2="af37ebc2-654b-4c36-8260-1de8f44a0758" xmlns:ns3="e64c029d-26fd-45c8-95ca-031b01e8980d" targetNamespace="http://schemas.microsoft.com/office/2006/metadata/properties" ma:root="true" ma:fieldsID="50af3d2585be42cbdb7637b24e89b722" ns2:_="" ns3:_="">
    <xsd:import namespace="af37ebc2-654b-4c36-8260-1de8f44a0758"/>
    <xsd:import namespace="e64c029d-26fd-45c8-95ca-031b01e898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7ebc2-654b-4c36-8260-1de8f44a07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9667c8-95fb-4079-8d7a-c2d2517041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4c029d-26fd-45c8-95ca-031b01e8980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79cecd3-18e0-47e8-b982-f9dc07bce61b}" ma:internalName="TaxCatchAll" ma:showField="CatchAllData" ma:web="e64c029d-26fd-45c8-95ca-031b01e898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25515C-A817-44CE-A20B-563E7EE68973}">
  <ds:schemaRefs>
    <ds:schemaRef ds:uri="http://purl.org/dc/elements/1.1/"/>
    <ds:schemaRef ds:uri="http://purl.org/dc/dcmitype/"/>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af37ebc2-654b-4c36-8260-1de8f44a0758"/>
  </ds:schemaRefs>
</ds:datastoreItem>
</file>

<file path=customXml/itemProps2.xml><?xml version="1.0" encoding="utf-8"?>
<ds:datastoreItem xmlns:ds="http://schemas.openxmlformats.org/officeDocument/2006/customXml" ds:itemID="{AC8C6767-B888-468B-BBC7-D05C28A8D67B}">
  <ds:schemaRefs>
    <ds:schemaRef ds:uri="http://schemas.microsoft.com/sharepoint/v3/contenttype/forms"/>
  </ds:schemaRefs>
</ds:datastoreItem>
</file>

<file path=customXml/itemProps3.xml><?xml version="1.0" encoding="utf-8"?>
<ds:datastoreItem xmlns:ds="http://schemas.openxmlformats.org/officeDocument/2006/customXml" ds:itemID="{826F272B-2117-4BFA-B01C-674C76AB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7ebc2-654b-4c36-8260-1de8f44a0758"/>
    <ds:schemaRef ds:uri="e64c029d-26fd-45c8-95ca-031b01e898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Donex2021GreyV2</Template>
  <TotalTime>24115</TotalTime>
  <Words>5338</Words>
  <Application>Microsoft Macintosh PowerPoint</Application>
  <PresentationFormat>Widescreen</PresentationFormat>
  <Paragraphs>574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Century Gothic</vt:lpstr>
      <vt:lpstr>System Font Regular</vt:lpstr>
      <vt:lpstr>Calibri</vt:lpstr>
      <vt:lpstr>Arial</vt:lpstr>
      <vt:lpstr>Donex2021GreyV2</vt:lpstr>
      <vt:lpstr>Taproot – Part III</vt:lpstr>
      <vt:lpstr>Outline today</vt:lpstr>
      <vt:lpstr>Schnorr Signatures</vt:lpstr>
      <vt:lpstr>Schnorr Signatures – How it works</vt:lpstr>
      <vt:lpstr>Schnorr Signatures – Benefits over ECDSA</vt:lpstr>
      <vt:lpstr>Channel factories</vt:lpstr>
      <vt:lpstr>Channel factories</vt:lpstr>
      <vt:lpstr>Transaction size comparison</vt:lpstr>
      <vt:lpstr>MuSig</vt:lpstr>
      <vt:lpstr>Naïve Signature Aggregation</vt:lpstr>
      <vt:lpstr>Signature Aggregation – Rogue attack</vt:lpstr>
      <vt:lpstr>MuSig – How it works</vt:lpstr>
      <vt:lpstr>MuSig2 </vt:lpstr>
      <vt:lpstr>MuSig2 – Attacks</vt:lpstr>
      <vt:lpstr>MuSig – Versions </vt:lpstr>
      <vt:lpstr>Adaptor signatures Replace HTLCs</vt:lpstr>
      <vt:lpstr>Excursion: Wormhole attacks</vt:lpstr>
      <vt:lpstr>Adaptor signatures – Coinswap example</vt:lpstr>
      <vt:lpstr>Adaptor signatures – Coinswap example</vt:lpstr>
      <vt:lpstr>Adaptor signatures – Coinswap example</vt:lpstr>
      <vt:lpstr>Adaptor signatures – Coinswap example</vt:lpstr>
      <vt:lpstr>Adaptor signatures – Coinswap example</vt:lpstr>
      <vt:lpstr>Problem with HTLC</vt:lpstr>
      <vt:lpstr>Taproot</vt:lpstr>
      <vt:lpstr>Taproot – Tweaked public key</vt:lpstr>
      <vt:lpstr>Taproot – Tweaked public key</vt:lpstr>
      <vt:lpstr>Taproot – Tweaked public key - Transactions</vt:lpstr>
      <vt:lpstr>Taproot – Tweaked public key - Transactions</vt:lpstr>
      <vt:lpstr>Taproot – Tweaked public key - Transactions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Taproot – Tweaked public key - Examples</vt:lpstr>
      <vt:lpstr>Sources</vt:lpstr>
      <vt:lpstr>Sources</vt:lpstr>
      <vt:lpstr>Channel factories</vt:lpstr>
      <vt:lpstr>TBD</vt:lpstr>
      <vt:lpstr>Taproot: MAST (Merklized Abstract Syntax Trees)</vt:lpstr>
      <vt:lpstr>MAST (Merklized Abstract Syntax Trees) </vt:lpstr>
      <vt:lpstr>MAST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Taproot</dc:title>
  <dc:creator>Robin Bläsing</dc:creator>
  <cp:lastModifiedBy>Robin Bläsing</cp:lastModifiedBy>
  <cp:revision>3</cp:revision>
  <dcterms:created xsi:type="dcterms:W3CDTF">2021-10-27T15:55:21Z</dcterms:created>
  <dcterms:modified xsi:type="dcterms:W3CDTF">2022-08-23T08:59:59Z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0x0101000BB64DEDFAEEA142BE693148193C5734</vt:lpwstr>
  </property>
</Properties>
</file>