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99" r:id="rId4"/>
  </p:sldMasterIdLst>
  <p:sldIdLst>
    <p:sldId id="256" r:id="rId5"/>
    <p:sldId id="257" r:id="rId6"/>
    <p:sldId id="258" r:id="rId7"/>
    <p:sldId id="259" r:id="rId8"/>
    <p:sldId id="261" r:id="rId9"/>
    <p:sldId id="260" r:id="rId10"/>
    <p:sldId id="262" r:id="rId11"/>
    <p:sldId id="263"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F2686-53EE-144F-AE06-1A99380BA160}" v="2" dt="2022-08-23T08:54:26.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3"/>
    <p:restoredTop sz="95853"/>
  </p:normalViewPr>
  <p:slideViewPr>
    <p:cSldViewPr snapToGrid="0" snapToObjects="1">
      <p:cViewPr varScale="1">
        <p:scale>
          <a:sx n="108" d="100"/>
          <a:sy n="108" d="100"/>
        </p:scale>
        <p:origin x="11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Bläsing" userId="3fd8de12-e4b7-485a-992a-90717dfdd471" providerId="ADAL" clId="{B355831D-4CC8-5F46-A7A5-931C0746409A}"/>
    <pc:docChg chg="custSel addSld modSld">
      <pc:chgData name="Robin Bläsing" userId="3fd8de12-e4b7-485a-992a-90717dfdd471" providerId="ADAL" clId="{B355831D-4CC8-5F46-A7A5-931C0746409A}" dt="2022-05-16T10:00:20.972" v="53" actId="255"/>
      <pc:docMkLst>
        <pc:docMk/>
      </pc:docMkLst>
      <pc:sldChg chg="modSp new mod">
        <pc:chgData name="Robin Bläsing" userId="3fd8de12-e4b7-485a-992a-90717dfdd471" providerId="ADAL" clId="{B355831D-4CC8-5F46-A7A5-931C0746409A}" dt="2022-05-16T10:00:20.972" v="53" actId="255"/>
        <pc:sldMkLst>
          <pc:docMk/>
          <pc:sldMk cId="487618879" sldId="263"/>
        </pc:sldMkLst>
        <pc:spChg chg="mod">
          <ac:chgData name="Robin Bläsing" userId="3fd8de12-e4b7-485a-992a-90717dfdd471" providerId="ADAL" clId="{B355831D-4CC8-5F46-A7A5-931C0746409A}" dt="2022-05-16T09:58:19.433" v="5" actId="20577"/>
          <ac:spMkLst>
            <pc:docMk/>
            <pc:sldMk cId="487618879" sldId="263"/>
            <ac:spMk id="2" creationId="{196AAE9B-1E55-EC4E-6687-F50C5E8A38D0}"/>
          </ac:spMkLst>
        </pc:spChg>
        <pc:spChg chg="mod">
          <ac:chgData name="Robin Bläsing" userId="3fd8de12-e4b7-485a-992a-90717dfdd471" providerId="ADAL" clId="{B355831D-4CC8-5F46-A7A5-931C0746409A}" dt="2022-05-16T10:00:20.972" v="53" actId="255"/>
          <ac:spMkLst>
            <pc:docMk/>
            <pc:sldMk cId="487618879" sldId="263"/>
            <ac:spMk id="4" creationId="{9B43787E-9E05-3C8F-C6CD-1C72B0F86385}"/>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pic>
        <p:nvPicPr>
          <p:cNvPr id="4" name="Grafik 6">
            <a:extLst>
              <a:ext uri="{FF2B5EF4-FFF2-40B4-BE49-F238E27FC236}">
                <a16:creationId xmlns:a16="http://schemas.microsoft.com/office/drawing/2014/main" id="{40DC448B-32B7-B74A-B3E1-BEEEE48D6015}"/>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400000"/>
                    </a14:imgEffect>
                    <a14:imgEffect>
                      <a14:brightnessContrast bright="100000"/>
                    </a14:imgEffect>
                  </a14:imgLayer>
                </a14:imgProps>
              </a:ext>
            </a:extLst>
          </a:blip>
          <a:stretch>
            <a:fillRect/>
          </a:stretch>
        </p:blipFill>
        <p:spPr>
          <a:xfrm>
            <a:off x="5059631" y="2392631"/>
            <a:ext cx="2072738" cy="2072738"/>
          </a:xfrm>
          <a:prstGeom prst="rect">
            <a:avLst/>
          </a:prstGeom>
        </p:spPr>
      </p:pic>
    </p:spTree>
    <p:extLst>
      <p:ext uri="{BB962C8B-B14F-4D97-AF65-F5344CB8AC3E}">
        <p14:creationId xmlns:p14="http://schemas.microsoft.com/office/powerpoint/2010/main" val="156406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902093-94E5-4F5F-98BF-3A8B305C39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Inhaltsplatzhalter 2">
            <a:extLst>
              <a:ext uri="{FF2B5EF4-FFF2-40B4-BE49-F238E27FC236}">
                <a16:creationId xmlns:a16="http://schemas.microsoft.com/office/drawing/2014/main" id="{1463F871-700C-4659-A284-E0A364973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platzhalter 3">
            <a:extLst>
              <a:ext uri="{FF2B5EF4-FFF2-40B4-BE49-F238E27FC236}">
                <a16:creationId xmlns:a16="http://schemas.microsoft.com/office/drawing/2014/main" id="{E826E2A6-25E9-4744-A3F0-8803C2E51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umsplatzhalter 4">
            <a:extLst>
              <a:ext uri="{FF2B5EF4-FFF2-40B4-BE49-F238E27FC236}">
                <a16:creationId xmlns:a16="http://schemas.microsoft.com/office/drawing/2014/main" id="{6A0C0767-4B74-48D8-87ED-165912B80859}"/>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97331E8A-2FB3-4599-88D1-768103148FE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89D42AD-7B0B-474E-B79A-647CCF532595}"/>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99187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4A926-B56D-4F27-A6C6-2A725F878C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Bildplatzhalter 2">
            <a:extLst>
              <a:ext uri="{FF2B5EF4-FFF2-40B4-BE49-F238E27FC236}">
                <a16:creationId xmlns:a16="http://schemas.microsoft.com/office/drawing/2014/main" id="{15C4E524-BFB7-48E5-BF1F-F0CCAD0DB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de-DE"/>
          </a:p>
        </p:txBody>
      </p:sp>
      <p:sp>
        <p:nvSpPr>
          <p:cNvPr id="4" name="Textplatzhalter 3">
            <a:extLst>
              <a:ext uri="{FF2B5EF4-FFF2-40B4-BE49-F238E27FC236}">
                <a16:creationId xmlns:a16="http://schemas.microsoft.com/office/drawing/2014/main" id="{28AA2D5D-7F75-40EE-AB82-43C374A7B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umsplatzhalter 4">
            <a:extLst>
              <a:ext uri="{FF2B5EF4-FFF2-40B4-BE49-F238E27FC236}">
                <a16:creationId xmlns:a16="http://schemas.microsoft.com/office/drawing/2014/main" id="{F93EC4F1-2E6C-4D1A-9E20-D1C6BB7BD637}"/>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3BB0BFD6-9C34-4615-8450-961C234678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97182D-C405-42FF-AA50-33945EA1BF7E}"/>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060694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7D8031-D60B-40A3-B557-0C01F6ECDF51}"/>
              </a:ext>
            </a:extLst>
          </p:cNvPr>
          <p:cNvSpPr>
            <a:spLocks noGrp="1"/>
          </p:cNvSpPr>
          <p:nvPr>
            <p:ph type="title"/>
          </p:nvPr>
        </p:nvSpPr>
        <p:spPr/>
        <p:txBody>
          <a:bodyPr/>
          <a:lstStyle/>
          <a:p>
            <a:r>
              <a:rPr lang="en-GB"/>
              <a:t>Click to edit Master title style</a:t>
            </a:r>
            <a:endParaRPr lang="de-DE"/>
          </a:p>
        </p:txBody>
      </p:sp>
      <p:sp>
        <p:nvSpPr>
          <p:cNvPr id="3" name="Vertikaler Textplatzhalter 2">
            <a:extLst>
              <a:ext uri="{FF2B5EF4-FFF2-40B4-BE49-F238E27FC236}">
                <a16:creationId xmlns:a16="http://schemas.microsoft.com/office/drawing/2014/main" id="{4FDA0641-31B4-4389-822D-272E982C09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umsplatzhalter 3">
            <a:extLst>
              <a:ext uri="{FF2B5EF4-FFF2-40B4-BE49-F238E27FC236}">
                <a16:creationId xmlns:a16="http://schemas.microsoft.com/office/drawing/2014/main" id="{9B73E696-3C28-481D-8646-77644EEC6285}"/>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9EEF5E6B-4166-4086-82E4-DA2218C163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9E79163-2213-4745-B8C2-D7AF44FE9AC1}"/>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72EC55CD-6A33-4F2A-92E7-AFB9B7EA980E}"/>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0B8FEFA8-BE0E-B649-88ED-433B21F00A36}"/>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28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356EC60-4DE9-4F9F-883C-D7CF616EAF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kaler Textplatzhalter 2">
            <a:extLst>
              <a:ext uri="{FF2B5EF4-FFF2-40B4-BE49-F238E27FC236}">
                <a16:creationId xmlns:a16="http://schemas.microsoft.com/office/drawing/2014/main" id="{AB7C996F-D1D9-4DE6-AB09-CA9CBF66A4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umsplatzhalter 3">
            <a:extLst>
              <a:ext uri="{FF2B5EF4-FFF2-40B4-BE49-F238E27FC236}">
                <a16:creationId xmlns:a16="http://schemas.microsoft.com/office/drawing/2014/main" id="{83B92758-17D9-41D0-9908-183DCEB12730}"/>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05394062-411B-4B29-8483-E08B9D4309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48A4BF6-FCBF-4128-AA7E-EAC7C888E84C}"/>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683157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pic>
        <p:nvPicPr>
          <p:cNvPr id="7" name="Grafik 6">
            <a:extLst>
              <a:ext uri="{FF2B5EF4-FFF2-40B4-BE49-F238E27FC236}">
                <a16:creationId xmlns:a16="http://schemas.microsoft.com/office/drawing/2014/main" id="{02A11D4C-CA3D-4839-BE75-6C78F8842FD6}"/>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400000"/>
                    </a14:imgEffect>
                    <a14:imgEffect>
                      <a14:brightnessContrast bright="100000"/>
                    </a14:imgEffect>
                  </a14:imgLayer>
                </a14:imgProps>
              </a:ext>
            </a:extLst>
          </a:blip>
          <a:stretch>
            <a:fillRect/>
          </a:stretch>
        </p:blipFill>
        <p:spPr>
          <a:xfrm>
            <a:off x="5059631" y="1216640"/>
            <a:ext cx="2072738" cy="2072738"/>
          </a:xfrm>
          <a:prstGeom prst="rect">
            <a:avLst/>
          </a:prstGeom>
        </p:spPr>
      </p:pic>
    </p:spTree>
    <p:extLst>
      <p:ext uri="{BB962C8B-B14F-4D97-AF65-F5344CB8AC3E}">
        <p14:creationId xmlns:p14="http://schemas.microsoft.com/office/powerpoint/2010/main" val="282909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F457-7321-4DDC-ACEF-94E05A593D8E}"/>
              </a:ext>
            </a:extLst>
          </p:cNvPr>
          <p:cNvSpPr>
            <a:spLocks noGrp="1"/>
          </p:cNvSpPr>
          <p:nvPr>
            <p:ph type="title"/>
          </p:nvPr>
        </p:nvSpPr>
        <p:spPr>
          <a:xfrm>
            <a:off x="440724" y="111473"/>
            <a:ext cx="11314671" cy="890608"/>
          </a:xfrm>
        </p:spPr>
        <p:txBody>
          <a:bodyPr anchor="ctr">
            <a:normAutofit/>
          </a:bodyPr>
          <a:lstStyle/>
          <a:p>
            <a:r>
              <a:rPr lang="en-GB"/>
              <a:t>Click to edit Master title style</a:t>
            </a:r>
            <a:endParaRPr lang="de-DE" dirty="0"/>
          </a:p>
        </p:txBody>
      </p:sp>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en-US" dirty="0"/>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en-US" smtClean="0"/>
              <a:pPr/>
              <a:t>‹#›</a:t>
            </a:fld>
            <a:endParaRPr lang="en-US"/>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Inhaltsplatzhalter 2">
            <a:extLst>
              <a:ext uri="{FF2B5EF4-FFF2-40B4-BE49-F238E27FC236}">
                <a16:creationId xmlns:a16="http://schemas.microsoft.com/office/drawing/2014/main" id="{7DA3BD80-6779-2247-9261-ABE5B4457EDE}"/>
              </a:ext>
            </a:extLst>
          </p:cNvPr>
          <p:cNvSpPr>
            <a:spLocks noGrp="1"/>
          </p:cNvSpPr>
          <p:nvPr>
            <p:ph idx="1" hasCustomPrompt="1"/>
          </p:nvPr>
        </p:nvSpPr>
        <p:spPr>
          <a:xfrm>
            <a:off x="436605" y="1422407"/>
            <a:ext cx="11314671" cy="387798"/>
          </a:xfrm>
        </p:spPr>
        <p:txBody>
          <a:bodyPr lIns="0" tIns="0" rIns="0" bIns="0">
            <a:spAutoFit/>
          </a:bodyPr>
          <a:lstStyle>
            <a:lvl1pPr marL="0" indent="0">
              <a:buNone/>
              <a:defRPr sz="2800"/>
            </a:lvl1pPr>
          </a:lstStyle>
          <a:p>
            <a:pPr lvl="0"/>
            <a:r>
              <a:rPr lang="en-GB" dirty="0"/>
              <a:t>Text</a:t>
            </a:r>
          </a:p>
        </p:txBody>
      </p:sp>
    </p:spTree>
    <p:extLst>
      <p:ext uri="{BB962C8B-B14F-4D97-AF65-F5344CB8AC3E}">
        <p14:creationId xmlns:p14="http://schemas.microsoft.com/office/powerpoint/2010/main" val="907741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F457-7321-4DDC-ACEF-94E05A593D8E}"/>
              </a:ext>
            </a:extLst>
          </p:cNvPr>
          <p:cNvSpPr>
            <a:spLocks noGrp="1"/>
          </p:cNvSpPr>
          <p:nvPr>
            <p:ph type="title"/>
          </p:nvPr>
        </p:nvSpPr>
        <p:spPr/>
        <p:txBody>
          <a:bodyPr/>
          <a:lstStyle/>
          <a:p>
            <a:r>
              <a:rPr lang="en-GB"/>
              <a:t>Click to edit Master title style</a:t>
            </a:r>
            <a:endParaRPr lang="de-DE"/>
          </a:p>
        </p:txBody>
      </p:sp>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en-US" dirty="0"/>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en-US" smtClean="0"/>
              <a:pPr/>
              <a:t>‹#›</a:t>
            </a:fld>
            <a:endParaRPr lang="en-US"/>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19051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78C3B-7F9B-4850-8A3D-1F93A93E68F3}"/>
              </a:ext>
            </a:extLst>
          </p:cNvPr>
          <p:cNvSpPr>
            <a:spLocks noGrp="1"/>
          </p:cNvSpPr>
          <p:nvPr>
            <p:ph type="title"/>
          </p:nvPr>
        </p:nvSpPr>
        <p:spPr>
          <a:xfrm>
            <a:off x="436605" y="1709738"/>
            <a:ext cx="11314669" cy="2852737"/>
          </a:xfrm>
        </p:spPr>
        <p:txBody>
          <a:bodyPr anchor="b"/>
          <a:lstStyle>
            <a:lvl1pPr>
              <a:defRPr sz="6000"/>
            </a:lvl1pPr>
          </a:lstStyle>
          <a:p>
            <a:r>
              <a:rPr lang="en-GB"/>
              <a:t>Click to edit Master title style</a:t>
            </a:r>
            <a:endParaRPr lang="de-DE"/>
          </a:p>
        </p:txBody>
      </p:sp>
      <p:sp>
        <p:nvSpPr>
          <p:cNvPr id="3" name="Textplatzhalter 2">
            <a:extLst>
              <a:ext uri="{FF2B5EF4-FFF2-40B4-BE49-F238E27FC236}">
                <a16:creationId xmlns:a16="http://schemas.microsoft.com/office/drawing/2014/main" id="{B4222CBC-E8A4-4C25-AB98-64242BEA541E}"/>
              </a:ext>
            </a:extLst>
          </p:cNvPr>
          <p:cNvSpPr>
            <a:spLocks noGrp="1"/>
          </p:cNvSpPr>
          <p:nvPr>
            <p:ph type="body" idx="1"/>
          </p:nvPr>
        </p:nvSpPr>
        <p:spPr>
          <a:xfrm>
            <a:off x="436605" y="4951307"/>
            <a:ext cx="11314669" cy="113834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umsplatzhalter 3">
            <a:extLst>
              <a:ext uri="{FF2B5EF4-FFF2-40B4-BE49-F238E27FC236}">
                <a16:creationId xmlns:a16="http://schemas.microsoft.com/office/drawing/2014/main" id="{D20D55A0-F804-483C-A2F9-15065389BC1C}"/>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695FD63B-84F3-42CE-BF26-14255922D6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D477F4-A585-4240-9E31-274DE1A99067}"/>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A194D359-F442-4AEE-9FE6-B224CEB9F901}"/>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E5B0BDEC-0060-994F-8625-334FC82BE52C}"/>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1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1EAE9-D619-4A93-AD7D-2C0AA96AD479}"/>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7D561E21-B804-4F4A-9C6B-A79237C427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Datumsplatzhalter 3">
            <a:extLst>
              <a:ext uri="{FF2B5EF4-FFF2-40B4-BE49-F238E27FC236}">
                <a16:creationId xmlns:a16="http://schemas.microsoft.com/office/drawing/2014/main" id="{5FF5EBA8-4FEA-4F83-A4CF-2C841D0FD487}"/>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1F2E4A8C-DD73-4BF3-A00B-241600CC2A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F775E0-FE9F-436E-BD3F-DC924EA59F3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63F9B8B4-BD5F-4144-9F82-2AA0D49A6658}"/>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55645CE8-729A-EB4F-A5B6-D51027C99B6F}"/>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83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409DEE2-8186-43E7-A05E-E3C1728A7A0B}"/>
              </a:ext>
            </a:extLst>
          </p:cNvPr>
          <p:cNvSpPr>
            <a:spLocks noGrp="1"/>
          </p:cNvSpPr>
          <p:nvPr>
            <p:ph type="dt" sz="half" idx="10"/>
          </p:nvPr>
        </p:nvSpPr>
        <p:spPr/>
        <p:txBody>
          <a:bodyPr/>
          <a:lstStyle/>
          <a:p>
            <a:endParaRPr lang="de-DE"/>
          </a:p>
        </p:txBody>
      </p:sp>
      <p:sp>
        <p:nvSpPr>
          <p:cNvPr id="3" name="Fußzeilenplatzhalter 2">
            <a:extLst>
              <a:ext uri="{FF2B5EF4-FFF2-40B4-BE49-F238E27FC236}">
                <a16:creationId xmlns:a16="http://schemas.microsoft.com/office/drawing/2014/main" id="{864739FE-4D64-4BE4-8DC0-10BFEE35020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433788A-2920-4055-88F3-9EDDB7B71BB4}"/>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334836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32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34757B-4040-4C59-8E21-1A78D2558818}"/>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86AAAEA0-8E97-42B3-8F7D-008B1AA8DF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Inhaltsplatzhalter 3">
            <a:extLst>
              <a:ext uri="{FF2B5EF4-FFF2-40B4-BE49-F238E27FC236}">
                <a16:creationId xmlns:a16="http://schemas.microsoft.com/office/drawing/2014/main" id="{1457051E-5FB1-4FCC-AD2A-7DA362241E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umsplatzhalter 4">
            <a:extLst>
              <a:ext uri="{FF2B5EF4-FFF2-40B4-BE49-F238E27FC236}">
                <a16:creationId xmlns:a16="http://schemas.microsoft.com/office/drawing/2014/main" id="{84D1E581-8A7A-4C49-BF38-1FFF844F22A0}"/>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483B30F5-3069-4CFB-8F9E-238E55655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8B1756E-A917-47A7-80C3-CF2E5A10780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8" name="Gerade Verbindung 7">
            <a:extLst>
              <a:ext uri="{FF2B5EF4-FFF2-40B4-BE49-F238E27FC236}">
                <a16:creationId xmlns:a16="http://schemas.microsoft.com/office/drawing/2014/main" id="{4F63EDC9-057F-409F-874D-90F12CEC964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Gerade Verbindung 7">
            <a:extLst>
              <a:ext uri="{FF2B5EF4-FFF2-40B4-BE49-F238E27FC236}">
                <a16:creationId xmlns:a16="http://schemas.microsoft.com/office/drawing/2014/main" id="{A4CE0F2B-5A7A-AF46-895D-BA4746AC810D}"/>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14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32C97-60A3-45D2-B8D1-2A878AA55F36}"/>
              </a:ext>
            </a:extLst>
          </p:cNvPr>
          <p:cNvSpPr>
            <a:spLocks noGrp="1"/>
          </p:cNvSpPr>
          <p:nvPr>
            <p:ph type="title"/>
          </p:nvPr>
        </p:nvSpPr>
        <p:spPr>
          <a:xfrm>
            <a:off x="436605" y="365125"/>
            <a:ext cx="11314670" cy="671195"/>
          </a:xfrm>
        </p:spPr>
        <p:txBody>
          <a:bodyPr/>
          <a:lstStyle/>
          <a:p>
            <a:r>
              <a:rPr lang="en-GB"/>
              <a:t>Click to edit Master title style</a:t>
            </a:r>
            <a:endParaRPr lang="de-DE"/>
          </a:p>
        </p:txBody>
      </p:sp>
      <p:sp>
        <p:nvSpPr>
          <p:cNvPr id="3" name="Textplatzhalter 2">
            <a:extLst>
              <a:ext uri="{FF2B5EF4-FFF2-40B4-BE49-F238E27FC236}">
                <a16:creationId xmlns:a16="http://schemas.microsoft.com/office/drawing/2014/main" id="{FAFF35A4-CF1C-4636-BDB1-FE204AF07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Inhaltsplatzhalter 3">
            <a:extLst>
              <a:ext uri="{FF2B5EF4-FFF2-40B4-BE49-F238E27FC236}">
                <a16:creationId xmlns:a16="http://schemas.microsoft.com/office/drawing/2014/main" id="{688ADDCD-9573-40AD-9C24-7AA0C19F91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platzhalter 4">
            <a:extLst>
              <a:ext uri="{FF2B5EF4-FFF2-40B4-BE49-F238E27FC236}">
                <a16:creationId xmlns:a16="http://schemas.microsoft.com/office/drawing/2014/main" id="{446697C0-01BC-473C-BE45-F86BA3261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Inhaltsplatzhalter 5">
            <a:extLst>
              <a:ext uri="{FF2B5EF4-FFF2-40B4-BE49-F238E27FC236}">
                <a16:creationId xmlns:a16="http://schemas.microsoft.com/office/drawing/2014/main" id="{53422127-2403-42CB-B54E-F90F607BFF0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umsplatzhalter 6">
            <a:extLst>
              <a:ext uri="{FF2B5EF4-FFF2-40B4-BE49-F238E27FC236}">
                <a16:creationId xmlns:a16="http://schemas.microsoft.com/office/drawing/2014/main" id="{E245C404-9579-4135-9151-51BCF72916DD}"/>
              </a:ext>
            </a:extLst>
          </p:cNvPr>
          <p:cNvSpPr>
            <a:spLocks noGrp="1"/>
          </p:cNvSpPr>
          <p:nvPr>
            <p:ph type="dt" sz="half" idx="10"/>
          </p:nvPr>
        </p:nvSpPr>
        <p:spPr/>
        <p:txBody>
          <a:bodyPr/>
          <a:lstStyle/>
          <a:p>
            <a:endParaRPr lang="de-DE"/>
          </a:p>
        </p:txBody>
      </p:sp>
      <p:sp>
        <p:nvSpPr>
          <p:cNvPr id="8" name="Fußzeilenplatzhalter 7">
            <a:extLst>
              <a:ext uri="{FF2B5EF4-FFF2-40B4-BE49-F238E27FC236}">
                <a16:creationId xmlns:a16="http://schemas.microsoft.com/office/drawing/2014/main" id="{F9B11797-BF40-49D4-AECF-C38B3A25359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40F4DD2-4140-4066-935C-412FD26EF7C4}"/>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10" name="Gerade Verbindung 7">
            <a:extLst>
              <a:ext uri="{FF2B5EF4-FFF2-40B4-BE49-F238E27FC236}">
                <a16:creationId xmlns:a16="http://schemas.microsoft.com/office/drawing/2014/main" id="{B60EB3AC-B743-4957-8313-AED480BA3A6C}"/>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7">
            <a:extLst>
              <a:ext uri="{FF2B5EF4-FFF2-40B4-BE49-F238E27FC236}">
                <a16:creationId xmlns:a16="http://schemas.microsoft.com/office/drawing/2014/main" id="{CFBEEF23-2EBF-A342-B008-E5A1157F906A}"/>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71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F56EA66-E53E-4298-BF76-47BDCDF7F731}"/>
              </a:ext>
            </a:extLst>
          </p:cNvPr>
          <p:cNvSpPr>
            <a:spLocks noGrp="1"/>
          </p:cNvSpPr>
          <p:nvPr>
            <p:ph type="title"/>
          </p:nvPr>
        </p:nvSpPr>
        <p:spPr>
          <a:xfrm>
            <a:off x="440724" y="365126"/>
            <a:ext cx="11314671" cy="498598"/>
          </a:xfrm>
          <a:prstGeom prst="rect">
            <a:avLst/>
          </a:prstGeom>
        </p:spPr>
        <p:txBody>
          <a:bodyPr vert="horz" lIns="0" tIns="0" rIns="0" bIns="0" rtlCol="0" anchor="t">
            <a:normAutofit/>
          </a:bodyPr>
          <a:lstStyle/>
          <a:p>
            <a:r>
              <a:rPr lang="en-US" noProof="0"/>
              <a:t>Mastertitelformat bearbeiten</a:t>
            </a:r>
          </a:p>
        </p:txBody>
      </p:sp>
      <p:sp>
        <p:nvSpPr>
          <p:cNvPr id="3" name="Textplatzhalter 2">
            <a:extLst>
              <a:ext uri="{FF2B5EF4-FFF2-40B4-BE49-F238E27FC236}">
                <a16:creationId xmlns:a16="http://schemas.microsoft.com/office/drawing/2014/main" id="{6D39A477-497C-49CF-862A-7EA5B070CB3C}"/>
              </a:ext>
            </a:extLst>
          </p:cNvPr>
          <p:cNvSpPr>
            <a:spLocks noGrp="1"/>
          </p:cNvSpPr>
          <p:nvPr>
            <p:ph type="body" idx="1"/>
          </p:nvPr>
        </p:nvSpPr>
        <p:spPr>
          <a:xfrm>
            <a:off x="436605" y="1422407"/>
            <a:ext cx="11314671" cy="4754556"/>
          </a:xfrm>
          <a:prstGeom prst="rect">
            <a:avLst/>
          </a:prstGeom>
        </p:spPr>
        <p:txBody>
          <a:bodyPr vert="horz" lIns="91440" tIns="45720" rIns="91440" bIns="45720" rtlCol="0">
            <a:norm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4" name="Datumsplatzhalter 3">
            <a:extLst>
              <a:ext uri="{FF2B5EF4-FFF2-40B4-BE49-F238E27FC236}">
                <a16:creationId xmlns:a16="http://schemas.microsoft.com/office/drawing/2014/main" id="{533813A6-85AD-4BD8-A002-50582A8685C4}"/>
              </a:ext>
            </a:extLst>
          </p:cNvPr>
          <p:cNvSpPr>
            <a:spLocks noGrp="1"/>
          </p:cNvSpPr>
          <p:nvPr>
            <p:ph type="dt" sz="half" idx="2"/>
          </p:nvPr>
        </p:nvSpPr>
        <p:spPr>
          <a:xfrm>
            <a:off x="436606" y="6356350"/>
            <a:ext cx="979022" cy="365125"/>
          </a:xfrm>
          <a:prstGeom prst="rect">
            <a:avLst/>
          </a:prstGeom>
        </p:spPr>
        <p:txBody>
          <a:bodyPr vert="horz" lIns="91440" tIns="45720" rIns="91440" bIns="45720" rtlCol="0" anchor="ctr"/>
          <a:lstStyle>
            <a:lvl1pPr algn="l">
              <a:defRPr sz="1200">
                <a:solidFill>
                  <a:schemeClr val="bg2"/>
                </a:solidFill>
                <a:latin typeface="Arial" panose="020B0604020202020204" pitchFamily="34" charset="0"/>
                <a:cs typeface="Arial" panose="020B0604020202020204" pitchFamily="34" charset="0"/>
              </a:defRPr>
            </a:lvl1pPr>
          </a:lstStyle>
          <a:p>
            <a:endParaRPr lang="en-US" dirty="0"/>
          </a:p>
        </p:txBody>
      </p:sp>
      <p:sp>
        <p:nvSpPr>
          <p:cNvPr id="5" name="Fußzeilenplatzhalter 4">
            <a:extLst>
              <a:ext uri="{FF2B5EF4-FFF2-40B4-BE49-F238E27FC236}">
                <a16:creationId xmlns:a16="http://schemas.microsoft.com/office/drawing/2014/main" id="{6E6462A4-3FDF-4B39-B6F4-0A8BA5BA5B15}"/>
              </a:ext>
            </a:extLst>
          </p:cNvPr>
          <p:cNvSpPr>
            <a:spLocks noGrp="1"/>
          </p:cNvSpPr>
          <p:nvPr>
            <p:ph type="ftr" sz="quarter" idx="3"/>
          </p:nvPr>
        </p:nvSpPr>
        <p:spPr>
          <a:xfrm>
            <a:off x="1537547" y="6356350"/>
            <a:ext cx="9116905" cy="365125"/>
          </a:xfrm>
          <a:prstGeom prst="rect">
            <a:avLst/>
          </a:prstGeom>
        </p:spPr>
        <p:txBody>
          <a:bodyPr vert="horz" lIns="91440" tIns="45720" rIns="91440" bIns="45720" rtlCol="0" anchor="ctr"/>
          <a:lstStyle>
            <a:lvl1pPr algn="ctr">
              <a:defRPr sz="1200">
                <a:solidFill>
                  <a:schemeClr val="bg2"/>
                </a:solidFill>
                <a:latin typeface="Arial" panose="020B0604020202020204" pitchFamily="34" charset="0"/>
                <a:cs typeface="Arial" panose="020B0604020202020204" pitchFamily="34" charset="0"/>
              </a:defRPr>
            </a:lvl1pPr>
          </a:lstStyle>
          <a:p>
            <a:endParaRPr lang="en-US" dirty="0"/>
          </a:p>
        </p:txBody>
      </p:sp>
      <p:sp>
        <p:nvSpPr>
          <p:cNvPr id="6" name="Foliennummernplatzhalter 5">
            <a:extLst>
              <a:ext uri="{FF2B5EF4-FFF2-40B4-BE49-F238E27FC236}">
                <a16:creationId xmlns:a16="http://schemas.microsoft.com/office/drawing/2014/main" id="{D8205457-C66B-4313-9984-1126BD830E28}"/>
              </a:ext>
            </a:extLst>
          </p:cNvPr>
          <p:cNvSpPr>
            <a:spLocks noGrp="1"/>
          </p:cNvSpPr>
          <p:nvPr>
            <p:ph type="sldNum" sz="quarter" idx="4"/>
          </p:nvPr>
        </p:nvSpPr>
        <p:spPr>
          <a:xfrm>
            <a:off x="10776372" y="6356350"/>
            <a:ext cx="974903" cy="365125"/>
          </a:xfrm>
          <a:prstGeom prst="rect">
            <a:avLst/>
          </a:prstGeom>
        </p:spPr>
        <p:txBody>
          <a:bodyPr vert="horz" lIns="91440" tIns="45720" rIns="91440" bIns="45720" rtlCol="0" anchor="ctr"/>
          <a:lstStyle>
            <a:lvl1pPr algn="r">
              <a:defRPr sz="1200">
                <a:solidFill>
                  <a:schemeClr val="bg2"/>
                </a:solidFill>
                <a:latin typeface="Arial" panose="020B0604020202020204" pitchFamily="34" charset="0"/>
                <a:cs typeface="Arial" panose="020B0604020202020204" pitchFamily="34" charset="0"/>
              </a:defRPr>
            </a:lvl1pPr>
          </a:lstStyle>
          <a:p>
            <a:fld id="{FC40A2A1-650E-4FC6-B74F-825C414AC4F8}" type="slidenum">
              <a:rPr lang="en-US" smtClean="0"/>
              <a:pPr/>
              <a:t>‹#›</a:t>
            </a:fld>
            <a:endParaRPr lang="en-US"/>
          </a:p>
        </p:txBody>
      </p:sp>
    </p:spTree>
    <p:extLst>
      <p:ext uri="{BB962C8B-B14F-4D97-AF65-F5344CB8AC3E}">
        <p14:creationId xmlns:p14="http://schemas.microsoft.com/office/powerpoint/2010/main" val="323067208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eabitcoin.com/technical/ecds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bitcoin/bips/blob/master/bip-0341.mediawiki#signature-validation-ru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bitcoin/bitcoin/blob/master/src/script/interpreter.cpp"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itcoin/bips/blob/master/bip-0118.mediawik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remyers/bitcoin/blob/eltoo-anyprevout-ptlc/test/functional/test_framework/script.py"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AA32-C784-F840-A91D-1D4645CEAA46}"/>
              </a:ext>
            </a:extLst>
          </p:cNvPr>
          <p:cNvSpPr>
            <a:spLocks noGrp="1"/>
          </p:cNvSpPr>
          <p:nvPr>
            <p:ph type="ctrTitle"/>
          </p:nvPr>
        </p:nvSpPr>
        <p:spPr/>
        <p:txBody>
          <a:bodyPr>
            <a:normAutofit fontScale="90000"/>
          </a:bodyPr>
          <a:lstStyle/>
          <a:p>
            <a:r>
              <a:rPr lang="en-US" dirty="0"/>
              <a:t>BIP 118</a:t>
            </a:r>
            <a:br>
              <a:rPr lang="en-US" dirty="0"/>
            </a:br>
            <a:r>
              <a:rPr lang="en-US" dirty="0"/>
              <a:t>SIGHASH_ANYPREVOUT for Taproot Scripts</a:t>
            </a:r>
          </a:p>
        </p:txBody>
      </p:sp>
    </p:spTree>
    <p:extLst>
      <p:ext uri="{BB962C8B-B14F-4D97-AF65-F5344CB8AC3E}">
        <p14:creationId xmlns:p14="http://schemas.microsoft.com/office/powerpoint/2010/main" val="94446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78C5-0EA5-D943-B848-EF7A93E691C6}"/>
              </a:ext>
            </a:extLst>
          </p:cNvPr>
          <p:cNvSpPr>
            <a:spLocks noGrp="1"/>
          </p:cNvSpPr>
          <p:nvPr>
            <p:ph type="title"/>
          </p:nvPr>
        </p:nvSpPr>
        <p:spPr/>
        <p:txBody>
          <a:bodyPr/>
          <a:lstStyle/>
          <a:p>
            <a:r>
              <a:rPr lang="en-US" dirty="0" err="1"/>
              <a:t>Sighash</a:t>
            </a:r>
            <a:r>
              <a:rPr lang="en-US" dirty="0"/>
              <a:t> Flags</a:t>
            </a:r>
          </a:p>
        </p:txBody>
      </p:sp>
      <p:sp>
        <p:nvSpPr>
          <p:cNvPr id="3" name="Slide Number Placeholder 2">
            <a:extLst>
              <a:ext uri="{FF2B5EF4-FFF2-40B4-BE49-F238E27FC236}">
                <a16:creationId xmlns:a16="http://schemas.microsoft.com/office/drawing/2014/main" id="{204FC5CD-62AA-994A-81D2-C7EBDA435D3E}"/>
              </a:ext>
            </a:extLst>
          </p:cNvPr>
          <p:cNvSpPr>
            <a:spLocks noGrp="1"/>
          </p:cNvSpPr>
          <p:nvPr>
            <p:ph type="sldNum" sz="quarter" idx="12"/>
          </p:nvPr>
        </p:nvSpPr>
        <p:spPr/>
        <p:txBody>
          <a:bodyPr/>
          <a:lstStyle/>
          <a:p>
            <a:fld id="{FC40A2A1-650E-4FC6-B74F-825C414AC4F8}" type="slidenum">
              <a:rPr lang="en-US" smtClean="0"/>
              <a:pPr/>
              <a:t>2</a:t>
            </a:fld>
            <a:endParaRPr lang="en-US"/>
          </a:p>
        </p:txBody>
      </p:sp>
      <p:pic>
        <p:nvPicPr>
          <p:cNvPr id="1026" name="Picture 2">
            <a:extLst>
              <a:ext uri="{FF2B5EF4-FFF2-40B4-BE49-F238E27FC236}">
                <a16:creationId xmlns:a16="http://schemas.microsoft.com/office/drawing/2014/main" id="{116AA4B5-4B41-044A-B637-567094560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823" y="55736"/>
            <a:ext cx="5765782" cy="6746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40B7C5-527F-554F-B3EA-7878DA89F50D}"/>
              </a:ext>
            </a:extLst>
          </p:cNvPr>
          <p:cNvSpPr txBox="1"/>
          <p:nvPr/>
        </p:nvSpPr>
        <p:spPr>
          <a:xfrm rot="5400000">
            <a:off x="10281483" y="2673133"/>
            <a:ext cx="2693366" cy="246221"/>
          </a:xfrm>
          <a:prstGeom prst="rect">
            <a:avLst/>
          </a:prstGeom>
          <a:noFill/>
        </p:spPr>
        <p:txBody>
          <a:bodyPr wrap="none" rtlCol="0">
            <a:spAutoFit/>
          </a:bodyPr>
          <a:lstStyle/>
          <a:p>
            <a:r>
              <a:rPr lang="en-US" sz="1000" dirty="0">
                <a:solidFill>
                  <a:schemeClr val="bg1"/>
                </a:solidFill>
                <a:hlinkClick r:id="rId3"/>
              </a:rPr>
              <a:t>https://learnmeabitcoin.com/technical/ecdsa</a:t>
            </a:r>
            <a:r>
              <a:rPr lang="en-US" sz="1000" dirty="0">
                <a:solidFill>
                  <a:schemeClr val="bg1"/>
                </a:solidFill>
              </a:rPr>
              <a:t> </a:t>
            </a:r>
          </a:p>
        </p:txBody>
      </p:sp>
      <p:sp>
        <p:nvSpPr>
          <p:cNvPr id="6" name="TextBox 5">
            <a:extLst>
              <a:ext uri="{FF2B5EF4-FFF2-40B4-BE49-F238E27FC236}">
                <a16:creationId xmlns:a16="http://schemas.microsoft.com/office/drawing/2014/main" id="{4A165A47-CBE8-CE44-BCFA-191CBB6F95A2}"/>
              </a:ext>
            </a:extLst>
          </p:cNvPr>
          <p:cNvSpPr txBox="1"/>
          <p:nvPr/>
        </p:nvSpPr>
        <p:spPr>
          <a:xfrm>
            <a:off x="440724" y="1455348"/>
            <a:ext cx="5057629" cy="4401205"/>
          </a:xfrm>
          <a:prstGeom prst="rect">
            <a:avLst/>
          </a:prstGeom>
          <a:noFill/>
        </p:spPr>
        <p:txBody>
          <a:bodyPr wrap="square" rtlCol="0">
            <a:spAutoFit/>
          </a:bodyPr>
          <a:lstStyle/>
          <a:p>
            <a:pPr algn="just">
              <a:spcAft>
                <a:spcPts val="600"/>
              </a:spcAft>
            </a:pPr>
            <a:r>
              <a:rPr lang="en-US" sz="2000" dirty="0">
                <a:solidFill>
                  <a:schemeClr val="bg1"/>
                </a:solidFill>
              </a:rPr>
              <a:t>A UTXO specifies an amount and a </a:t>
            </a:r>
            <a:r>
              <a:rPr lang="en-US" sz="2000" u="sng" dirty="0">
                <a:solidFill>
                  <a:schemeClr val="bg1"/>
                </a:solidFill>
              </a:rPr>
              <a:t>script</a:t>
            </a:r>
            <a:r>
              <a:rPr lang="en-US" sz="2000" dirty="0">
                <a:solidFill>
                  <a:schemeClr val="bg1"/>
                </a:solidFill>
              </a:rPr>
              <a:t> to spend it.</a:t>
            </a:r>
          </a:p>
          <a:p>
            <a:pPr algn="just">
              <a:spcAft>
                <a:spcPts val="600"/>
              </a:spcAft>
            </a:pPr>
            <a:r>
              <a:rPr lang="en-US" sz="2000" dirty="0">
                <a:solidFill>
                  <a:schemeClr val="bg1"/>
                </a:solidFill>
              </a:rPr>
              <a:t>This script (usually) contains a </a:t>
            </a:r>
            <a:r>
              <a:rPr lang="en-US" sz="2000" u="sng" dirty="0">
                <a:solidFill>
                  <a:schemeClr val="bg1"/>
                </a:solidFill>
              </a:rPr>
              <a:t>public key </a:t>
            </a:r>
            <a:r>
              <a:rPr lang="en-US" sz="2000" dirty="0">
                <a:solidFill>
                  <a:schemeClr val="bg1"/>
                </a:solidFill>
              </a:rPr>
              <a:t>and an opcode instruction to compare it to a signature.</a:t>
            </a:r>
          </a:p>
          <a:p>
            <a:pPr algn="just">
              <a:spcAft>
                <a:spcPts val="600"/>
              </a:spcAft>
            </a:pPr>
            <a:r>
              <a:rPr lang="en-US" sz="2000" dirty="0">
                <a:solidFill>
                  <a:schemeClr val="bg1"/>
                </a:solidFill>
              </a:rPr>
              <a:t>To spend the UTXO, the spender must provide a redeem script which includes the corresponding </a:t>
            </a:r>
            <a:r>
              <a:rPr lang="en-US" sz="2000" u="sng" dirty="0">
                <a:solidFill>
                  <a:schemeClr val="bg1"/>
                </a:solidFill>
              </a:rPr>
              <a:t>signature</a:t>
            </a:r>
            <a:r>
              <a:rPr lang="en-US" sz="2000" dirty="0">
                <a:solidFill>
                  <a:schemeClr val="bg1"/>
                </a:solidFill>
              </a:rPr>
              <a:t> (provided at a different part of the TX).</a:t>
            </a:r>
          </a:p>
          <a:p>
            <a:pPr algn="just">
              <a:spcAft>
                <a:spcPts val="600"/>
              </a:spcAft>
            </a:pPr>
            <a:r>
              <a:rPr lang="en-US" sz="2000" dirty="0">
                <a:solidFill>
                  <a:schemeClr val="bg1"/>
                </a:solidFill>
              </a:rPr>
              <a:t>The ‘message’ which is signed is a hash of (a part of) the </a:t>
            </a:r>
            <a:r>
              <a:rPr lang="en-US" sz="2000" u="sng" dirty="0">
                <a:solidFill>
                  <a:schemeClr val="bg1"/>
                </a:solidFill>
              </a:rPr>
              <a:t>TX’s specifics</a:t>
            </a:r>
            <a:r>
              <a:rPr lang="en-US" sz="2000" dirty="0">
                <a:solidFill>
                  <a:schemeClr val="bg1"/>
                </a:solidFill>
              </a:rPr>
              <a:t> - the ‘</a:t>
            </a:r>
            <a:r>
              <a:rPr lang="en-US" sz="2000" dirty="0" err="1">
                <a:solidFill>
                  <a:schemeClr val="bg1"/>
                </a:solidFill>
              </a:rPr>
              <a:t>sighash</a:t>
            </a:r>
            <a:r>
              <a:rPr lang="en-US" sz="2000" dirty="0">
                <a:solidFill>
                  <a:schemeClr val="bg1"/>
                </a:solidFill>
              </a:rPr>
              <a:t>’.</a:t>
            </a:r>
          </a:p>
          <a:p>
            <a:pPr algn="just">
              <a:spcAft>
                <a:spcPts val="600"/>
              </a:spcAft>
            </a:pPr>
            <a:r>
              <a:rPr lang="en-US" sz="2000" dirty="0">
                <a:solidFill>
                  <a:schemeClr val="bg1"/>
                </a:solidFill>
              </a:rPr>
              <a:t>The </a:t>
            </a:r>
            <a:r>
              <a:rPr lang="en-US" sz="2000" u="sng" dirty="0" err="1">
                <a:solidFill>
                  <a:schemeClr val="bg1"/>
                </a:solidFill>
              </a:rPr>
              <a:t>sighash</a:t>
            </a:r>
            <a:r>
              <a:rPr lang="en-US" sz="2000" u="sng" dirty="0">
                <a:solidFill>
                  <a:schemeClr val="bg1"/>
                </a:solidFill>
              </a:rPr>
              <a:t> flag</a:t>
            </a:r>
            <a:r>
              <a:rPr lang="en-US" sz="2000" dirty="0">
                <a:solidFill>
                  <a:schemeClr val="bg1"/>
                </a:solidFill>
              </a:rPr>
              <a:t> tells the verifier which part of the TX has been hashed.</a:t>
            </a:r>
          </a:p>
        </p:txBody>
      </p:sp>
    </p:spTree>
    <p:extLst>
      <p:ext uri="{BB962C8B-B14F-4D97-AF65-F5344CB8AC3E}">
        <p14:creationId xmlns:p14="http://schemas.microsoft.com/office/powerpoint/2010/main" val="79576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78C5-0EA5-D943-B848-EF7A93E691C6}"/>
              </a:ext>
            </a:extLst>
          </p:cNvPr>
          <p:cNvSpPr>
            <a:spLocks noGrp="1"/>
          </p:cNvSpPr>
          <p:nvPr>
            <p:ph type="title"/>
          </p:nvPr>
        </p:nvSpPr>
        <p:spPr/>
        <p:txBody>
          <a:bodyPr/>
          <a:lstStyle/>
          <a:p>
            <a:r>
              <a:rPr lang="en-US" dirty="0"/>
              <a:t>BIP 341</a:t>
            </a:r>
          </a:p>
        </p:txBody>
      </p:sp>
      <p:sp>
        <p:nvSpPr>
          <p:cNvPr id="3" name="Slide Number Placeholder 2">
            <a:extLst>
              <a:ext uri="{FF2B5EF4-FFF2-40B4-BE49-F238E27FC236}">
                <a16:creationId xmlns:a16="http://schemas.microsoft.com/office/drawing/2014/main" id="{204FC5CD-62AA-994A-81D2-C7EBDA435D3E}"/>
              </a:ext>
            </a:extLst>
          </p:cNvPr>
          <p:cNvSpPr>
            <a:spLocks noGrp="1"/>
          </p:cNvSpPr>
          <p:nvPr>
            <p:ph type="sldNum" sz="quarter" idx="12"/>
          </p:nvPr>
        </p:nvSpPr>
        <p:spPr/>
        <p:txBody>
          <a:bodyPr/>
          <a:lstStyle/>
          <a:p>
            <a:fld id="{FC40A2A1-650E-4FC6-B74F-825C414AC4F8}" type="slidenum">
              <a:rPr lang="en-US" smtClean="0"/>
              <a:pPr/>
              <a:t>3</a:t>
            </a:fld>
            <a:endParaRPr lang="en-US"/>
          </a:p>
        </p:txBody>
      </p:sp>
      <p:sp>
        <p:nvSpPr>
          <p:cNvPr id="5" name="TextBox 4">
            <a:extLst>
              <a:ext uri="{FF2B5EF4-FFF2-40B4-BE49-F238E27FC236}">
                <a16:creationId xmlns:a16="http://schemas.microsoft.com/office/drawing/2014/main" id="{0440B7C5-527F-554F-B3EA-7878DA89F50D}"/>
              </a:ext>
            </a:extLst>
          </p:cNvPr>
          <p:cNvSpPr txBox="1"/>
          <p:nvPr/>
        </p:nvSpPr>
        <p:spPr>
          <a:xfrm rot="5400000">
            <a:off x="9032744" y="3637817"/>
            <a:ext cx="5190845" cy="246221"/>
          </a:xfrm>
          <a:prstGeom prst="rect">
            <a:avLst/>
          </a:prstGeom>
          <a:noFill/>
        </p:spPr>
        <p:txBody>
          <a:bodyPr wrap="none" rtlCol="0">
            <a:spAutoFit/>
          </a:bodyPr>
          <a:lstStyle/>
          <a:p>
            <a:r>
              <a:rPr lang="en-US" sz="1000" dirty="0">
                <a:solidFill>
                  <a:schemeClr val="bg1"/>
                </a:solidFill>
                <a:hlinkClick r:id="rId2"/>
              </a:rPr>
              <a:t>https://github.com/bitcoin/bips/blob/master/bip-0341.mediawiki#signature-validation-rules</a:t>
            </a:r>
            <a:r>
              <a:rPr lang="en-US" sz="1000" dirty="0">
                <a:solidFill>
                  <a:schemeClr val="bg1"/>
                </a:solidFill>
              </a:rPr>
              <a:t> </a:t>
            </a:r>
          </a:p>
        </p:txBody>
      </p:sp>
      <p:sp>
        <p:nvSpPr>
          <p:cNvPr id="6" name="TextBox 5">
            <a:extLst>
              <a:ext uri="{FF2B5EF4-FFF2-40B4-BE49-F238E27FC236}">
                <a16:creationId xmlns:a16="http://schemas.microsoft.com/office/drawing/2014/main" id="{4A165A47-CBE8-CE44-BCFA-191CBB6F95A2}"/>
              </a:ext>
            </a:extLst>
          </p:cNvPr>
          <p:cNvSpPr txBox="1"/>
          <p:nvPr/>
        </p:nvSpPr>
        <p:spPr>
          <a:xfrm>
            <a:off x="440724" y="1455348"/>
            <a:ext cx="3563511" cy="2785378"/>
          </a:xfrm>
          <a:prstGeom prst="rect">
            <a:avLst/>
          </a:prstGeom>
          <a:noFill/>
        </p:spPr>
        <p:txBody>
          <a:bodyPr wrap="square" rtlCol="0">
            <a:spAutoFit/>
          </a:bodyPr>
          <a:lstStyle/>
          <a:p>
            <a:pPr>
              <a:spcAft>
                <a:spcPts val="600"/>
              </a:spcAft>
            </a:pPr>
            <a:r>
              <a:rPr lang="en-US" sz="2000" dirty="0">
                <a:solidFill>
                  <a:schemeClr val="bg1"/>
                </a:solidFill>
              </a:rPr>
              <a:t>BIP title:</a:t>
            </a:r>
          </a:p>
          <a:p>
            <a:pPr>
              <a:spcAft>
                <a:spcPts val="600"/>
              </a:spcAft>
            </a:pPr>
            <a:r>
              <a:rPr lang="en-US" sz="2000" dirty="0">
                <a:solidFill>
                  <a:schemeClr val="bg1"/>
                </a:solidFill>
              </a:rPr>
              <a:t>Taproot: </a:t>
            </a:r>
            <a:r>
              <a:rPr lang="en-US" sz="2000" dirty="0" err="1">
                <a:solidFill>
                  <a:schemeClr val="bg1"/>
                </a:solidFill>
              </a:rPr>
              <a:t>SegWit</a:t>
            </a:r>
            <a:r>
              <a:rPr lang="en-US" sz="2000" dirty="0">
                <a:solidFill>
                  <a:schemeClr val="bg1"/>
                </a:solidFill>
              </a:rPr>
              <a:t> version 1 spending rules</a:t>
            </a:r>
          </a:p>
          <a:p>
            <a:pPr>
              <a:spcAft>
                <a:spcPts val="600"/>
              </a:spcAft>
            </a:pPr>
            <a:endParaRPr lang="en-US" sz="2000" dirty="0">
              <a:solidFill>
                <a:schemeClr val="bg1"/>
              </a:solidFill>
            </a:endParaRPr>
          </a:p>
          <a:p>
            <a:pPr>
              <a:spcAft>
                <a:spcPts val="600"/>
              </a:spcAft>
            </a:pPr>
            <a:r>
              <a:rPr lang="en-US" sz="2000" dirty="0">
                <a:solidFill>
                  <a:schemeClr val="bg1"/>
                </a:solidFill>
              </a:rPr>
              <a:t>Taproot soft-fork created new algorithm for how to hash the TX’s specifics depending on the </a:t>
            </a:r>
            <a:r>
              <a:rPr lang="en-US" sz="2000" dirty="0" err="1">
                <a:solidFill>
                  <a:schemeClr val="bg1"/>
                </a:solidFill>
              </a:rPr>
              <a:t>sighash</a:t>
            </a:r>
            <a:r>
              <a:rPr lang="en-US" sz="2000" dirty="0">
                <a:solidFill>
                  <a:schemeClr val="bg1"/>
                </a:solidFill>
              </a:rPr>
              <a:t> flag.</a:t>
            </a:r>
          </a:p>
        </p:txBody>
      </p:sp>
      <p:pic>
        <p:nvPicPr>
          <p:cNvPr id="9" name="Picture 8">
            <a:extLst>
              <a:ext uri="{FF2B5EF4-FFF2-40B4-BE49-F238E27FC236}">
                <a16:creationId xmlns:a16="http://schemas.microsoft.com/office/drawing/2014/main" id="{80DB8649-0147-B847-A8D7-8D0E04002BC5}"/>
              </a:ext>
            </a:extLst>
          </p:cNvPr>
          <p:cNvPicPr>
            <a:picLocks noChangeAspect="1"/>
          </p:cNvPicPr>
          <p:nvPr/>
        </p:nvPicPr>
        <p:blipFill>
          <a:blip r:embed="rId3"/>
          <a:stretch>
            <a:fillRect/>
          </a:stretch>
        </p:blipFill>
        <p:spPr>
          <a:xfrm>
            <a:off x="4377396" y="1551457"/>
            <a:ext cx="6398976" cy="4691901"/>
          </a:xfrm>
          <a:prstGeom prst="rect">
            <a:avLst/>
          </a:prstGeom>
        </p:spPr>
      </p:pic>
    </p:spTree>
    <p:extLst>
      <p:ext uri="{BB962C8B-B14F-4D97-AF65-F5344CB8AC3E}">
        <p14:creationId xmlns:p14="http://schemas.microsoft.com/office/powerpoint/2010/main" val="380402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CCD-C277-F143-8776-08F96128D86D}"/>
              </a:ext>
            </a:extLst>
          </p:cNvPr>
          <p:cNvSpPr>
            <a:spLocks noGrp="1"/>
          </p:cNvSpPr>
          <p:nvPr>
            <p:ph type="title"/>
          </p:nvPr>
        </p:nvSpPr>
        <p:spPr/>
        <p:txBody>
          <a:bodyPr/>
          <a:lstStyle/>
          <a:p>
            <a:pPr>
              <a:spcAft>
                <a:spcPts val="600"/>
              </a:spcAft>
            </a:pPr>
            <a:r>
              <a:rPr lang="en-US" dirty="0"/>
              <a:t>BIP 341</a:t>
            </a:r>
          </a:p>
        </p:txBody>
      </p:sp>
      <p:sp>
        <p:nvSpPr>
          <p:cNvPr id="3" name="Slide Number Placeholder 2">
            <a:extLst>
              <a:ext uri="{FF2B5EF4-FFF2-40B4-BE49-F238E27FC236}">
                <a16:creationId xmlns:a16="http://schemas.microsoft.com/office/drawing/2014/main" id="{22AE9C18-8684-764C-AE93-E4E39887D4C4}"/>
              </a:ext>
            </a:extLst>
          </p:cNvPr>
          <p:cNvSpPr>
            <a:spLocks noGrp="1"/>
          </p:cNvSpPr>
          <p:nvPr>
            <p:ph type="sldNum" sz="quarter" idx="12"/>
          </p:nvPr>
        </p:nvSpPr>
        <p:spPr/>
        <p:txBody>
          <a:bodyPr/>
          <a:lstStyle/>
          <a:p>
            <a:fld id="{FC40A2A1-650E-4FC6-B74F-825C414AC4F8}" type="slidenum">
              <a:rPr lang="en-US" smtClean="0"/>
              <a:pPr/>
              <a:t>4</a:t>
            </a:fld>
            <a:endParaRPr lang="en-US"/>
          </a:p>
        </p:txBody>
      </p:sp>
      <p:pic>
        <p:nvPicPr>
          <p:cNvPr id="5" name="Picture 4">
            <a:extLst>
              <a:ext uri="{FF2B5EF4-FFF2-40B4-BE49-F238E27FC236}">
                <a16:creationId xmlns:a16="http://schemas.microsoft.com/office/drawing/2014/main" id="{0F07331E-2938-914D-8DE9-C741B0A9CDF1}"/>
              </a:ext>
            </a:extLst>
          </p:cNvPr>
          <p:cNvPicPr>
            <a:picLocks noChangeAspect="1"/>
          </p:cNvPicPr>
          <p:nvPr/>
        </p:nvPicPr>
        <p:blipFill>
          <a:blip r:embed="rId2"/>
          <a:stretch>
            <a:fillRect/>
          </a:stretch>
        </p:blipFill>
        <p:spPr>
          <a:xfrm>
            <a:off x="3979532" y="1185421"/>
            <a:ext cx="3870530" cy="5561106"/>
          </a:xfrm>
          <a:prstGeom prst="rect">
            <a:avLst/>
          </a:prstGeom>
        </p:spPr>
      </p:pic>
      <p:pic>
        <p:nvPicPr>
          <p:cNvPr id="6" name="Picture 5">
            <a:extLst>
              <a:ext uri="{FF2B5EF4-FFF2-40B4-BE49-F238E27FC236}">
                <a16:creationId xmlns:a16="http://schemas.microsoft.com/office/drawing/2014/main" id="{F2517647-549E-254D-9123-3B37C4404DB5}"/>
              </a:ext>
            </a:extLst>
          </p:cNvPr>
          <p:cNvPicPr>
            <a:picLocks noChangeAspect="1"/>
          </p:cNvPicPr>
          <p:nvPr/>
        </p:nvPicPr>
        <p:blipFill>
          <a:blip r:embed="rId3"/>
          <a:stretch>
            <a:fillRect/>
          </a:stretch>
        </p:blipFill>
        <p:spPr>
          <a:xfrm>
            <a:off x="7877583" y="1185421"/>
            <a:ext cx="3873692" cy="4986822"/>
          </a:xfrm>
          <a:prstGeom prst="rect">
            <a:avLst/>
          </a:prstGeom>
        </p:spPr>
      </p:pic>
      <p:sp>
        <p:nvSpPr>
          <p:cNvPr id="7" name="TextBox 6">
            <a:extLst>
              <a:ext uri="{FF2B5EF4-FFF2-40B4-BE49-F238E27FC236}">
                <a16:creationId xmlns:a16="http://schemas.microsoft.com/office/drawing/2014/main" id="{51910344-9757-8142-B687-6963DEB91FB8}"/>
              </a:ext>
            </a:extLst>
          </p:cNvPr>
          <p:cNvSpPr txBox="1"/>
          <p:nvPr/>
        </p:nvSpPr>
        <p:spPr>
          <a:xfrm>
            <a:off x="7806326" y="6141186"/>
            <a:ext cx="4105611" cy="246221"/>
          </a:xfrm>
          <a:prstGeom prst="rect">
            <a:avLst/>
          </a:prstGeom>
          <a:noFill/>
        </p:spPr>
        <p:txBody>
          <a:bodyPr wrap="none" rtlCol="0">
            <a:spAutoFit/>
          </a:bodyPr>
          <a:lstStyle/>
          <a:p>
            <a:r>
              <a:rPr lang="en-US" sz="1000" dirty="0">
                <a:solidFill>
                  <a:schemeClr val="bg1"/>
                </a:solidFill>
                <a:hlinkClick r:id="rId4"/>
              </a:rPr>
              <a:t>https://github.com/bitcoin/bitcoin/blob/master/src/script/interpreter.cpp</a:t>
            </a:r>
            <a:r>
              <a:rPr lang="en-US" sz="1000" dirty="0">
                <a:solidFill>
                  <a:schemeClr val="bg1"/>
                </a:solidFill>
              </a:rPr>
              <a:t> </a:t>
            </a:r>
          </a:p>
        </p:txBody>
      </p:sp>
      <p:sp>
        <p:nvSpPr>
          <p:cNvPr id="8" name="TextBox 7">
            <a:extLst>
              <a:ext uri="{FF2B5EF4-FFF2-40B4-BE49-F238E27FC236}">
                <a16:creationId xmlns:a16="http://schemas.microsoft.com/office/drawing/2014/main" id="{35CA805B-00CB-E94A-BA6A-111E92016BDA}"/>
              </a:ext>
            </a:extLst>
          </p:cNvPr>
          <p:cNvSpPr txBox="1"/>
          <p:nvPr/>
        </p:nvSpPr>
        <p:spPr>
          <a:xfrm>
            <a:off x="440724" y="1455349"/>
            <a:ext cx="3031605" cy="1281876"/>
          </a:xfrm>
          <a:prstGeom prst="rect">
            <a:avLst/>
          </a:prstGeom>
          <a:noFill/>
        </p:spPr>
        <p:txBody>
          <a:bodyPr wrap="square" numCol="1" rtlCol="0">
            <a:noAutofit/>
          </a:bodyPr>
          <a:lstStyle/>
          <a:p>
            <a:pPr>
              <a:spcAft>
                <a:spcPts val="600"/>
              </a:spcAft>
            </a:pPr>
            <a:r>
              <a:rPr lang="en-US" sz="2000" dirty="0">
                <a:solidFill>
                  <a:schemeClr val="bg1"/>
                </a:solidFill>
              </a:rPr>
              <a:t>Commitment to:</a:t>
            </a:r>
          </a:p>
          <a:p>
            <a:pPr>
              <a:spcAft>
                <a:spcPts val="600"/>
              </a:spcAft>
            </a:pPr>
            <a:endParaRPr lang="en-US" sz="2000" dirty="0">
              <a:solidFill>
                <a:schemeClr val="bg1"/>
              </a:solidFill>
            </a:endParaRPr>
          </a:p>
        </p:txBody>
      </p:sp>
      <p:sp>
        <p:nvSpPr>
          <p:cNvPr id="11" name="TextBox 10">
            <a:extLst>
              <a:ext uri="{FF2B5EF4-FFF2-40B4-BE49-F238E27FC236}">
                <a16:creationId xmlns:a16="http://schemas.microsoft.com/office/drawing/2014/main" id="{98D191A6-2398-264E-B6C1-534286893C2F}"/>
              </a:ext>
            </a:extLst>
          </p:cNvPr>
          <p:cNvSpPr txBox="1"/>
          <p:nvPr/>
        </p:nvSpPr>
        <p:spPr>
          <a:xfrm>
            <a:off x="8104094" y="6407972"/>
            <a:ext cx="2977097" cy="338554"/>
          </a:xfrm>
          <a:prstGeom prst="rect">
            <a:avLst/>
          </a:prstGeom>
          <a:noFill/>
        </p:spPr>
        <p:txBody>
          <a:bodyPr wrap="none" rtlCol="0">
            <a:spAutoFit/>
          </a:bodyPr>
          <a:lstStyle/>
          <a:p>
            <a:r>
              <a:rPr lang="en-US" sz="1600" dirty="0">
                <a:solidFill>
                  <a:schemeClr val="bg1"/>
                </a:solidFill>
              </a:rPr>
              <a:t>Implementation in Bitcoin Core</a:t>
            </a:r>
          </a:p>
        </p:txBody>
      </p:sp>
      <p:sp>
        <p:nvSpPr>
          <p:cNvPr id="12" name="TextBox 11">
            <a:extLst>
              <a:ext uri="{FF2B5EF4-FFF2-40B4-BE49-F238E27FC236}">
                <a16:creationId xmlns:a16="http://schemas.microsoft.com/office/drawing/2014/main" id="{A8001134-7045-9742-BD2A-1CCE4F69DA54}"/>
              </a:ext>
            </a:extLst>
          </p:cNvPr>
          <p:cNvSpPr txBox="1"/>
          <p:nvPr/>
        </p:nvSpPr>
        <p:spPr>
          <a:xfrm>
            <a:off x="440724" y="2289063"/>
            <a:ext cx="3503747" cy="4457463"/>
          </a:xfrm>
          <a:prstGeom prst="rect">
            <a:avLst/>
          </a:prstGeom>
          <a:noFill/>
        </p:spPr>
        <p:txBody>
          <a:bodyPr wrap="square" numCol="2" rtlCol="0">
            <a:noAutofit/>
          </a:bodyPr>
          <a:lstStyle/>
          <a:p>
            <a:r>
              <a:rPr lang="en-US" sz="1600" b="1" dirty="0">
                <a:solidFill>
                  <a:schemeClr val="bg1"/>
                </a:solidFill>
              </a:rPr>
              <a:t>General</a:t>
            </a:r>
            <a:r>
              <a:rPr lang="en-US" sz="1600" dirty="0">
                <a:solidFill>
                  <a:schemeClr val="bg1"/>
                </a:solidFill>
              </a:rPr>
              <a:t>:</a:t>
            </a:r>
          </a:p>
          <a:p>
            <a:pPr marL="177800" indent="-177800">
              <a:buFontTx/>
              <a:buChar char="-"/>
            </a:pPr>
            <a:r>
              <a:rPr lang="en-US" sz="1600" dirty="0">
                <a:solidFill>
                  <a:schemeClr val="bg1"/>
                </a:solidFill>
              </a:rPr>
              <a:t>epoch</a:t>
            </a:r>
          </a:p>
          <a:p>
            <a:pPr marL="177800" indent="-177800">
              <a:buFontTx/>
              <a:buChar char="-"/>
            </a:pPr>
            <a:r>
              <a:rPr lang="en-US" sz="1600" dirty="0">
                <a:solidFill>
                  <a:schemeClr val="bg1"/>
                </a:solidFill>
              </a:rPr>
              <a:t>hash type</a:t>
            </a:r>
          </a:p>
          <a:p>
            <a:pPr marL="177800" indent="-177800">
              <a:buFontTx/>
              <a:buChar char="-"/>
            </a:pPr>
            <a:endParaRPr lang="en-US" sz="1600" dirty="0">
              <a:solidFill>
                <a:schemeClr val="bg1"/>
              </a:solidFill>
            </a:endParaRPr>
          </a:p>
          <a:p>
            <a:r>
              <a:rPr lang="en-US" sz="1600" b="1" dirty="0" err="1">
                <a:solidFill>
                  <a:schemeClr val="bg1"/>
                </a:solidFill>
              </a:rPr>
              <a:t>Prevout</a:t>
            </a:r>
            <a:r>
              <a:rPr lang="en-US" sz="1600" dirty="0">
                <a:solidFill>
                  <a:schemeClr val="bg1"/>
                </a:solidFill>
              </a:rPr>
              <a:t>:</a:t>
            </a:r>
          </a:p>
          <a:p>
            <a:pPr marL="177800" indent="-177800">
              <a:buFontTx/>
              <a:buChar char="-"/>
            </a:pPr>
            <a:r>
              <a:rPr lang="en-US" sz="1600" dirty="0">
                <a:solidFill>
                  <a:schemeClr val="bg1"/>
                </a:solidFill>
              </a:rPr>
              <a:t>Outpoints</a:t>
            </a:r>
          </a:p>
          <a:p>
            <a:pPr marL="315913" lvl="1" indent="-138113">
              <a:buFont typeface="Arial" panose="020B0604020202020204" pitchFamily="34" charset="0"/>
              <a:buChar char="•"/>
            </a:pPr>
            <a:r>
              <a:rPr lang="en-US" sz="1600" dirty="0">
                <a:solidFill>
                  <a:schemeClr val="bg1"/>
                </a:solidFill>
              </a:rPr>
              <a:t>TX-IDs &amp; output indexes</a:t>
            </a:r>
          </a:p>
          <a:p>
            <a:pPr marL="315913" lvl="1" indent="-138113">
              <a:buFont typeface="Arial" panose="020B0604020202020204" pitchFamily="34" charset="0"/>
              <a:buChar char="•"/>
            </a:pPr>
            <a:r>
              <a:rPr lang="en-US" sz="1600" dirty="0">
                <a:solidFill>
                  <a:schemeClr val="bg1"/>
                </a:solidFill>
              </a:rPr>
              <a:t>values</a:t>
            </a:r>
          </a:p>
          <a:p>
            <a:pPr marL="315913" lvl="1" indent="-138113">
              <a:buFont typeface="Arial" panose="020B0604020202020204" pitchFamily="34" charset="0"/>
              <a:buChar char="•"/>
            </a:pPr>
            <a:r>
              <a:rPr lang="en-US" sz="1600" dirty="0" err="1">
                <a:solidFill>
                  <a:schemeClr val="bg1"/>
                </a:solidFill>
              </a:rPr>
              <a:t>scriptPubKeys</a:t>
            </a:r>
            <a:endParaRPr lang="en-US" sz="1600" dirty="0">
              <a:solidFill>
                <a:schemeClr val="bg1"/>
              </a:solidFill>
            </a:endParaRPr>
          </a:p>
          <a:p>
            <a:pPr marL="315913" lvl="1" indent="-138113">
              <a:buFont typeface="Arial" panose="020B0604020202020204" pitchFamily="34" charset="0"/>
              <a:buChar char="•"/>
            </a:pPr>
            <a:r>
              <a:rPr lang="en-US" sz="1600" dirty="0" err="1">
                <a:solidFill>
                  <a:schemeClr val="bg1"/>
                </a:solidFill>
              </a:rPr>
              <a:t>nSequences</a:t>
            </a:r>
            <a:endParaRPr lang="en-US" sz="1600" dirty="0">
              <a:solidFill>
                <a:schemeClr val="bg1"/>
              </a:solidFill>
            </a:endParaRPr>
          </a:p>
          <a:p>
            <a:pPr marL="177800" indent="-177800">
              <a:buFontTx/>
              <a:buChar char="-"/>
            </a:pPr>
            <a:r>
              <a:rPr lang="en-US" sz="1600" dirty="0">
                <a:solidFill>
                  <a:schemeClr val="bg1"/>
                </a:solidFill>
              </a:rPr>
              <a:t>Outpoint amount</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b="1" dirty="0">
                <a:solidFill>
                  <a:schemeClr val="bg1"/>
                </a:solidFill>
              </a:rPr>
              <a:t>Current TX</a:t>
            </a:r>
            <a:r>
              <a:rPr lang="en-US" sz="1600" dirty="0">
                <a:solidFill>
                  <a:schemeClr val="bg1"/>
                </a:solidFill>
              </a:rPr>
              <a:t>:</a:t>
            </a:r>
          </a:p>
          <a:p>
            <a:pPr marL="177800" indent="-177800">
              <a:buFontTx/>
              <a:buChar char="-"/>
            </a:pPr>
            <a:r>
              <a:rPr lang="en-US" sz="1600" dirty="0" err="1">
                <a:solidFill>
                  <a:schemeClr val="bg1"/>
                </a:solidFill>
              </a:rPr>
              <a:t>nVersion</a:t>
            </a:r>
            <a:endParaRPr lang="en-US" sz="1600" dirty="0">
              <a:solidFill>
                <a:schemeClr val="bg1"/>
              </a:solidFill>
            </a:endParaRPr>
          </a:p>
          <a:p>
            <a:pPr marL="177800" indent="-177800">
              <a:buFontTx/>
              <a:buChar char="-"/>
            </a:pPr>
            <a:r>
              <a:rPr lang="en-US" sz="1600" dirty="0" err="1">
                <a:solidFill>
                  <a:schemeClr val="bg1"/>
                </a:solidFill>
              </a:rPr>
              <a:t>nLockTime</a:t>
            </a:r>
            <a:endParaRPr lang="en-US" sz="1600" dirty="0">
              <a:solidFill>
                <a:schemeClr val="bg1"/>
              </a:solidFill>
            </a:endParaRPr>
          </a:p>
          <a:p>
            <a:pPr marL="177800" indent="-177800">
              <a:buFontTx/>
              <a:buChar char="-"/>
            </a:pPr>
            <a:r>
              <a:rPr lang="en-US" sz="1600" dirty="0">
                <a:solidFill>
                  <a:schemeClr val="bg1"/>
                </a:solidFill>
              </a:rPr>
              <a:t>Outpoint</a:t>
            </a:r>
          </a:p>
          <a:p>
            <a:pPr marL="315913" lvl="1" indent="-138113">
              <a:buFont typeface="Arial" panose="020B0604020202020204" pitchFamily="34" charset="0"/>
              <a:buChar char="•"/>
            </a:pPr>
            <a:r>
              <a:rPr lang="en-US" sz="1600" dirty="0">
                <a:solidFill>
                  <a:schemeClr val="bg1"/>
                </a:solidFill>
              </a:rPr>
              <a:t>TX-ID &amp; output index</a:t>
            </a:r>
          </a:p>
          <a:p>
            <a:pPr marL="315913" lvl="1" indent="-138113">
              <a:buFont typeface="Arial" panose="020B0604020202020204" pitchFamily="34" charset="0"/>
              <a:buChar char="•"/>
            </a:pPr>
            <a:r>
              <a:rPr lang="en-US" sz="1600" dirty="0">
                <a:solidFill>
                  <a:schemeClr val="bg1"/>
                </a:solidFill>
              </a:rPr>
              <a:t>value</a:t>
            </a:r>
          </a:p>
          <a:p>
            <a:pPr marL="315913" lvl="1" indent="-138113">
              <a:buFont typeface="Arial" panose="020B0604020202020204" pitchFamily="34" charset="0"/>
              <a:buChar char="•"/>
            </a:pPr>
            <a:r>
              <a:rPr lang="en-US" sz="1600" dirty="0" err="1">
                <a:solidFill>
                  <a:schemeClr val="bg1"/>
                </a:solidFill>
              </a:rPr>
              <a:t>scriptPubKey</a:t>
            </a:r>
            <a:endParaRPr lang="en-US" sz="1600" dirty="0">
              <a:solidFill>
                <a:schemeClr val="bg1"/>
              </a:solidFill>
            </a:endParaRPr>
          </a:p>
          <a:p>
            <a:pPr marL="315913" lvl="1" indent="-138113">
              <a:buFont typeface="Arial" panose="020B0604020202020204" pitchFamily="34" charset="0"/>
              <a:buChar char="•"/>
            </a:pPr>
            <a:r>
              <a:rPr lang="en-US" sz="1600" dirty="0" err="1">
                <a:solidFill>
                  <a:schemeClr val="bg1"/>
                </a:solidFill>
              </a:rPr>
              <a:t>nSequence</a:t>
            </a:r>
            <a:endParaRPr lang="en-US" sz="1600" dirty="0">
              <a:solidFill>
                <a:schemeClr val="bg1"/>
              </a:solidFill>
            </a:endParaRPr>
          </a:p>
          <a:p>
            <a:pPr marL="177800" indent="-177800">
              <a:buFontTx/>
              <a:buChar char="-"/>
            </a:pPr>
            <a:r>
              <a:rPr lang="en-US" sz="1600" dirty="0">
                <a:solidFill>
                  <a:schemeClr val="bg1"/>
                </a:solidFill>
              </a:rPr>
              <a:t>annex</a:t>
            </a:r>
          </a:p>
          <a:p>
            <a:pPr marL="177800" indent="-177800">
              <a:buFontTx/>
              <a:buChar char="-"/>
            </a:pPr>
            <a:r>
              <a:rPr lang="en-US" sz="1600" dirty="0">
                <a:solidFill>
                  <a:schemeClr val="bg1"/>
                </a:solidFill>
              </a:rPr>
              <a:t>output hash</a:t>
            </a:r>
          </a:p>
          <a:p>
            <a:r>
              <a:rPr lang="en-US" sz="1600" b="1" dirty="0">
                <a:solidFill>
                  <a:schemeClr val="bg1"/>
                </a:solidFill>
              </a:rPr>
              <a:t>Taproot</a:t>
            </a:r>
            <a:r>
              <a:rPr lang="en-US" sz="1600" dirty="0">
                <a:solidFill>
                  <a:schemeClr val="bg1"/>
                </a:solidFill>
              </a:rPr>
              <a:t>:</a:t>
            </a:r>
          </a:p>
          <a:p>
            <a:pPr marL="177800" indent="-177800">
              <a:buFontTx/>
              <a:buChar char="-"/>
            </a:pPr>
            <a:r>
              <a:rPr lang="en-US" sz="1600" dirty="0" err="1">
                <a:solidFill>
                  <a:schemeClr val="bg1"/>
                </a:solidFill>
              </a:rPr>
              <a:t>tapleaf</a:t>
            </a:r>
            <a:r>
              <a:rPr lang="en-US" sz="1600" dirty="0">
                <a:solidFill>
                  <a:schemeClr val="bg1"/>
                </a:solidFill>
              </a:rPr>
              <a:t> hash</a:t>
            </a:r>
          </a:p>
          <a:p>
            <a:pPr marL="177800" indent="-177800">
              <a:buFontTx/>
              <a:buChar char="-"/>
            </a:pPr>
            <a:r>
              <a:rPr lang="en-US" sz="1600" dirty="0">
                <a:solidFill>
                  <a:schemeClr val="bg1"/>
                </a:solidFill>
              </a:rPr>
              <a:t>key version</a:t>
            </a:r>
          </a:p>
          <a:p>
            <a:pPr marL="177800" indent="-177800">
              <a:buFontTx/>
              <a:buChar char="-"/>
            </a:pPr>
            <a:r>
              <a:rPr lang="en-US" sz="1600" dirty="0">
                <a:solidFill>
                  <a:schemeClr val="bg1"/>
                </a:solidFill>
              </a:rPr>
              <a:t>code separator pos</a:t>
            </a:r>
          </a:p>
        </p:txBody>
      </p:sp>
    </p:spTree>
    <p:extLst>
      <p:ext uri="{BB962C8B-B14F-4D97-AF65-F5344CB8AC3E}">
        <p14:creationId xmlns:p14="http://schemas.microsoft.com/office/powerpoint/2010/main" val="262608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CCD-C277-F143-8776-08F96128D86D}"/>
              </a:ext>
            </a:extLst>
          </p:cNvPr>
          <p:cNvSpPr>
            <a:spLocks noGrp="1"/>
          </p:cNvSpPr>
          <p:nvPr>
            <p:ph type="title"/>
          </p:nvPr>
        </p:nvSpPr>
        <p:spPr/>
        <p:txBody>
          <a:bodyPr/>
          <a:lstStyle/>
          <a:p>
            <a:pPr>
              <a:spcAft>
                <a:spcPts val="600"/>
              </a:spcAft>
            </a:pPr>
            <a:r>
              <a:rPr lang="en-US" dirty="0"/>
              <a:t>BIP 188</a:t>
            </a:r>
          </a:p>
        </p:txBody>
      </p:sp>
      <p:sp>
        <p:nvSpPr>
          <p:cNvPr id="3" name="Slide Number Placeholder 2">
            <a:extLst>
              <a:ext uri="{FF2B5EF4-FFF2-40B4-BE49-F238E27FC236}">
                <a16:creationId xmlns:a16="http://schemas.microsoft.com/office/drawing/2014/main" id="{22AE9C18-8684-764C-AE93-E4E39887D4C4}"/>
              </a:ext>
            </a:extLst>
          </p:cNvPr>
          <p:cNvSpPr>
            <a:spLocks noGrp="1"/>
          </p:cNvSpPr>
          <p:nvPr>
            <p:ph type="sldNum" sz="quarter" idx="12"/>
          </p:nvPr>
        </p:nvSpPr>
        <p:spPr/>
        <p:txBody>
          <a:bodyPr/>
          <a:lstStyle/>
          <a:p>
            <a:fld id="{FC40A2A1-650E-4FC6-B74F-825C414AC4F8}" type="slidenum">
              <a:rPr lang="en-US" smtClean="0"/>
              <a:pPr/>
              <a:t>5</a:t>
            </a:fld>
            <a:endParaRPr lang="en-US"/>
          </a:p>
        </p:txBody>
      </p:sp>
      <p:sp>
        <p:nvSpPr>
          <p:cNvPr id="7" name="TextBox 6">
            <a:extLst>
              <a:ext uri="{FF2B5EF4-FFF2-40B4-BE49-F238E27FC236}">
                <a16:creationId xmlns:a16="http://schemas.microsoft.com/office/drawing/2014/main" id="{51910344-9757-8142-B687-6963DEB91FB8}"/>
              </a:ext>
            </a:extLst>
          </p:cNvPr>
          <p:cNvSpPr txBox="1"/>
          <p:nvPr/>
        </p:nvSpPr>
        <p:spPr>
          <a:xfrm rot="5400000">
            <a:off x="9781344" y="3680965"/>
            <a:ext cx="3693640" cy="246221"/>
          </a:xfrm>
          <a:prstGeom prst="rect">
            <a:avLst/>
          </a:prstGeom>
          <a:noFill/>
        </p:spPr>
        <p:txBody>
          <a:bodyPr wrap="none" rtlCol="0">
            <a:spAutoFit/>
          </a:bodyPr>
          <a:lstStyle/>
          <a:p>
            <a:r>
              <a:rPr lang="en-US" sz="1000" dirty="0">
                <a:solidFill>
                  <a:schemeClr val="bg1"/>
                </a:solidFill>
                <a:hlinkClick r:id="rId2"/>
              </a:rPr>
              <a:t>https://github.com/bitcoin/bips/blob/master/bip-0118.mediawiki</a:t>
            </a:r>
            <a:r>
              <a:rPr lang="en-US" sz="1000" dirty="0">
                <a:solidFill>
                  <a:schemeClr val="bg1"/>
                </a:solidFill>
              </a:rPr>
              <a:t> </a:t>
            </a:r>
          </a:p>
        </p:txBody>
      </p:sp>
      <p:sp>
        <p:nvSpPr>
          <p:cNvPr id="8" name="TextBox 7">
            <a:extLst>
              <a:ext uri="{FF2B5EF4-FFF2-40B4-BE49-F238E27FC236}">
                <a16:creationId xmlns:a16="http://schemas.microsoft.com/office/drawing/2014/main" id="{35CA805B-00CB-E94A-BA6A-111E92016BDA}"/>
              </a:ext>
            </a:extLst>
          </p:cNvPr>
          <p:cNvSpPr txBox="1"/>
          <p:nvPr/>
        </p:nvSpPr>
        <p:spPr>
          <a:xfrm>
            <a:off x="4987766" y="2244563"/>
            <a:ext cx="5713643" cy="1092607"/>
          </a:xfrm>
          <a:prstGeom prst="rect">
            <a:avLst/>
          </a:prstGeom>
          <a:noFill/>
        </p:spPr>
        <p:txBody>
          <a:bodyPr wrap="square" rtlCol="0">
            <a:spAutoFit/>
          </a:bodyPr>
          <a:lstStyle/>
          <a:p>
            <a:pPr>
              <a:spcAft>
                <a:spcPts val="600"/>
              </a:spcAft>
            </a:pPr>
            <a:r>
              <a:rPr lang="en-US" sz="2000" dirty="0">
                <a:solidFill>
                  <a:schemeClr val="bg1"/>
                </a:solidFill>
              </a:rPr>
              <a:t>Two new opcodes:</a:t>
            </a:r>
          </a:p>
          <a:p>
            <a:pPr>
              <a:spcAft>
                <a:spcPts val="600"/>
              </a:spcAft>
            </a:pPr>
            <a:r>
              <a:rPr lang="en-US" sz="2000" dirty="0">
                <a:solidFill>
                  <a:schemeClr val="bg1"/>
                </a:solidFill>
              </a:rPr>
              <a:t>SIGHASH_ANYPREVOUT = 0x40 SIGHASH_ANYPREVOUTANYSCRIPT = 0xc0</a:t>
            </a:r>
          </a:p>
        </p:txBody>
      </p:sp>
      <p:sp>
        <p:nvSpPr>
          <p:cNvPr id="12" name="TextBox 11">
            <a:extLst>
              <a:ext uri="{FF2B5EF4-FFF2-40B4-BE49-F238E27FC236}">
                <a16:creationId xmlns:a16="http://schemas.microsoft.com/office/drawing/2014/main" id="{2C189B21-E7BB-444F-938D-CD4C041A2C64}"/>
              </a:ext>
            </a:extLst>
          </p:cNvPr>
          <p:cNvSpPr txBox="1"/>
          <p:nvPr/>
        </p:nvSpPr>
        <p:spPr>
          <a:xfrm>
            <a:off x="440724" y="2289063"/>
            <a:ext cx="3503747" cy="4457463"/>
          </a:xfrm>
          <a:prstGeom prst="rect">
            <a:avLst/>
          </a:prstGeom>
          <a:noFill/>
        </p:spPr>
        <p:txBody>
          <a:bodyPr wrap="square" numCol="2" rtlCol="0">
            <a:noAutofit/>
          </a:bodyPr>
          <a:lstStyle/>
          <a:p>
            <a:r>
              <a:rPr lang="en-US" sz="1600" b="1" dirty="0">
                <a:solidFill>
                  <a:schemeClr val="bg1"/>
                </a:solidFill>
              </a:rPr>
              <a:t>General</a:t>
            </a:r>
            <a:r>
              <a:rPr lang="en-US" sz="1600" dirty="0">
                <a:solidFill>
                  <a:schemeClr val="bg1"/>
                </a:solidFill>
              </a:rPr>
              <a:t>:</a:t>
            </a:r>
          </a:p>
          <a:p>
            <a:pPr marL="177800" indent="-177800">
              <a:buFontTx/>
              <a:buChar char="-"/>
            </a:pPr>
            <a:r>
              <a:rPr lang="en-US" sz="1600" dirty="0">
                <a:solidFill>
                  <a:schemeClr val="bg1"/>
                </a:solidFill>
              </a:rPr>
              <a:t>epoch</a:t>
            </a:r>
          </a:p>
          <a:p>
            <a:pPr marL="177800" indent="-177800">
              <a:buFontTx/>
              <a:buChar char="-"/>
            </a:pPr>
            <a:r>
              <a:rPr lang="en-US" sz="1600" dirty="0">
                <a:solidFill>
                  <a:schemeClr val="bg1"/>
                </a:solidFill>
              </a:rPr>
              <a:t>hash type</a:t>
            </a:r>
          </a:p>
          <a:p>
            <a:pPr marL="177800" indent="-177800">
              <a:buFontTx/>
              <a:buChar char="-"/>
            </a:pPr>
            <a:endParaRPr lang="en-US" sz="1600" dirty="0">
              <a:solidFill>
                <a:schemeClr val="bg1"/>
              </a:solidFill>
            </a:endParaRPr>
          </a:p>
          <a:p>
            <a:r>
              <a:rPr lang="en-US" sz="1600" b="1" dirty="0" err="1">
                <a:solidFill>
                  <a:schemeClr val="bg1"/>
                </a:solidFill>
              </a:rPr>
              <a:t>Prevout</a:t>
            </a:r>
            <a:r>
              <a:rPr lang="en-US" sz="1600" dirty="0">
                <a:solidFill>
                  <a:schemeClr val="bg1"/>
                </a:solidFill>
              </a:rPr>
              <a:t>:</a:t>
            </a:r>
          </a:p>
          <a:p>
            <a:pPr marL="177800" indent="-177800">
              <a:buFontTx/>
              <a:buChar char="-"/>
            </a:pPr>
            <a:r>
              <a:rPr lang="en-US" sz="1600" dirty="0">
                <a:solidFill>
                  <a:schemeClr val="accent5"/>
                </a:solidFill>
              </a:rPr>
              <a:t>Outpoints</a:t>
            </a:r>
          </a:p>
          <a:p>
            <a:pPr marL="315913" lvl="1" indent="-138113">
              <a:buFont typeface="Arial" panose="020B0604020202020204" pitchFamily="34" charset="0"/>
              <a:buChar char="•"/>
            </a:pPr>
            <a:r>
              <a:rPr lang="en-US" sz="1600" dirty="0">
                <a:solidFill>
                  <a:schemeClr val="accent5"/>
                </a:solidFill>
              </a:rPr>
              <a:t>TX-IDs &amp; output indexes</a:t>
            </a:r>
          </a:p>
          <a:p>
            <a:pPr marL="315913" lvl="1" indent="-138113">
              <a:buFont typeface="Arial" panose="020B0604020202020204" pitchFamily="34" charset="0"/>
              <a:buChar char="•"/>
            </a:pPr>
            <a:r>
              <a:rPr lang="en-US" sz="1600" dirty="0">
                <a:solidFill>
                  <a:schemeClr val="accent5"/>
                </a:solidFill>
              </a:rPr>
              <a:t>values</a:t>
            </a:r>
          </a:p>
          <a:p>
            <a:pPr marL="315913" lvl="1" indent="-138113">
              <a:buFont typeface="Arial" panose="020B0604020202020204" pitchFamily="34" charset="0"/>
              <a:buChar char="•"/>
            </a:pPr>
            <a:r>
              <a:rPr lang="en-US" sz="1600" dirty="0" err="1">
                <a:solidFill>
                  <a:schemeClr val="accent5"/>
                </a:solidFill>
              </a:rPr>
              <a:t>scriptPubKeys</a:t>
            </a:r>
            <a:endParaRPr lang="en-US" sz="1600" dirty="0">
              <a:solidFill>
                <a:schemeClr val="accent5"/>
              </a:solidFill>
            </a:endParaRPr>
          </a:p>
          <a:p>
            <a:pPr marL="315913" lvl="1" indent="-138113">
              <a:buFont typeface="Arial" panose="020B0604020202020204" pitchFamily="34" charset="0"/>
              <a:buChar char="•"/>
            </a:pPr>
            <a:r>
              <a:rPr lang="en-US" sz="1600" dirty="0" err="1">
                <a:solidFill>
                  <a:schemeClr val="accent5"/>
                </a:solidFill>
              </a:rPr>
              <a:t>nSequences</a:t>
            </a:r>
            <a:endParaRPr lang="en-US" sz="1600" dirty="0">
              <a:solidFill>
                <a:schemeClr val="accent5"/>
              </a:solidFill>
            </a:endParaRPr>
          </a:p>
          <a:p>
            <a:pPr marL="177800" indent="-177800">
              <a:buFontTx/>
              <a:buChar char="-"/>
            </a:pPr>
            <a:r>
              <a:rPr lang="en-US" sz="1600" dirty="0">
                <a:solidFill>
                  <a:schemeClr val="accent5"/>
                </a:solidFill>
              </a:rPr>
              <a:t>Outpoint amount</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b="1" dirty="0">
                <a:solidFill>
                  <a:schemeClr val="bg1"/>
                </a:solidFill>
              </a:rPr>
              <a:t>Current TX</a:t>
            </a:r>
            <a:r>
              <a:rPr lang="en-US" sz="1600" dirty="0">
                <a:solidFill>
                  <a:schemeClr val="bg1"/>
                </a:solidFill>
              </a:rPr>
              <a:t>:</a:t>
            </a:r>
          </a:p>
          <a:p>
            <a:pPr marL="177800" indent="-177800">
              <a:buFontTx/>
              <a:buChar char="-"/>
            </a:pPr>
            <a:r>
              <a:rPr lang="en-US" sz="1600" dirty="0" err="1">
                <a:solidFill>
                  <a:schemeClr val="bg1"/>
                </a:solidFill>
              </a:rPr>
              <a:t>nVersion</a:t>
            </a:r>
            <a:endParaRPr lang="en-US" sz="1600" dirty="0">
              <a:solidFill>
                <a:schemeClr val="bg1"/>
              </a:solidFill>
            </a:endParaRPr>
          </a:p>
          <a:p>
            <a:pPr marL="177800" indent="-177800">
              <a:buFontTx/>
              <a:buChar char="-"/>
            </a:pPr>
            <a:r>
              <a:rPr lang="en-US" sz="1600" dirty="0" err="1">
                <a:solidFill>
                  <a:schemeClr val="bg1"/>
                </a:solidFill>
              </a:rPr>
              <a:t>nLockTime</a:t>
            </a:r>
            <a:endParaRPr lang="en-US" sz="1600" dirty="0">
              <a:solidFill>
                <a:schemeClr val="bg1"/>
              </a:solidFill>
            </a:endParaRPr>
          </a:p>
          <a:p>
            <a:pPr marL="177800" indent="-177800">
              <a:buFontTx/>
              <a:buChar char="-"/>
            </a:pPr>
            <a:r>
              <a:rPr lang="en-US" sz="1600" dirty="0">
                <a:solidFill>
                  <a:schemeClr val="bg1"/>
                </a:solidFill>
              </a:rPr>
              <a:t>Outpoint</a:t>
            </a:r>
          </a:p>
          <a:p>
            <a:pPr marL="315913" lvl="1" indent="-138113">
              <a:buFont typeface="Arial" panose="020B0604020202020204" pitchFamily="34" charset="0"/>
              <a:buChar char="•"/>
            </a:pPr>
            <a:r>
              <a:rPr lang="en-US" sz="1600" dirty="0">
                <a:solidFill>
                  <a:schemeClr val="accent5"/>
                </a:solidFill>
              </a:rPr>
              <a:t>TX-ID &amp; output index</a:t>
            </a:r>
          </a:p>
          <a:p>
            <a:pPr marL="315913" lvl="1" indent="-138113">
              <a:buFont typeface="Arial" panose="020B0604020202020204" pitchFamily="34" charset="0"/>
              <a:buChar char="•"/>
            </a:pPr>
            <a:r>
              <a:rPr lang="en-US" sz="1600" dirty="0">
                <a:solidFill>
                  <a:schemeClr val="accent6"/>
                </a:solidFill>
              </a:rPr>
              <a:t>value</a:t>
            </a:r>
          </a:p>
          <a:p>
            <a:pPr marL="315913" lvl="1" indent="-138113">
              <a:buFont typeface="Arial" panose="020B0604020202020204" pitchFamily="34" charset="0"/>
              <a:buChar char="•"/>
            </a:pPr>
            <a:r>
              <a:rPr lang="en-US" sz="1600" dirty="0" err="1">
                <a:solidFill>
                  <a:schemeClr val="accent6"/>
                </a:solidFill>
              </a:rPr>
              <a:t>scriptPubKey</a:t>
            </a:r>
            <a:endParaRPr lang="en-US" sz="1600" dirty="0">
              <a:solidFill>
                <a:schemeClr val="accent6"/>
              </a:solidFill>
            </a:endParaRPr>
          </a:p>
          <a:p>
            <a:pPr marL="315913" lvl="1" indent="-138113">
              <a:buFont typeface="Arial" panose="020B0604020202020204" pitchFamily="34" charset="0"/>
              <a:buChar char="•"/>
            </a:pPr>
            <a:r>
              <a:rPr lang="en-US" sz="1600" dirty="0" err="1">
                <a:solidFill>
                  <a:schemeClr val="bg1"/>
                </a:solidFill>
              </a:rPr>
              <a:t>nSequence</a:t>
            </a:r>
            <a:endParaRPr lang="en-US" sz="1600" dirty="0">
              <a:solidFill>
                <a:schemeClr val="bg1"/>
              </a:solidFill>
            </a:endParaRPr>
          </a:p>
          <a:p>
            <a:pPr marL="177800" indent="-177800">
              <a:buFontTx/>
              <a:buChar char="-"/>
            </a:pPr>
            <a:r>
              <a:rPr lang="en-US" sz="1600" dirty="0">
                <a:solidFill>
                  <a:schemeClr val="bg1"/>
                </a:solidFill>
              </a:rPr>
              <a:t>annex</a:t>
            </a:r>
          </a:p>
          <a:p>
            <a:pPr marL="177800" indent="-177800">
              <a:buFontTx/>
              <a:buChar char="-"/>
            </a:pPr>
            <a:r>
              <a:rPr lang="en-US" sz="1600" dirty="0">
                <a:solidFill>
                  <a:schemeClr val="bg1"/>
                </a:solidFill>
              </a:rPr>
              <a:t>output hash</a:t>
            </a:r>
          </a:p>
          <a:p>
            <a:r>
              <a:rPr lang="en-US" sz="1600" b="1" dirty="0">
                <a:solidFill>
                  <a:schemeClr val="bg1"/>
                </a:solidFill>
              </a:rPr>
              <a:t>Taproot</a:t>
            </a:r>
            <a:r>
              <a:rPr lang="en-US" sz="1600" dirty="0">
                <a:solidFill>
                  <a:schemeClr val="bg1"/>
                </a:solidFill>
              </a:rPr>
              <a:t>:</a:t>
            </a:r>
          </a:p>
          <a:p>
            <a:pPr marL="177800" indent="-177800">
              <a:buFontTx/>
              <a:buChar char="-"/>
            </a:pPr>
            <a:r>
              <a:rPr lang="en-US" sz="1600" dirty="0" err="1">
                <a:solidFill>
                  <a:schemeClr val="accent6"/>
                </a:solidFill>
              </a:rPr>
              <a:t>tapleaf</a:t>
            </a:r>
            <a:r>
              <a:rPr lang="en-US" sz="1600" dirty="0">
                <a:solidFill>
                  <a:schemeClr val="accent6"/>
                </a:solidFill>
              </a:rPr>
              <a:t> hash</a:t>
            </a:r>
          </a:p>
          <a:p>
            <a:pPr marL="177800" indent="-177800">
              <a:buFontTx/>
              <a:buChar char="-"/>
            </a:pPr>
            <a:r>
              <a:rPr lang="en-US" sz="1600" dirty="0">
                <a:solidFill>
                  <a:schemeClr val="bg1"/>
                </a:solidFill>
              </a:rPr>
              <a:t>key version</a:t>
            </a:r>
          </a:p>
          <a:p>
            <a:pPr marL="177800" indent="-177800">
              <a:buFontTx/>
              <a:buChar char="-"/>
            </a:pPr>
            <a:r>
              <a:rPr lang="en-US" sz="1600" dirty="0">
                <a:solidFill>
                  <a:schemeClr val="bg1"/>
                </a:solidFill>
              </a:rPr>
              <a:t>code separator pos</a:t>
            </a:r>
          </a:p>
        </p:txBody>
      </p:sp>
      <p:sp>
        <p:nvSpPr>
          <p:cNvPr id="4" name="Right Brace 3">
            <a:extLst>
              <a:ext uri="{FF2B5EF4-FFF2-40B4-BE49-F238E27FC236}">
                <a16:creationId xmlns:a16="http://schemas.microsoft.com/office/drawing/2014/main" id="{92634682-0B08-A84A-A4DF-793EB820FD1F}"/>
              </a:ext>
            </a:extLst>
          </p:cNvPr>
          <p:cNvSpPr/>
          <p:nvPr/>
        </p:nvSpPr>
        <p:spPr>
          <a:xfrm>
            <a:off x="4087906" y="2289063"/>
            <a:ext cx="472141" cy="3992208"/>
          </a:xfrm>
          <a:prstGeom prst="rightBrace">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0188972-497C-7A46-89BA-F5CFA6061763}"/>
              </a:ext>
            </a:extLst>
          </p:cNvPr>
          <p:cNvSpPr txBox="1"/>
          <p:nvPr/>
        </p:nvSpPr>
        <p:spPr>
          <a:xfrm>
            <a:off x="4703482" y="3869668"/>
            <a:ext cx="6185995" cy="830997"/>
          </a:xfrm>
          <a:prstGeom prst="rect">
            <a:avLst/>
          </a:prstGeom>
          <a:noFill/>
        </p:spPr>
        <p:txBody>
          <a:bodyPr wrap="square" rtlCol="0">
            <a:spAutoFit/>
          </a:bodyPr>
          <a:lstStyle/>
          <a:p>
            <a:pPr marL="285750" indent="-285750">
              <a:buFont typeface="Wingdings" pitchFamily="2" charset="2"/>
              <a:buChar char="Ø"/>
            </a:pPr>
            <a:r>
              <a:rPr lang="en-US" sz="1600" dirty="0">
                <a:solidFill>
                  <a:schemeClr val="bg1"/>
                </a:solidFill>
              </a:rPr>
              <a:t>Neglected for SIGHASH_ANYPREVOUT colored </a:t>
            </a:r>
            <a:r>
              <a:rPr lang="en-US" sz="1600" dirty="0">
                <a:solidFill>
                  <a:schemeClr val="accent5"/>
                </a:solidFill>
              </a:rPr>
              <a:t>red</a:t>
            </a:r>
          </a:p>
          <a:p>
            <a:pPr marL="285750" indent="-285750">
              <a:buFont typeface="Wingdings" pitchFamily="2" charset="2"/>
              <a:buChar char="Ø"/>
            </a:pPr>
            <a:r>
              <a:rPr lang="en-US" sz="1600" dirty="0">
                <a:solidFill>
                  <a:schemeClr val="bg1"/>
                </a:solidFill>
              </a:rPr>
              <a:t>Neglected for SIGHASH_ANYPREVOUTANYSCRIPT includes the same as for SIGHASH_ANYPREVOUT plus colored </a:t>
            </a:r>
            <a:r>
              <a:rPr lang="en-US" sz="1600" dirty="0">
                <a:solidFill>
                  <a:schemeClr val="accent6"/>
                </a:solidFill>
              </a:rPr>
              <a:t>green</a:t>
            </a:r>
          </a:p>
        </p:txBody>
      </p:sp>
      <p:sp>
        <p:nvSpPr>
          <p:cNvPr id="13" name="TextBox 12">
            <a:extLst>
              <a:ext uri="{FF2B5EF4-FFF2-40B4-BE49-F238E27FC236}">
                <a16:creationId xmlns:a16="http://schemas.microsoft.com/office/drawing/2014/main" id="{29C3435D-8661-6C4F-84F3-6B7DA50BECB5}"/>
              </a:ext>
            </a:extLst>
          </p:cNvPr>
          <p:cNvSpPr txBox="1"/>
          <p:nvPr/>
        </p:nvSpPr>
        <p:spPr>
          <a:xfrm>
            <a:off x="440724" y="1455348"/>
            <a:ext cx="6517795" cy="400110"/>
          </a:xfrm>
          <a:prstGeom prst="rect">
            <a:avLst/>
          </a:prstGeom>
          <a:noFill/>
        </p:spPr>
        <p:txBody>
          <a:bodyPr wrap="square" rtlCol="0">
            <a:spAutoFit/>
          </a:bodyPr>
          <a:lstStyle/>
          <a:p>
            <a:pPr>
              <a:spcAft>
                <a:spcPts val="600"/>
              </a:spcAft>
            </a:pPr>
            <a:r>
              <a:rPr lang="en-US" sz="2000" dirty="0">
                <a:solidFill>
                  <a:schemeClr val="bg1"/>
                </a:solidFill>
              </a:rPr>
              <a:t>BIP title: SIGHASH_ANYPREVOUT for Taproot Scripts</a:t>
            </a:r>
          </a:p>
        </p:txBody>
      </p:sp>
    </p:spTree>
    <p:extLst>
      <p:ext uri="{BB962C8B-B14F-4D97-AF65-F5344CB8AC3E}">
        <p14:creationId xmlns:p14="http://schemas.microsoft.com/office/powerpoint/2010/main" val="258500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CCD-C277-F143-8776-08F96128D86D}"/>
              </a:ext>
            </a:extLst>
          </p:cNvPr>
          <p:cNvSpPr>
            <a:spLocks noGrp="1"/>
          </p:cNvSpPr>
          <p:nvPr>
            <p:ph type="title"/>
          </p:nvPr>
        </p:nvSpPr>
        <p:spPr/>
        <p:txBody>
          <a:bodyPr/>
          <a:lstStyle/>
          <a:p>
            <a:pPr>
              <a:spcAft>
                <a:spcPts val="600"/>
              </a:spcAft>
            </a:pPr>
            <a:r>
              <a:rPr lang="en-US" dirty="0"/>
              <a:t>BIP 188</a:t>
            </a:r>
          </a:p>
        </p:txBody>
      </p:sp>
      <p:sp>
        <p:nvSpPr>
          <p:cNvPr id="3" name="Slide Number Placeholder 2">
            <a:extLst>
              <a:ext uri="{FF2B5EF4-FFF2-40B4-BE49-F238E27FC236}">
                <a16:creationId xmlns:a16="http://schemas.microsoft.com/office/drawing/2014/main" id="{22AE9C18-8684-764C-AE93-E4E39887D4C4}"/>
              </a:ext>
            </a:extLst>
          </p:cNvPr>
          <p:cNvSpPr>
            <a:spLocks noGrp="1"/>
          </p:cNvSpPr>
          <p:nvPr>
            <p:ph type="sldNum" sz="quarter" idx="12"/>
          </p:nvPr>
        </p:nvSpPr>
        <p:spPr/>
        <p:txBody>
          <a:bodyPr/>
          <a:lstStyle/>
          <a:p>
            <a:fld id="{FC40A2A1-650E-4FC6-B74F-825C414AC4F8}" type="slidenum">
              <a:rPr lang="en-US" smtClean="0"/>
              <a:pPr/>
              <a:t>6</a:t>
            </a:fld>
            <a:endParaRPr lang="en-US"/>
          </a:p>
        </p:txBody>
      </p:sp>
      <p:sp>
        <p:nvSpPr>
          <p:cNvPr id="7" name="TextBox 6">
            <a:extLst>
              <a:ext uri="{FF2B5EF4-FFF2-40B4-BE49-F238E27FC236}">
                <a16:creationId xmlns:a16="http://schemas.microsoft.com/office/drawing/2014/main" id="{51910344-9757-8142-B687-6963DEB91FB8}"/>
              </a:ext>
            </a:extLst>
          </p:cNvPr>
          <p:cNvSpPr txBox="1"/>
          <p:nvPr/>
        </p:nvSpPr>
        <p:spPr>
          <a:xfrm>
            <a:off x="6207853" y="4809660"/>
            <a:ext cx="5835252" cy="246221"/>
          </a:xfrm>
          <a:prstGeom prst="rect">
            <a:avLst/>
          </a:prstGeom>
          <a:noFill/>
        </p:spPr>
        <p:txBody>
          <a:bodyPr wrap="none" rtlCol="0">
            <a:spAutoFit/>
          </a:bodyPr>
          <a:lstStyle/>
          <a:p>
            <a:r>
              <a:rPr lang="en-US" sz="1000" dirty="0">
                <a:solidFill>
                  <a:schemeClr val="bg1"/>
                </a:solidFill>
                <a:hlinkClick r:id="rId2"/>
              </a:rPr>
              <a:t>https://github.com/remyers/bitcoin/blob/eltoo-anyprevout-ptlc/test/functional/test_framework/script.py</a:t>
            </a:r>
            <a:r>
              <a:rPr lang="en-US" sz="1000" dirty="0">
                <a:solidFill>
                  <a:schemeClr val="bg1"/>
                </a:solidFill>
              </a:rPr>
              <a:t> </a:t>
            </a:r>
          </a:p>
        </p:txBody>
      </p:sp>
      <p:sp>
        <p:nvSpPr>
          <p:cNvPr id="8" name="TextBox 7">
            <a:extLst>
              <a:ext uri="{FF2B5EF4-FFF2-40B4-BE49-F238E27FC236}">
                <a16:creationId xmlns:a16="http://schemas.microsoft.com/office/drawing/2014/main" id="{35CA805B-00CB-E94A-BA6A-111E92016BDA}"/>
              </a:ext>
            </a:extLst>
          </p:cNvPr>
          <p:cNvSpPr txBox="1"/>
          <p:nvPr/>
        </p:nvSpPr>
        <p:spPr>
          <a:xfrm>
            <a:off x="440724" y="1455348"/>
            <a:ext cx="5374381" cy="400110"/>
          </a:xfrm>
          <a:prstGeom prst="rect">
            <a:avLst/>
          </a:prstGeom>
          <a:noFill/>
        </p:spPr>
        <p:txBody>
          <a:bodyPr wrap="square" rtlCol="0">
            <a:spAutoFit/>
          </a:bodyPr>
          <a:lstStyle/>
          <a:p>
            <a:pPr>
              <a:spcAft>
                <a:spcPts val="600"/>
              </a:spcAft>
            </a:pPr>
            <a:r>
              <a:rPr lang="en-US" sz="2000" dirty="0">
                <a:solidFill>
                  <a:schemeClr val="bg1"/>
                </a:solidFill>
              </a:rPr>
              <a:t>Exemplary implementation:</a:t>
            </a:r>
          </a:p>
        </p:txBody>
      </p:sp>
      <p:pic>
        <p:nvPicPr>
          <p:cNvPr id="10" name="Picture 9">
            <a:extLst>
              <a:ext uri="{FF2B5EF4-FFF2-40B4-BE49-F238E27FC236}">
                <a16:creationId xmlns:a16="http://schemas.microsoft.com/office/drawing/2014/main" id="{03815AFD-6BFA-4B47-B362-2B2CD383639A}"/>
              </a:ext>
            </a:extLst>
          </p:cNvPr>
          <p:cNvPicPr>
            <a:picLocks noChangeAspect="1"/>
          </p:cNvPicPr>
          <p:nvPr/>
        </p:nvPicPr>
        <p:blipFill>
          <a:blip r:embed="rId3"/>
          <a:stretch>
            <a:fillRect/>
          </a:stretch>
        </p:blipFill>
        <p:spPr>
          <a:xfrm>
            <a:off x="4079845" y="1406308"/>
            <a:ext cx="3853287" cy="3403352"/>
          </a:xfrm>
          <a:prstGeom prst="rect">
            <a:avLst/>
          </a:prstGeom>
        </p:spPr>
      </p:pic>
      <p:pic>
        <p:nvPicPr>
          <p:cNvPr id="11" name="Picture 10">
            <a:extLst>
              <a:ext uri="{FF2B5EF4-FFF2-40B4-BE49-F238E27FC236}">
                <a16:creationId xmlns:a16="http://schemas.microsoft.com/office/drawing/2014/main" id="{BCB6CD05-20D4-DD4B-AD4E-71B2EDEF8EA5}"/>
              </a:ext>
            </a:extLst>
          </p:cNvPr>
          <p:cNvPicPr>
            <a:picLocks noChangeAspect="1"/>
          </p:cNvPicPr>
          <p:nvPr/>
        </p:nvPicPr>
        <p:blipFill>
          <a:blip r:embed="rId4"/>
          <a:stretch>
            <a:fillRect/>
          </a:stretch>
        </p:blipFill>
        <p:spPr>
          <a:xfrm>
            <a:off x="8049210" y="1406308"/>
            <a:ext cx="3866393" cy="3403352"/>
          </a:xfrm>
          <a:prstGeom prst="rect">
            <a:avLst/>
          </a:prstGeom>
        </p:spPr>
      </p:pic>
      <p:sp>
        <p:nvSpPr>
          <p:cNvPr id="14" name="TextBox 13">
            <a:extLst>
              <a:ext uri="{FF2B5EF4-FFF2-40B4-BE49-F238E27FC236}">
                <a16:creationId xmlns:a16="http://schemas.microsoft.com/office/drawing/2014/main" id="{36CA2956-200A-9E4E-B557-68CCD869E111}"/>
              </a:ext>
            </a:extLst>
          </p:cNvPr>
          <p:cNvSpPr txBox="1"/>
          <p:nvPr/>
        </p:nvSpPr>
        <p:spPr>
          <a:xfrm>
            <a:off x="440724" y="2289063"/>
            <a:ext cx="3503747" cy="4457463"/>
          </a:xfrm>
          <a:prstGeom prst="rect">
            <a:avLst/>
          </a:prstGeom>
          <a:noFill/>
        </p:spPr>
        <p:txBody>
          <a:bodyPr wrap="square" numCol="2" rtlCol="0">
            <a:noAutofit/>
          </a:bodyPr>
          <a:lstStyle/>
          <a:p>
            <a:r>
              <a:rPr lang="en-US" sz="1600" b="1" dirty="0">
                <a:solidFill>
                  <a:schemeClr val="bg1"/>
                </a:solidFill>
              </a:rPr>
              <a:t>General</a:t>
            </a:r>
            <a:r>
              <a:rPr lang="en-US" sz="1600" dirty="0">
                <a:solidFill>
                  <a:schemeClr val="bg1"/>
                </a:solidFill>
              </a:rPr>
              <a:t>:</a:t>
            </a:r>
          </a:p>
          <a:p>
            <a:pPr marL="177800" indent="-177800">
              <a:buFontTx/>
              <a:buChar char="-"/>
            </a:pPr>
            <a:r>
              <a:rPr lang="en-US" sz="1600" dirty="0">
                <a:solidFill>
                  <a:schemeClr val="bg1"/>
                </a:solidFill>
              </a:rPr>
              <a:t>epoch</a:t>
            </a:r>
          </a:p>
          <a:p>
            <a:pPr marL="177800" indent="-177800">
              <a:buFontTx/>
              <a:buChar char="-"/>
            </a:pPr>
            <a:r>
              <a:rPr lang="en-US" sz="1600" dirty="0">
                <a:solidFill>
                  <a:schemeClr val="bg1"/>
                </a:solidFill>
              </a:rPr>
              <a:t>hash type</a:t>
            </a:r>
          </a:p>
          <a:p>
            <a:pPr marL="177800" indent="-177800">
              <a:buFontTx/>
              <a:buChar char="-"/>
            </a:pPr>
            <a:endParaRPr lang="en-US" sz="1600" dirty="0">
              <a:solidFill>
                <a:schemeClr val="bg1"/>
              </a:solidFill>
            </a:endParaRPr>
          </a:p>
          <a:p>
            <a:r>
              <a:rPr lang="en-US" sz="1600" b="1" dirty="0" err="1">
                <a:solidFill>
                  <a:schemeClr val="bg1"/>
                </a:solidFill>
              </a:rPr>
              <a:t>Prevout</a:t>
            </a:r>
            <a:r>
              <a:rPr lang="en-US" sz="1600" dirty="0">
                <a:solidFill>
                  <a:schemeClr val="bg1"/>
                </a:solidFill>
              </a:rPr>
              <a:t>:</a:t>
            </a:r>
          </a:p>
          <a:p>
            <a:pPr marL="177800" indent="-177800">
              <a:buFontTx/>
              <a:buChar char="-"/>
            </a:pPr>
            <a:r>
              <a:rPr lang="en-US" sz="1600" dirty="0">
                <a:solidFill>
                  <a:schemeClr val="accent5"/>
                </a:solidFill>
              </a:rPr>
              <a:t>Outpoints</a:t>
            </a:r>
          </a:p>
          <a:p>
            <a:pPr marL="315913" lvl="1" indent="-138113">
              <a:buFont typeface="Arial" panose="020B0604020202020204" pitchFamily="34" charset="0"/>
              <a:buChar char="•"/>
            </a:pPr>
            <a:r>
              <a:rPr lang="en-US" sz="1600" dirty="0">
                <a:solidFill>
                  <a:schemeClr val="accent5"/>
                </a:solidFill>
              </a:rPr>
              <a:t>TX-IDs &amp; output indexes</a:t>
            </a:r>
          </a:p>
          <a:p>
            <a:pPr marL="315913" lvl="1" indent="-138113">
              <a:buFont typeface="Arial" panose="020B0604020202020204" pitchFamily="34" charset="0"/>
              <a:buChar char="•"/>
            </a:pPr>
            <a:r>
              <a:rPr lang="en-US" sz="1600" dirty="0">
                <a:solidFill>
                  <a:schemeClr val="accent5"/>
                </a:solidFill>
              </a:rPr>
              <a:t>values</a:t>
            </a:r>
          </a:p>
          <a:p>
            <a:pPr marL="315913" lvl="1" indent="-138113">
              <a:buFont typeface="Arial" panose="020B0604020202020204" pitchFamily="34" charset="0"/>
              <a:buChar char="•"/>
            </a:pPr>
            <a:r>
              <a:rPr lang="en-US" sz="1600" dirty="0" err="1">
                <a:solidFill>
                  <a:schemeClr val="accent5"/>
                </a:solidFill>
              </a:rPr>
              <a:t>scriptPubKeys</a:t>
            </a:r>
            <a:endParaRPr lang="en-US" sz="1600" dirty="0">
              <a:solidFill>
                <a:schemeClr val="accent5"/>
              </a:solidFill>
            </a:endParaRPr>
          </a:p>
          <a:p>
            <a:pPr marL="315913" lvl="1" indent="-138113">
              <a:buFont typeface="Arial" panose="020B0604020202020204" pitchFamily="34" charset="0"/>
              <a:buChar char="•"/>
            </a:pPr>
            <a:r>
              <a:rPr lang="en-US" sz="1600" dirty="0" err="1">
                <a:solidFill>
                  <a:schemeClr val="accent5"/>
                </a:solidFill>
              </a:rPr>
              <a:t>nSequences</a:t>
            </a:r>
            <a:endParaRPr lang="en-US" sz="1600" dirty="0">
              <a:solidFill>
                <a:schemeClr val="accent5"/>
              </a:solidFill>
            </a:endParaRPr>
          </a:p>
          <a:p>
            <a:pPr marL="177800" indent="-177800">
              <a:buFontTx/>
              <a:buChar char="-"/>
            </a:pPr>
            <a:r>
              <a:rPr lang="en-US" sz="1600" dirty="0">
                <a:solidFill>
                  <a:schemeClr val="accent5"/>
                </a:solidFill>
              </a:rPr>
              <a:t>Outpoint amount</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b="1" dirty="0">
                <a:solidFill>
                  <a:schemeClr val="bg1"/>
                </a:solidFill>
              </a:rPr>
              <a:t>Current TX</a:t>
            </a:r>
            <a:r>
              <a:rPr lang="en-US" sz="1600" dirty="0">
                <a:solidFill>
                  <a:schemeClr val="bg1"/>
                </a:solidFill>
              </a:rPr>
              <a:t>:</a:t>
            </a:r>
          </a:p>
          <a:p>
            <a:pPr marL="177800" indent="-177800">
              <a:buFontTx/>
              <a:buChar char="-"/>
            </a:pPr>
            <a:r>
              <a:rPr lang="en-US" sz="1600" dirty="0" err="1">
                <a:solidFill>
                  <a:schemeClr val="bg1"/>
                </a:solidFill>
              </a:rPr>
              <a:t>nVersion</a:t>
            </a:r>
            <a:endParaRPr lang="en-US" sz="1600" dirty="0">
              <a:solidFill>
                <a:schemeClr val="bg1"/>
              </a:solidFill>
            </a:endParaRPr>
          </a:p>
          <a:p>
            <a:pPr marL="177800" indent="-177800">
              <a:buFontTx/>
              <a:buChar char="-"/>
            </a:pPr>
            <a:r>
              <a:rPr lang="en-US" sz="1600" dirty="0" err="1">
                <a:solidFill>
                  <a:schemeClr val="bg1"/>
                </a:solidFill>
              </a:rPr>
              <a:t>nLockTime</a:t>
            </a:r>
            <a:endParaRPr lang="en-US" sz="1600" dirty="0">
              <a:solidFill>
                <a:schemeClr val="bg1"/>
              </a:solidFill>
            </a:endParaRPr>
          </a:p>
          <a:p>
            <a:pPr marL="177800" indent="-177800">
              <a:buFontTx/>
              <a:buChar char="-"/>
            </a:pPr>
            <a:r>
              <a:rPr lang="en-US" sz="1600" dirty="0">
                <a:solidFill>
                  <a:schemeClr val="bg1"/>
                </a:solidFill>
              </a:rPr>
              <a:t>Outpoint</a:t>
            </a:r>
          </a:p>
          <a:p>
            <a:pPr marL="315913" lvl="1" indent="-138113">
              <a:buFont typeface="Arial" panose="020B0604020202020204" pitchFamily="34" charset="0"/>
              <a:buChar char="•"/>
            </a:pPr>
            <a:r>
              <a:rPr lang="en-US" sz="1600" dirty="0">
                <a:solidFill>
                  <a:schemeClr val="accent5"/>
                </a:solidFill>
              </a:rPr>
              <a:t>TX-ID &amp; output index</a:t>
            </a:r>
          </a:p>
          <a:p>
            <a:pPr marL="315913" lvl="1" indent="-138113">
              <a:buFont typeface="Arial" panose="020B0604020202020204" pitchFamily="34" charset="0"/>
              <a:buChar char="•"/>
            </a:pPr>
            <a:r>
              <a:rPr lang="en-US" sz="1600" dirty="0">
                <a:solidFill>
                  <a:schemeClr val="accent6"/>
                </a:solidFill>
              </a:rPr>
              <a:t>value</a:t>
            </a:r>
          </a:p>
          <a:p>
            <a:pPr marL="315913" lvl="1" indent="-138113">
              <a:buFont typeface="Arial" panose="020B0604020202020204" pitchFamily="34" charset="0"/>
              <a:buChar char="•"/>
            </a:pPr>
            <a:r>
              <a:rPr lang="en-US" sz="1600" dirty="0" err="1">
                <a:solidFill>
                  <a:schemeClr val="accent6"/>
                </a:solidFill>
              </a:rPr>
              <a:t>scriptPubKey</a:t>
            </a:r>
            <a:endParaRPr lang="en-US" sz="1600" dirty="0">
              <a:solidFill>
                <a:schemeClr val="accent6"/>
              </a:solidFill>
            </a:endParaRPr>
          </a:p>
          <a:p>
            <a:pPr marL="315913" lvl="1" indent="-138113">
              <a:buFont typeface="Arial" panose="020B0604020202020204" pitchFamily="34" charset="0"/>
              <a:buChar char="•"/>
            </a:pPr>
            <a:r>
              <a:rPr lang="en-US" sz="1600" dirty="0" err="1">
                <a:solidFill>
                  <a:schemeClr val="bg1"/>
                </a:solidFill>
              </a:rPr>
              <a:t>nSequence</a:t>
            </a:r>
            <a:endParaRPr lang="en-US" sz="1600" dirty="0">
              <a:solidFill>
                <a:schemeClr val="bg1"/>
              </a:solidFill>
            </a:endParaRPr>
          </a:p>
          <a:p>
            <a:pPr marL="177800" indent="-177800">
              <a:buFontTx/>
              <a:buChar char="-"/>
            </a:pPr>
            <a:r>
              <a:rPr lang="en-US" sz="1600" dirty="0">
                <a:solidFill>
                  <a:schemeClr val="bg1"/>
                </a:solidFill>
              </a:rPr>
              <a:t>annex</a:t>
            </a:r>
          </a:p>
          <a:p>
            <a:pPr marL="177800" indent="-177800">
              <a:buFontTx/>
              <a:buChar char="-"/>
            </a:pPr>
            <a:r>
              <a:rPr lang="en-US" sz="1600" dirty="0">
                <a:solidFill>
                  <a:schemeClr val="bg1"/>
                </a:solidFill>
              </a:rPr>
              <a:t>output hash</a:t>
            </a:r>
          </a:p>
          <a:p>
            <a:r>
              <a:rPr lang="en-US" sz="1600" b="1" dirty="0">
                <a:solidFill>
                  <a:schemeClr val="bg1"/>
                </a:solidFill>
              </a:rPr>
              <a:t>Taproot</a:t>
            </a:r>
            <a:r>
              <a:rPr lang="en-US" sz="1600" dirty="0">
                <a:solidFill>
                  <a:schemeClr val="bg1"/>
                </a:solidFill>
              </a:rPr>
              <a:t>:</a:t>
            </a:r>
          </a:p>
          <a:p>
            <a:pPr marL="177800" indent="-177800">
              <a:buFontTx/>
              <a:buChar char="-"/>
            </a:pPr>
            <a:r>
              <a:rPr lang="en-US" sz="1600" dirty="0" err="1">
                <a:solidFill>
                  <a:schemeClr val="accent6"/>
                </a:solidFill>
              </a:rPr>
              <a:t>tapleaf</a:t>
            </a:r>
            <a:r>
              <a:rPr lang="en-US" sz="1600" dirty="0">
                <a:solidFill>
                  <a:schemeClr val="accent6"/>
                </a:solidFill>
              </a:rPr>
              <a:t> hash</a:t>
            </a:r>
          </a:p>
          <a:p>
            <a:pPr marL="177800" indent="-177800">
              <a:buFontTx/>
              <a:buChar char="-"/>
            </a:pPr>
            <a:r>
              <a:rPr lang="en-US" sz="1600" dirty="0">
                <a:solidFill>
                  <a:schemeClr val="bg1"/>
                </a:solidFill>
              </a:rPr>
              <a:t>key version</a:t>
            </a:r>
          </a:p>
          <a:p>
            <a:pPr marL="177800" indent="-177800">
              <a:buFontTx/>
              <a:buChar char="-"/>
            </a:pPr>
            <a:r>
              <a:rPr lang="en-US" sz="1600" dirty="0">
                <a:solidFill>
                  <a:schemeClr val="bg1"/>
                </a:solidFill>
              </a:rPr>
              <a:t>code separator pos</a:t>
            </a:r>
          </a:p>
        </p:txBody>
      </p:sp>
    </p:spTree>
    <p:extLst>
      <p:ext uri="{BB962C8B-B14F-4D97-AF65-F5344CB8AC3E}">
        <p14:creationId xmlns:p14="http://schemas.microsoft.com/office/powerpoint/2010/main" val="410688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CCD-C277-F143-8776-08F96128D86D}"/>
              </a:ext>
            </a:extLst>
          </p:cNvPr>
          <p:cNvSpPr>
            <a:spLocks noGrp="1"/>
          </p:cNvSpPr>
          <p:nvPr>
            <p:ph type="title"/>
          </p:nvPr>
        </p:nvSpPr>
        <p:spPr/>
        <p:txBody>
          <a:bodyPr/>
          <a:lstStyle/>
          <a:p>
            <a:pPr>
              <a:spcAft>
                <a:spcPts val="600"/>
              </a:spcAft>
            </a:pPr>
            <a:r>
              <a:rPr lang="en-US" dirty="0"/>
              <a:t>BIP 188: </a:t>
            </a:r>
            <a:r>
              <a:rPr lang="en-GB" dirty="0"/>
              <a:t>SIGHASH_ANYPREVOUT for Taproot Scripts</a:t>
            </a:r>
            <a:endParaRPr lang="en-US" dirty="0"/>
          </a:p>
        </p:txBody>
      </p:sp>
      <p:sp>
        <p:nvSpPr>
          <p:cNvPr id="3" name="Slide Number Placeholder 2">
            <a:extLst>
              <a:ext uri="{FF2B5EF4-FFF2-40B4-BE49-F238E27FC236}">
                <a16:creationId xmlns:a16="http://schemas.microsoft.com/office/drawing/2014/main" id="{22AE9C18-8684-764C-AE93-E4E39887D4C4}"/>
              </a:ext>
            </a:extLst>
          </p:cNvPr>
          <p:cNvSpPr>
            <a:spLocks noGrp="1"/>
          </p:cNvSpPr>
          <p:nvPr>
            <p:ph type="sldNum" sz="quarter" idx="12"/>
          </p:nvPr>
        </p:nvSpPr>
        <p:spPr/>
        <p:txBody>
          <a:bodyPr/>
          <a:lstStyle/>
          <a:p>
            <a:fld id="{FC40A2A1-650E-4FC6-B74F-825C414AC4F8}" type="slidenum">
              <a:rPr lang="en-US" smtClean="0"/>
              <a:pPr/>
              <a:t>7</a:t>
            </a:fld>
            <a:endParaRPr lang="en-US"/>
          </a:p>
        </p:txBody>
      </p:sp>
      <p:sp>
        <p:nvSpPr>
          <p:cNvPr id="4" name="TextBox 3">
            <a:extLst>
              <a:ext uri="{FF2B5EF4-FFF2-40B4-BE49-F238E27FC236}">
                <a16:creationId xmlns:a16="http://schemas.microsoft.com/office/drawing/2014/main" id="{2868FB87-8AFB-024E-98AA-AE4C172153CA}"/>
              </a:ext>
            </a:extLst>
          </p:cNvPr>
          <p:cNvSpPr txBox="1"/>
          <p:nvPr/>
        </p:nvSpPr>
        <p:spPr>
          <a:xfrm>
            <a:off x="436604" y="1964987"/>
            <a:ext cx="11314671" cy="1077218"/>
          </a:xfrm>
          <a:prstGeom prst="rect">
            <a:avLst/>
          </a:prstGeom>
          <a:noFill/>
        </p:spPr>
        <p:txBody>
          <a:bodyPr wrap="square" rtlCol="0">
            <a:spAutoFit/>
          </a:bodyPr>
          <a:lstStyle/>
          <a:p>
            <a:pPr algn="just"/>
            <a:r>
              <a:rPr lang="en-US" sz="1600" dirty="0">
                <a:solidFill>
                  <a:schemeClr val="bg1"/>
                </a:solidFill>
              </a:rPr>
              <a:t>This proposal introduces a </a:t>
            </a:r>
            <a:r>
              <a:rPr lang="en-US" sz="1600" dirty="0">
                <a:solidFill>
                  <a:schemeClr val="accent6"/>
                </a:solidFill>
              </a:rPr>
              <a:t>new public key type </a:t>
            </a:r>
            <a:r>
              <a:rPr lang="en-US" sz="1600" dirty="0">
                <a:solidFill>
                  <a:schemeClr val="bg1"/>
                </a:solidFill>
              </a:rPr>
              <a:t>that modifies the behavior of the transaction digest algorithm used in the signature creation and verification, by excluding the commitment to the previous output (and, optionally, the witness script and value). Removing this commitment allows dynamic rebinding of a signed transaction to another previous output that requires </a:t>
            </a:r>
            <a:r>
              <a:rPr lang="en-US" sz="1600" dirty="0" err="1">
                <a:solidFill>
                  <a:schemeClr val="bg1"/>
                </a:solidFill>
              </a:rPr>
              <a:t>authorisation</a:t>
            </a:r>
            <a:r>
              <a:rPr lang="en-US" sz="1600" dirty="0">
                <a:solidFill>
                  <a:schemeClr val="bg1"/>
                </a:solidFill>
              </a:rPr>
              <a:t> by the same key. The dynamic rebinding is opt-in due to using a separate public key type.</a:t>
            </a:r>
          </a:p>
        </p:txBody>
      </p:sp>
    </p:spTree>
    <p:extLst>
      <p:ext uri="{BB962C8B-B14F-4D97-AF65-F5344CB8AC3E}">
        <p14:creationId xmlns:p14="http://schemas.microsoft.com/office/powerpoint/2010/main" val="96916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E9B-1E55-EC4E-6687-F50C5E8A38D0}"/>
              </a:ext>
            </a:extLst>
          </p:cNvPr>
          <p:cNvSpPr>
            <a:spLocks noGrp="1"/>
          </p:cNvSpPr>
          <p:nvPr>
            <p:ph type="title"/>
          </p:nvPr>
        </p:nvSpPr>
        <p:spPr/>
        <p:txBody>
          <a:bodyPr/>
          <a:lstStyle/>
          <a:p>
            <a:r>
              <a:rPr lang="en-US" dirty="0"/>
              <a:t>Risks</a:t>
            </a:r>
          </a:p>
        </p:txBody>
      </p:sp>
      <p:sp>
        <p:nvSpPr>
          <p:cNvPr id="3" name="Slide Number Placeholder 2">
            <a:extLst>
              <a:ext uri="{FF2B5EF4-FFF2-40B4-BE49-F238E27FC236}">
                <a16:creationId xmlns:a16="http://schemas.microsoft.com/office/drawing/2014/main" id="{FC572A66-3681-91B9-FE1E-36E96589736D}"/>
              </a:ext>
            </a:extLst>
          </p:cNvPr>
          <p:cNvSpPr>
            <a:spLocks noGrp="1"/>
          </p:cNvSpPr>
          <p:nvPr>
            <p:ph type="sldNum" sz="quarter" idx="12"/>
          </p:nvPr>
        </p:nvSpPr>
        <p:spPr/>
        <p:txBody>
          <a:bodyPr/>
          <a:lstStyle/>
          <a:p>
            <a:fld id="{FC40A2A1-650E-4FC6-B74F-825C414AC4F8}" type="slidenum">
              <a:rPr lang="en-US" smtClean="0"/>
              <a:pPr/>
              <a:t>8</a:t>
            </a:fld>
            <a:endParaRPr lang="en-US"/>
          </a:p>
        </p:txBody>
      </p:sp>
      <p:sp>
        <p:nvSpPr>
          <p:cNvPr id="4" name="Content Placeholder 3">
            <a:extLst>
              <a:ext uri="{FF2B5EF4-FFF2-40B4-BE49-F238E27FC236}">
                <a16:creationId xmlns:a16="http://schemas.microsoft.com/office/drawing/2014/main" id="{9B43787E-9E05-3C8F-C6CD-1C72B0F86385}"/>
              </a:ext>
            </a:extLst>
          </p:cNvPr>
          <p:cNvSpPr>
            <a:spLocks noGrp="1"/>
          </p:cNvSpPr>
          <p:nvPr>
            <p:ph idx="1"/>
          </p:nvPr>
        </p:nvSpPr>
        <p:spPr>
          <a:xfrm>
            <a:off x="436605" y="1422407"/>
            <a:ext cx="11314671" cy="1355756"/>
          </a:xfrm>
        </p:spPr>
        <p:txBody>
          <a:bodyPr/>
          <a:lstStyle/>
          <a:p>
            <a:pPr marL="457200" indent="-457200">
              <a:buFontTx/>
              <a:buChar char="-"/>
            </a:pPr>
            <a:r>
              <a:rPr lang="en-US" dirty="0"/>
              <a:t>Pinning attacks</a:t>
            </a:r>
          </a:p>
          <a:p>
            <a:pPr marL="1143000" lvl="1" indent="-457200">
              <a:buFontTx/>
              <a:buChar char="-"/>
            </a:pPr>
            <a:r>
              <a:rPr lang="en-US" sz="2800" dirty="0"/>
              <a:t>Overall fee vs. fee rate</a:t>
            </a:r>
          </a:p>
          <a:p>
            <a:pPr marL="457200" indent="-457200">
              <a:buFontTx/>
              <a:buChar char="-"/>
            </a:pPr>
            <a:endParaRPr lang="en-US" dirty="0"/>
          </a:p>
        </p:txBody>
      </p:sp>
    </p:spTree>
    <p:extLst>
      <p:ext uri="{BB962C8B-B14F-4D97-AF65-F5344CB8AC3E}">
        <p14:creationId xmlns:p14="http://schemas.microsoft.com/office/powerpoint/2010/main" val="487618879"/>
      </p:ext>
    </p:extLst>
  </p:cSld>
  <p:clrMapOvr>
    <a:masterClrMapping/>
  </p:clrMapOvr>
</p:sld>
</file>

<file path=ppt/theme/theme1.xml><?xml version="1.0" encoding="utf-8"?>
<a:theme xmlns:a="http://schemas.openxmlformats.org/drawingml/2006/main" name="Donex2022GreyRedGreenV2">
  <a:themeElements>
    <a:clrScheme name="Donex Grey Red Green 2022">
      <a:dk1>
        <a:srgbClr val="000000"/>
      </a:dk1>
      <a:lt1>
        <a:srgbClr val="FFFFFF"/>
      </a:lt1>
      <a:dk2>
        <a:srgbClr val="1A1A1A"/>
      </a:dk2>
      <a:lt2>
        <a:srgbClr val="ECECEC"/>
      </a:lt2>
      <a:accent1>
        <a:srgbClr val="464646"/>
      </a:accent1>
      <a:accent2>
        <a:srgbClr val="6E6E6E"/>
      </a:accent2>
      <a:accent3>
        <a:srgbClr val="969696"/>
      </a:accent3>
      <a:accent4>
        <a:srgbClr val="BEBEBE"/>
      </a:accent4>
      <a:accent5>
        <a:srgbClr val="EE524F"/>
      </a:accent5>
      <a:accent6>
        <a:srgbClr val="26A69A"/>
      </a:accent6>
      <a:hlink>
        <a:srgbClr val="828282"/>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400" dirty="0" err="1" smtClean="0">
            <a:solidFill>
              <a:schemeClr val="bg1"/>
            </a:solidFill>
          </a:defRPr>
        </a:defPPr>
      </a:lstStyle>
    </a:txDef>
  </a:objectDefaults>
  <a:extraClrSchemeLst/>
  <a:extLst>
    <a:ext uri="{05A4C25C-085E-4340-85A3-A5531E510DB2}">
      <thm15:themeFamily xmlns:thm15="http://schemas.microsoft.com/office/thememl/2012/main" name="Donex2022GreyRedGreenV2" id="{4C548504-6A72-6347-A5BC-615BDFF28CB9}" vid="{C0D9414D-ED3C-4B4A-A8EE-18CC89C8E6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B64DEDFAEEA142BE693148193C5734" ma:contentTypeVersion="10" ma:contentTypeDescription="Create a new document." ma:contentTypeScope="" ma:versionID="6898b16890a8e10caa2f8e6471edb41f">
  <xsd:schema xmlns:xsd="http://www.w3.org/2001/XMLSchema" xmlns:xs="http://www.w3.org/2001/XMLSchema" xmlns:p="http://schemas.microsoft.com/office/2006/metadata/properties" xmlns:ns2="af37ebc2-654b-4c36-8260-1de8f44a0758" xmlns:ns3="e64c029d-26fd-45c8-95ca-031b01e8980d" targetNamespace="http://schemas.microsoft.com/office/2006/metadata/properties" ma:root="true" ma:fieldsID="50af3d2585be42cbdb7637b24e89b722" ns2:_="" ns3:_="">
    <xsd:import namespace="af37ebc2-654b-4c36-8260-1de8f44a0758"/>
    <xsd:import namespace="e64c029d-26fd-45c8-95ca-031b01e898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7ebc2-654b-4c36-8260-1de8f44a07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d9667c8-95fb-4079-8d7a-c2d25170419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4c029d-26fd-45c8-95ca-031b01e8980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79cecd3-18e0-47e8-b982-f9dc07bce61b}" ma:internalName="TaxCatchAll" ma:showField="CatchAllData" ma:web="e64c029d-26fd-45c8-95ca-031b01e898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55AF6D-16C9-4662-813C-834FCF17B03C}">
  <ds:schemaRefs>
    <ds:schemaRef ds:uri="http://schemas.microsoft.com/sharepoint/v3/contenttype/forms"/>
  </ds:schemaRefs>
</ds:datastoreItem>
</file>

<file path=customXml/itemProps2.xml><?xml version="1.0" encoding="utf-8"?>
<ds:datastoreItem xmlns:ds="http://schemas.openxmlformats.org/officeDocument/2006/customXml" ds:itemID="{DEFABA4D-075F-4F10-BB5D-69AD33F46D9F}">
  <ds:schemaRefs>
    <ds:schemaRef ds:uri="http://schemas.microsoft.com/office/2006/documentManagement/types"/>
    <ds:schemaRef ds:uri="af37ebc2-654b-4c36-8260-1de8f44a0758"/>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D1FAFAEB-42C9-46E9-B18B-976DA29D43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37ebc2-654b-4c36-8260-1de8f44a0758"/>
    <ds:schemaRef ds:uri="e64c029d-26fd-45c8-95ca-031b01e898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Donex2022GreyRedGreenV2</Template>
  <TotalTime>665</TotalTime>
  <Words>523</Words>
  <Application>Microsoft Macintosh PowerPoint</Application>
  <PresentationFormat>Widescreen</PresentationFormat>
  <Paragraphs>127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Donex2022GreyRedGreenV2</vt:lpstr>
      <vt:lpstr>BIP 118 SIGHASH_ANYPREVOUT for Taproot Scripts</vt:lpstr>
      <vt:lpstr>Sighash Flags</vt:lpstr>
      <vt:lpstr>BIP 341</vt:lpstr>
      <vt:lpstr>BIP 341</vt:lpstr>
      <vt:lpstr>BIP 188</vt:lpstr>
      <vt:lpstr>BIP 188</vt:lpstr>
      <vt:lpstr>BIP 188: SIGHASH_ANYPREVOUT for Taproot Scripts</vt:lpstr>
      <vt:lpstr>Risks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 118 SIGHASH_ANYPREVOUT for Taproot Scripts</dc:title>
  <dc:creator>Robin Bläsing</dc:creator>
  <cp:lastModifiedBy>Robin Bläsing</cp:lastModifiedBy>
  <cp:revision>1</cp:revision>
  <dcterms:created xsi:type="dcterms:W3CDTF">2022-04-06T09:43:04Z</dcterms:created>
  <dcterms:modified xsi:type="dcterms:W3CDTF">2022-08-23T08:54:57Z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0x0101000BB64DEDFAEEA142BE693148193C5734</vt:lpwstr>
  </property>
</Properties>
</file>