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281" r:id="rId6"/>
    <p:sldId id="275" r:id="rId7"/>
    <p:sldId id="284" r:id="rId8"/>
    <p:sldId id="282" r:id="rId9"/>
    <p:sldId id="283" r:id="rId10"/>
    <p:sldId id="285" r:id="rId11"/>
    <p:sldId id="286" r:id="rId12"/>
    <p:sldId id="288" r:id="rId13"/>
    <p:sldId id="290" r:id="rId14"/>
    <p:sldId id="295" r:id="rId15"/>
    <p:sldId id="289" r:id="rId16"/>
    <p:sldId id="294" r:id="rId17"/>
    <p:sldId id="291" r:id="rId18"/>
    <p:sldId id="296" r:id="rId19"/>
    <p:sldId id="297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B3B3"/>
    <a:srgbClr val="670000"/>
    <a:srgbClr val="C06061"/>
    <a:srgbClr val="FF7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EE9008-2F8B-AA41-B46C-CF77E0CA0857}" v="10" dt="2022-02-24T17:58:00.6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1" autoAdjust="0"/>
    <p:restoredTop sz="94674"/>
  </p:normalViewPr>
  <p:slideViewPr>
    <p:cSldViewPr snapToGrid="0" snapToObjects="1">
      <p:cViewPr varScale="1">
        <p:scale>
          <a:sx n="164" d="100"/>
          <a:sy n="164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s Bahrenberg" userId="e87e0106-77a4-4912-ab2a-1c124e32255a" providerId="ADAL" clId="{BCD1A8EF-9F61-4CEA-8FCF-E00AD3A29C42}"/>
    <pc:docChg chg="undo custSel addSld delSld modSld">
      <pc:chgData name="Lukas Bahrenberg" userId="e87e0106-77a4-4912-ab2a-1c124e32255a" providerId="ADAL" clId="{BCD1A8EF-9F61-4CEA-8FCF-E00AD3A29C42}" dt="2021-09-21T11:38:05.732" v="4903" actId="27636"/>
      <pc:docMkLst>
        <pc:docMk/>
      </pc:docMkLst>
      <pc:sldChg chg="modSp mod">
        <pc:chgData name="Lukas Bahrenberg" userId="e87e0106-77a4-4912-ab2a-1c124e32255a" providerId="ADAL" clId="{BCD1A8EF-9F61-4CEA-8FCF-E00AD3A29C42}" dt="2021-09-21T11:31:33.378" v="4893" actId="20577"/>
        <pc:sldMkLst>
          <pc:docMk/>
          <pc:sldMk cId="2607362812" sldId="256"/>
        </pc:sldMkLst>
        <pc:spChg chg="mod">
          <ac:chgData name="Lukas Bahrenberg" userId="e87e0106-77a4-4912-ab2a-1c124e32255a" providerId="ADAL" clId="{BCD1A8EF-9F61-4CEA-8FCF-E00AD3A29C42}" dt="2021-09-21T11:31:33.378" v="4893" actId="20577"/>
          <ac:spMkLst>
            <pc:docMk/>
            <pc:sldMk cId="2607362812" sldId="256"/>
            <ac:spMk id="3" creationId="{9F66AAEC-5840-4148-B8B3-446EF510609F}"/>
          </ac:spMkLst>
        </pc:spChg>
      </pc:sldChg>
      <pc:sldChg chg="addSp delSp modSp mod">
        <pc:chgData name="Lukas Bahrenberg" userId="e87e0106-77a4-4912-ab2a-1c124e32255a" providerId="ADAL" clId="{BCD1A8EF-9F61-4CEA-8FCF-E00AD3A29C42}" dt="2021-09-21T07:33:18.059" v="3079"/>
        <pc:sldMkLst>
          <pc:docMk/>
          <pc:sldMk cId="1237015141" sldId="275"/>
        </pc:sldMkLst>
        <pc:spChg chg="mod">
          <ac:chgData name="Lukas Bahrenberg" userId="e87e0106-77a4-4912-ab2a-1c124e32255a" providerId="ADAL" clId="{BCD1A8EF-9F61-4CEA-8FCF-E00AD3A29C42}" dt="2021-09-20T15:51:35.490" v="62" actId="20577"/>
          <ac:spMkLst>
            <pc:docMk/>
            <pc:sldMk cId="1237015141" sldId="275"/>
            <ac:spMk id="2" creationId="{A41203A2-C25A-4F43-B431-E0945DD87D9F}"/>
          </ac:spMkLst>
        </pc:spChg>
        <pc:spChg chg="mod">
          <ac:chgData name="Lukas Bahrenberg" userId="e87e0106-77a4-4912-ab2a-1c124e32255a" providerId="ADAL" clId="{BCD1A8EF-9F61-4CEA-8FCF-E00AD3A29C42}" dt="2021-09-20T16:03:00.782" v="154" actId="14100"/>
          <ac:spMkLst>
            <pc:docMk/>
            <pc:sldMk cId="1237015141" sldId="275"/>
            <ac:spMk id="4" creationId="{FF0D6D21-3CA5-4CC0-8CFF-A008AFDFB261}"/>
          </ac:spMkLst>
        </pc:spChg>
        <pc:spChg chg="mod">
          <ac:chgData name="Lukas Bahrenberg" userId="e87e0106-77a4-4912-ab2a-1c124e32255a" providerId="ADAL" clId="{BCD1A8EF-9F61-4CEA-8FCF-E00AD3A29C42}" dt="2021-09-20T16:02:39.775" v="147" actId="1076"/>
          <ac:spMkLst>
            <pc:docMk/>
            <pc:sldMk cId="1237015141" sldId="275"/>
            <ac:spMk id="8" creationId="{1DA69B89-FA2E-4446-9F42-F573A03AAC92}"/>
          </ac:spMkLst>
        </pc:spChg>
        <pc:spChg chg="mod">
          <ac:chgData name="Lukas Bahrenberg" userId="e87e0106-77a4-4912-ab2a-1c124e32255a" providerId="ADAL" clId="{BCD1A8EF-9F61-4CEA-8FCF-E00AD3A29C42}" dt="2021-09-20T16:03:19.407" v="157" actId="1076"/>
          <ac:spMkLst>
            <pc:docMk/>
            <pc:sldMk cId="1237015141" sldId="275"/>
            <ac:spMk id="9" creationId="{1612E05C-C42E-454A-ADC4-A7287F0DD101}"/>
          </ac:spMkLst>
        </pc:spChg>
        <pc:spChg chg="mod">
          <ac:chgData name="Lukas Bahrenberg" userId="e87e0106-77a4-4912-ab2a-1c124e32255a" providerId="ADAL" clId="{BCD1A8EF-9F61-4CEA-8FCF-E00AD3A29C42}" dt="2021-09-20T16:02:48.974" v="151" actId="1076"/>
          <ac:spMkLst>
            <pc:docMk/>
            <pc:sldMk cId="1237015141" sldId="275"/>
            <ac:spMk id="10" creationId="{AD7B0C53-CAC5-4ED5-80D4-842E34A7CBC4}"/>
          </ac:spMkLst>
        </pc:spChg>
        <pc:spChg chg="del mod">
          <ac:chgData name="Lukas Bahrenberg" userId="e87e0106-77a4-4912-ab2a-1c124e32255a" providerId="ADAL" clId="{BCD1A8EF-9F61-4CEA-8FCF-E00AD3A29C42}" dt="2021-09-21T07:33:17.791" v="3078" actId="478"/>
          <ac:spMkLst>
            <pc:docMk/>
            <pc:sldMk cId="1237015141" sldId="275"/>
            <ac:spMk id="13" creationId="{FF9496AC-6D7C-4D16-85E4-0EE1B5B87F4D}"/>
          </ac:spMkLst>
        </pc:spChg>
        <pc:spChg chg="mod">
          <ac:chgData name="Lukas Bahrenberg" userId="e87e0106-77a4-4912-ab2a-1c124e32255a" providerId="ADAL" clId="{BCD1A8EF-9F61-4CEA-8FCF-E00AD3A29C42}" dt="2021-09-20T15:55:34.370" v="79" actId="20577"/>
          <ac:spMkLst>
            <pc:docMk/>
            <pc:sldMk cId="1237015141" sldId="275"/>
            <ac:spMk id="15" creationId="{2FED81CF-718A-4959-918E-0F32F492C196}"/>
          </ac:spMkLst>
        </pc:spChg>
        <pc:spChg chg="mod">
          <ac:chgData name="Lukas Bahrenberg" userId="e87e0106-77a4-4912-ab2a-1c124e32255a" providerId="ADAL" clId="{BCD1A8EF-9F61-4CEA-8FCF-E00AD3A29C42}" dt="2021-09-20T15:55:36.300" v="80" actId="20577"/>
          <ac:spMkLst>
            <pc:docMk/>
            <pc:sldMk cId="1237015141" sldId="275"/>
            <ac:spMk id="16" creationId="{8CF175EA-2FE3-4218-9C97-F710BB7FB422}"/>
          </ac:spMkLst>
        </pc:spChg>
        <pc:spChg chg="add mod">
          <ac:chgData name="Lukas Bahrenberg" userId="e87e0106-77a4-4912-ab2a-1c124e32255a" providerId="ADAL" clId="{BCD1A8EF-9F61-4CEA-8FCF-E00AD3A29C42}" dt="2021-09-21T07:33:18.059" v="3079"/>
          <ac:spMkLst>
            <pc:docMk/>
            <pc:sldMk cId="1237015141" sldId="275"/>
            <ac:spMk id="17" creationId="{AE5CAF9D-4B08-40D1-BE68-1A1EF11F51DB}"/>
          </ac:spMkLst>
        </pc:spChg>
        <pc:spChg chg="del">
          <ac:chgData name="Lukas Bahrenberg" userId="e87e0106-77a4-4912-ab2a-1c124e32255a" providerId="ADAL" clId="{BCD1A8EF-9F61-4CEA-8FCF-E00AD3A29C42}" dt="2021-09-20T16:16:26.595" v="497" actId="478"/>
          <ac:spMkLst>
            <pc:docMk/>
            <pc:sldMk cId="1237015141" sldId="275"/>
            <ac:spMk id="40" creationId="{91168C45-1285-40F6-8BC7-9017DCB96D61}"/>
          </ac:spMkLst>
        </pc:spChg>
        <pc:picChg chg="mod">
          <ac:chgData name="Lukas Bahrenberg" userId="e87e0106-77a4-4912-ab2a-1c124e32255a" providerId="ADAL" clId="{BCD1A8EF-9F61-4CEA-8FCF-E00AD3A29C42}" dt="2021-09-20T16:02:39.775" v="147" actId="1076"/>
          <ac:picMkLst>
            <pc:docMk/>
            <pc:sldMk cId="1237015141" sldId="275"/>
            <ac:picMk id="5" creationId="{8A2D8235-AC17-4C98-85A3-DE93332B7D09}"/>
          </ac:picMkLst>
        </pc:picChg>
        <pc:picChg chg="mod">
          <ac:chgData name="Lukas Bahrenberg" userId="e87e0106-77a4-4912-ab2a-1c124e32255a" providerId="ADAL" clId="{BCD1A8EF-9F61-4CEA-8FCF-E00AD3A29C42}" dt="2021-09-20T16:03:19.407" v="157" actId="1076"/>
          <ac:picMkLst>
            <pc:docMk/>
            <pc:sldMk cId="1237015141" sldId="275"/>
            <ac:picMk id="7" creationId="{847345E2-61AA-40DB-8014-3044267B0109}"/>
          </ac:picMkLst>
        </pc:picChg>
        <pc:cxnChg chg="mod">
          <ac:chgData name="Lukas Bahrenberg" userId="e87e0106-77a4-4912-ab2a-1c124e32255a" providerId="ADAL" clId="{BCD1A8EF-9F61-4CEA-8FCF-E00AD3A29C42}" dt="2021-09-20T15:56:32.798" v="83" actId="14100"/>
          <ac:cxnSpMkLst>
            <pc:docMk/>
            <pc:sldMk cId="1237015141" sldId="275"/>
            <ac:cxnSpMk id="25" creationId="{15431EC1-3184-4518-81B9-18E96F9A4B9D}"/>
          </ac:cxnSpMkLst>
        </pc:cxnChg>
        <pc:cxnChg chg="mod">
          <ac:chgData name="Lukas Bahrenberg" userId="e87e0106-77a4-4912-ab2a-1c124e32255a" providerId="ADAL" clId="{BCD1A8EF-9F61-4CEA-8FCF-E00AD3A29C42}" dt="2021-09-20T15:56:27.407" v="82" actId="14100"/>
          <ac:cxnSpMkLst>
            <pc:docMk/>
            <pc:sldMk cId="1237015141" sldId="275"/>
            <ac:cxnSpMk id="29" creationId="{FA587E1E-A287-4857-915C-5DE600425FE7}"/>
          </ac:cxnSpMkLst>
        </pc:cxnChg>
      </pc:sldChg>
      <pc:sldChg chg="addSp delSp modSp mod">
        <pc:chgData name="Lukas Bahrenberg" userId="e87e0106-77a4-4912-ab2a-1c124e32255a" providerId="ADAL" clId="{BCD1A8EF-9F61-4CEA-8FCF-E00AD3A29C42}" dt="2021-09-21T09:27:55.854" v="4867" actId="478"/>
        <pc:sldMkLst>
          <pc:docMk/>
          <pc:sldMk cId="1915580440" sldId="281"/>
        </pc:sldMkLst>
        <pc:spChg chg="add del mod">
          <ac:chgData name="Lukas Bahrenberg" userId="e87e0106-77a4-4912-ab2a-1c124e32255a" providerId="ADAL" clId="{BCD1A8EF-9F61-4CEA-8FCF-E00AD3A29C42}" dt="2021-09-20T17:20:22.148" v="1323" actId="478"/>
          <ac:spMkLst>
            <pc:docMk/>
            <pc:sldMk cId="1915580440" sldId="281"/>
            <ac:spMk id="5" creationId="{7E7C13B2-128B-477B-9EB0-A441EB4AF224}"/>
          </ac:spMkLst>
        </pc:spChg>
        <pc:spChg chg="del">
          <ac:chgData name="Lukas Bahrenberg" userId="e87e0106-77a4-4912-ab2a-1c124e32255a" providerId="ADAL" clId="{BCD1A8EF-9F61-4CEA-8FCF-E00AD3A29C42}" dt="2021-09-21T09:27:55.854" v="4867" actId="478"/>
          <ac:spMkLst>
            <pc:docMk/>
            <pc:sldMk cId="1915580440" sldId="281"/>
            <ac:spMk id="8" creationId="{7475EB4B-D890-48AB-AA2E-1963DE7DA044}"/>
          </ac:spMkLst>
        </pc:spChg>
        <pc:spChg chg="del">
          <ac:chgData name="Lukas Bahrenberg" userId="e87e0106-77a4-4912-ab2a-1c124e32255a" providerId="ADAL" clId="{BCD1A8EF-9F61-4CEA-8FCF-E00AD3A29C42}" dt="2021-09-21T09:27:54.880" v="4866" actId="478"/>
          <ac:spMkLst>
            <pc:docMk/>
            <pc:sldMk cId="1915580440" sldId="281"/>
            <ac:spMk id="9" creationId="{BFDCA716-B27A-4013-BAF5-089C97EF5C84}"/>
          </ac:spMkLst>
        </pc:spChg>
        <pc:spChg chg="add mod">
          <ac:chgData name="Lukas Bahrenberg" userId="e87e0106-77a4-4912-ab2a-1c124e32255a" providerId="ADAL" clId="{BCD1A8EF-9F61-4CEA-8FCF-E00AD3A29C42}" dt="2021-09-20T15:49:02.032" v="12" actId="208"/>
          <ac:spMkLst>
            <pc:docMk/>
            <pc:sldMk cId="1915580440" sldId="281"/>
            <ac:spMk id="10" creationId="{A09CDF69-B801-4A0D-9F6E-C9EF3D9F32AB}"/>
          </ac:spMkLst>
        </pc:spChg>
      </pc:sldChg>
      <pc:sldChg chg="addSp delSp modSp mod delAnim">
        <pc:chgData name="Lukas Bahrenberg" userId="e87e0106-77a4-4912-ab2a-1c124e32255a" providerId="ADAL" clId="{BCD1A8EF-9F61-4CEA-8FCF-E00AD3A29C42}" dt="2021-09-21T09:00:24.336" v="4200" actId="20577"/>
        <pc:sldMkLst>
          <pc:docMk/>
          <pc:sldMk cId="1853705322" sldId="282"/>
        </pc:sldMkLst>
        <pc:spChg chg="mod">
          <ac:chgData name="Lukas Bahrenberg" userId="e87e0106-77a4-4912-ab2a-1c124e32255a" providerId="ADAL" clId="{BCD1A8EF-9F61-4CEA-8FCF-E00AD3A29C42}" dt="2021-09-20T15:49:24.858" v="51" actId="20577"/>
          <ac:spMkLst>
            <pc:docMk/>
            <pc:sldMk cId="1853705322" sldId="282"/>
            <ac:spMk id="2" creationId="{A41203A2-C25A-4F43-B431-E0945DD87D9F}"/>
          </ac:spMkLst>
        </pc:spChg>
        <pc:spChg chg="del">
          <ac:chgData name="Lukas Bahrenberg" userId="e87e0106-77a4-4912-ab2a-1c124e32255a" providerId="ADAL" clId="{BCD1A8EF-9F61-4CEA-8FCF-E00AD3A29C42}" dt="2021-09-20T15:50:25.186" v="54" actId="478"/>
          <ac:spMkLst>
            <pc:docMk/>
            <pc:sldMk cId="1853705322" sldId="282"/>
            <ac:spMk id="4" creationId="{FF0D6D21-3CA5-4CC0-8CFF-A008AFDFB261}"/>
          </ac:spMkLst>
        </pc:spChg>
        <pc:spChg chg="add del mod">
          <ac:chgData name="Lukas Bahrenberg" userId="e87e0106-77a4-4912-ab2a-1c124e32255a" providerId="ADAL" clId="{BCD1A8EF-9F61-4CEA-8FCF-E00AD3A29C42}" dt="2021-09-20T15:50:27.057" v="55" actId="478"/>
          <ac:spMkLst>
            <pc:docMk/>
            <pc:sldMk cId="1853705322" sldId="282"/>
            <ac:spMk id="5" creationId="{E4E1D60A-EA48-4B6B-B8FA-267837F973A2}"/>
          </ac:spMkLst>
        </pc:spChg>
        <pc:spChg chg="del">
          <ac:chgData name="Lukas Bahrenberg" userId="e87e0106-77a4-4912-ab2a-1c124e32255a" providerId="ADAL" clId="{BCD1A8EF-9F61-4CEA-8FCF-E00AD3A29C42}" dt="2021-09-20T15:50:13.999" v="52" actId="478"/>
          <ac:spMkLst>
            <pc:docMk/>
            <pc:sldMk cId="1853705322" sldId="282"/>
            <ac:spMk id="8" creationId="{C307958A-86FF-4938-8F1E-78EA33F1D84E}"/>
          </ac:spMkLst>
        </pc:spChg>
        <pc:spChg chg="add mod">
          <ac:chgData name="Lukas Bahrenberg" userId="e87e0106-77a4-4912-ab2a-1c124e32255a" providerId="ADAL" clId="{BCD1A8EF-9F61-4CEA-8FCF-E00AD3A29C42}" dt="2021-09-20T15:50:14.418" v="53"/>
          <ac:spMkLst>
            <pc:docMk/>
            <pc:sldMk cId="1853705322" sldId="282"/>
            <ac:spMk id="9" creationId="{888FF3D0-C37F-465D-99B1-CE31048E97F8}"/>
          </ac:spMkLst>
        </pc:spChg>
        <pc:spChg chg="add mod">
          <ac:chgData name="Lukas Bahrenberg" userId="e87e0106-77a4-4912-ab2a-1c124e32255a" providerId="ADAL" clId="{BCD1A8EF-9F61-4CEA-8FCF-E00AD3A29C42}" dt="2021-09-20T15:50:14.418" v="53"/>
          <ac:spMkLst>
            <pc:docMk/>
            <pc:sldMk cId="1853705322" sldId="282"/>
            <ac:spMk id="10" creationId="{9C6A890C-EB44-4086-BA9B-01EA0C307E03}"/>
          </ac:spMkLst>
        </pc:spChg>
        <pc:spChg chg="add del mod">
          <ac:chgData name="Lukas Bahrenberg" userId="e87e0106-77a4-4912-ab2a-1c124e32255a" providerId="ADAL" clId="{BCD1A8EF-9F61-4CEA-8FCF-E00AD3A29C42}" dt="2021-09-20T16:03:40.840" v="158" actId="478"/>
          <ac:spMkLst>
            <pc:docMk/>
            <pc:sldMk cId="1853705322" sldId="282"/>
            <ac:spMk id="12" creationId="{E24CEE03-01A3-4F1A-B8EF-D5265ECEC186}"/>
          </ac:spMkLst>
        </pc:spChg>
        <pc:spChg chg="add mod">
          <ac:chgData name="Lukas Bahrenberg" userId="e87e0106-77a4-4912-ab2a-1c124e32255a" providerId="ADAL" clId="{BCD1A8EF-9F61-4CEA-8FCF-E00AD3A29C42}" dt="2021-09-20T15:50:14.418" v="53"/>
          <ac:spMkLst>
            <pc:docMk/>
            <pc:sldMk cId="1853705322" sldId="282"/>
            <ac:spMk id="13" creationId="{5BE02184-D378-4FD1-B9A6-347ECED58C8D}"/>
          </ac:spMkLst>
        </pc:spChg>
        <pc:spChg chg="del">
          <ac:chgData name="Lukas Bahrenberg" userId="e87e0106-77a4-4912-ab2a-1c124e32255a" providerId="ADAL" clId="{BCD1A8EF-9F61-4CEA-8FCF-E00AD3A29C42}" dt="2021-09-20T15:50:13.999" v="52" actId="478"/>
          <ac:spMkLst>
            <pc:docMk/>
            <pc:sldMk cId="1853705322" sldId="282"/>
            <ac:spMk id="14" creationId="{9C32F91A-6AAF-49D9-B8AB-829F13FC4CC4}"/>
          </ac:spMkLst>
        </pc:spChg>
        <pc:spChg chg="add del mod">
          <ac:chgData name="Lukas Bahrenberg" userId="e87e0106-77a4-4912-ab2a-1c124e32255a" providerId="ADAL" clId="{BCD1A8EF-9F61-4CEA-8FCF-E00AD3A29C42}" dt="2021-09-20T16:03:40.840" v="158" actId="478"/>
          <ac:spMkLst>
            <pc:docMk/>
            <pc:sldMk cId="1853705322" sldId="282"/>
            <ac:spMk id="15" creationId="{91AAECE4-3607-4A1A-A885-60E448BACDE1}"/>
          </ac:spMkLst>
        </pc:spChg>
        <pc:spChg chg="add del mod">
          <ac:chgData name="Lukas Bahrenberg" userId="e87e0106-77a4-4912-ab2a-1c124e32255a" providerId="ADAL" clId="{BCD1A8EF-9F61-4CEA-8FCF-E00AD3A29C42}" dt="2021-09-20T15:53:49.594" v="66" actId="478"/>
          <ac:spMkLst>
            <pc:docMk/>
            <pc:sldMk cId="1853705322" sldId="282"/>
            <ac:spMk id="16" creationId="{BBC176E1-CCB6-48F8-879E-0BB7517B7801}"/>
          </ac:spMkLst>
        </pc:spChg>
        <pc:spChg chg="add mod">
          <ac:chgData name="Lukas Bahrenberg" userId="e87e0106-77a4-4912-ab2a-1c124e32255a" providerId="ADAL" clId="{BCD1A8EF-9F61-4CEA-8FCF-E00AD3A29C42}" dt="2021-09-20T15:50:14.418" v="53"/>
          <ac:spMkLst>
            <pc:docMk/>
            <pc:sldMk cId="1853705322" sldId="282"/>
            <ac:spMk id="18" creationId="{F76556C1-202A-4D4F-805B-A2D1A4AEAF11}"/>
          </ac:spMkLst>
        </pc:spChg>
        <pc:spChg chg="add mod">
          <ac:chgData name="Lukas Bahrenberg" userId="e87e0106-77a4-4912-ab2a-1c124e32255a" providerId="ADAL" clId="{BCD1A8EF-9F61-4CEA-8FCF-E00AD3A29C42}" dt="2021-09-20T17:09:17.459" v="1092" actId="20577"/>
          <ac:spMkLst>
            <pc:docMk/>
            <pc:sldMk cId="1853705322" sldId="282"/>
            <ac:spMk id="19" creationId="{7301A875-FF0E-4709-9DE1-88EB3CBFAC31}"/>
          </ac:spMkLst>
        </pc:spChg>
        <pc:spChg chg="add mod">
          <ac:chgData name="Lukas Bahrenberg" userId="e87e0106-77a4-4912-ab2a-1c124e32255a" providerId="ADAL" clId="{BCD1A8EF-9F61-4CEA-8FCF-E00AD3A29C42}" dt="2021-09-21T09:00:24.336" v="4200" actId="20577"/>
          <ac:spMkLst>
            <pc:docMk/>
            <pc:sldMk cId="1853705322" sldId="282"/>
            <ac:spMk id="20" creationId="{7E04ADAA-FB7E-4632-9E24-CDB4853B4FC9}"/>
          </ac:spMkLst>
        </pc:spChg>
        <pc:spChg chg="add del mod">
          <ac:chgData name="Lukas Bahrenberg" userId="e87e0106-77a4-4912-ab2a-1c124e32255a" providerId="ADAL" clId="{BCD1A8EF-9F61-4CEA-8FCF-E00AD3A29C42}" dt="2021-09-20T16:19:39.427" v="502" actId="478"/>
          <ac:spMkLst>
            <pc:docMk/>
            <pc:sldMk cId="1853705322" sldId="282"/>
            <ac:spMk id="21" creationId="{5F3E8AAD-3F80-4056-A00A-A99A9E36E8C4}"/>
          </ac:spMkLst>
        </pc:spChg>
        <pc:spChg chg="add del mod">
          <ac:chgData name="Lukas Bahrenberg" userId="e87e0106-77a4-4912-ab2a-1c124e32255a" providerId="ADAL" clId="{BCD1A8EF-9F61-4CEA-8FCF-E00AD3A29C42}" dt="2021-09-20T15:54:15.651" v="69"/>
          <ac:spMkLst>
            <pc:docMk/>
            <pc:sldMk cId="1853705322" sldId="282"/>
            <ac:spMk id="22" creationId="{A49F1898-C7A5-48E1-804D-C85A930F80D8}"/>
          </ac:spMkLst>
        </pc:spChg>
        <pc:spChg chg="add mod">
          <ac:chgData name="Lukas Bahrenberg" userId="e87e0106-77a4-4912-ab2a-1c124e32255a" providerId="ADAL" clId="{BCD1A8EF-9F61-4CEA-8FCF-E00AD3A29C42}" dt="2021-09-20T16:03:41.118" v="159"/>
          <ac:spMkLst>
            <pc:docMk/>
            <pc:sldMk cId="1853705322" sldId="282"/>
            <ac:spMk id="24" creationId="{10441274-B7FF-409B-8B7F-30FE048F5B5E}"/>
          </ac:spMkLst>
        </pc:spChg>
        <pc:spChg chg="add mod">
          <ac:chgData name="Lukas Bahrenberg" userId="e87e0106-77a4-4912-ab2a-1c124e32255a" providerId="ADAL" clId="{BCD1A8EF-9F61-4CEA-8FCF-E00AD3A29C42}" dt="2021-09-20T16:03:41.118" v="159"/>
          <ac:spMkLst>
            <pc:docMk/>
            <pc:sldMk cId="1853705322" sldId="282"/>
            <ac:spMk id="25" creationId="{E7146056-4F3B-48E3-B09E-66D19C06FD15}"/>
          </ac:spMkLst>
        </pc:spChg>
        <pc:spChg chg="add mod">
          <ac:chgData name="Lukas Bahrenberg" userId="e87e0106-77a4-4912-ab2a-1c124e32255a" providerId="ADAL" clId="{BCD1A8EF-9F61-4CEA-8FCF-E00AD3A29C42}" dt="2021-09-21T07:33:12.415" v="3077" actId="1076"/>
          <ac:spMkLst>
            <pc:docMk/>
            <pc:sldMk cId="1853705322" sldId="282"/>
            <ac:spMk id="26" creationId="{27757B79-C3A2-44AB-880B-E4A6E4EEAF60}"/>
          </ac:spMkLst>
        </pc:spChg>
        <pc:graphicFrameChg chg="del">
          <ac:chgData name="Lukas Bahrenberg" userId="e87e0106-77a4-4912-ab2a-1c124e32255a" providerId="ADAL" clId="{BCD1A8EF-9F61-4CEA-8FCF-E00AD3A29C42}" dt="2021-09-20T15:50:13.999" v="52" actId="478"/>
          <ac:graphicFrameMkLst>
            <pc:docMk/>
            <pc:sldMk cId="1853705322" sldId="282"/>
            <ac:graphicFrameMk id="17" creationId="{53911EE3-A7F7-4D9B-A189-839145EF64E9}"/>
          </ac:graphicFrameMkLst>
        </pc:graphicFrameChg>
        <pc:picChg chg="add del mod">
          <ac:chgData name="Lukas Bahrenberg" userId="e87e0106-77a4-4912-ab2a-1c124e32255a" providerId="ADAL" clId="{BCD1A8EF-9F61-4CEA-8FCF-E00AD3A29C42}" dt="2021-09-20T16:03:40.840" v="158" actId="478"/>
          <ac:picMkLst>
            <pc:docMk/>
            <pc:sldMk cId="1853705322" sldId="282"/>
            <ac:picMk id="11" creationId="{8BB22E39-384F-4236-BF08-211F6BBBD365}"/>
          </ac:picMkLst>
        </pc:picChg>
        <pc:picChg chg="add mod">
          <ac:chgData name="Lukas Bahrenberg" userId="e87e0106-77a4-4912-ab2a-1c124e32255a" providerId="ADAL" clId="{BCD1A8EF-9F61-4CEA-8FCF-E00AD3A29C42}" dt="2021-09-20T16:03:41.118" v="159"/>
          <ac:picMkLst>
            <pc:docMk/>
            <pc:sldMk cId="1853705322" sldId="282"/>
            <ac:picMk id="23" creationId="{01EC5504-3AB8-4071-A849-58E80E8D2603}"/>
          </ac:picMkLst>
        </pc:picChg>
      </pc:sldChg>
      <pc:sldChg chg="addSp delSp modSp mod delAnim">
        <pc:chgData name="Lukas Bahrenberg" userId="e87e0106-77a4-4912-ab2a-1c124e32255a" providerId="ADAL" clId="{BCD1A8EF-9F61-4CEA-8FCF-E00AD3A29C42}" dt="2021-09-21T10:24:06.430" v="4872" actId="20577"/>
        <pc:sldMkLst>
          <pc:docMk/>
          <pc:sldMk cId="2804035755" sldId="283"/>
        </pc:sldMkLst>
        <pc:spChg chg="mod">
          <ac:chgData name="Lukas Bahrenberg" userId="e87e0106-77a4-4912-ab2a-1c124e32255a" providerId="ADAL" clId="{BCD1A8EF-9F61-4CEA-8FCF-E00AD3A29C42}" dt="2021-09-20T16:08:05.251" v="217" actId="20577"/>
          <ac:spMkLst>
            <pc:docMk/>
            <pc:sldMk cId="2804035755" sldId="283"/>
            <ac:spMk id="2" creationId="{A41203A2-C25A-4F43-B431-E0945DD87D9F}"/>
          </ac:spMkLst>
        </pc:spChg>
        <pc:spChg chg="mod">
          <ac:chgData name="Lukas Bahrenberg" userId="e87e0106-77a4-4912-ab2a-1c124e32255a" providerId="ADAL" clId="{BCD1A8EF-9F61-4CEA-8FCF-E00AD3A29C42}" dt="2021-09-21T10:24:06.430" v="4872" actId="20577"/>
          <ac:spMkLst>
            <pc:docMk/>
            <pc:sldMk cId="2804035755" sldId="283"/>
            <ac:spMk id="4" creationId="{FF0D6D21-3CA5-4CC0-8CFF-A008AFDFB261}"/>
          </ac:spMkLst>
        </pc:spChg>
        <pc:spChg chg="del">
          <ac:chgData name="Lukas Bahrenberg" userId="e87e0106-77a4-4912-ab2a-1c124e32255a" providerId="ADAL" clId="{BCD1A8EF-9F61-4CEA-8FCF-E00AD3A29C42}" dt="2021-09-20T16:44:29.595" v="702" actId="478"/>
          <ac:spMkLst>
            <pc:docMk/>
            <pc:sldMk cId="2804035755" sldId="283"/>
            <ac:spMk id="8" creationId="{C307958A-86FF-4938-8F1E-78EA33F1D84E}"/>
          </ac:spMkLst>
        </pc:spChg>
        <pc:spChg chg="add del mod">
          <ac:chgData name="Lukas Bahrenberg" userId="e87e0106-77a4-4912-ab2a-1c124e32255a" providerId="ADAL" clId="{BCD1A8EF-9F61-4CEA-8FCF-E00AD3A29C42}" dt="2021-09-20T16:55:41.837" v="746"/>
          <ac:spMkLst>
            <pc:docMk/>
            <pc:sldMk cId="2804035755" sldId="283"/>
            <ac:spMk id="9" creationId="{326B333F-75C2-4FD9-A845-254C9BA3E8A1}"/>
          </ac:spMkLst>
        </pc:spChg>
        <pc:spChg chg="add mod">
          <ac:chgData name="Lukas Bahrenberg" userId="e87e0106-77a4-4912-ab2a-1c124e32255a" providerId="ADAL" clId="{BCD1A8EF-9F61-4CEA-8FCF-E00AD3A29C42}" dt="2021-09-21T09:26:42.564" v="4837" actId="20577"/>
          <ac:spMkLst>
            <pc:docMk/>
            <pc:sldMk cId="2804035755" sldId="283"/>
            <ac:spMk id="10" creationId="{94357181-DACA-49A0-96A8-476CF3FBDD58}"/>
          </ac:spMkLst>
        </pc:spChg>
        <pc:spChg chg="add mod">
          <ac:chgData name="Lukas Bahrenberg" userId="e87e0106-77a4-4912-ab2a-1c124e32255a" providerId="ADAL" clId="{BCD1A8EF-9F61-4CEA-8FCF-E00AD3A29C42}" dt="2021-09-20T17:10:42.527" v="1185" actId="1035"/>
          <ac:spMkLst>
            <pc:docMk/>
            <pc:sldMk cId="2804035755" sldId="283"/>
            <ac:spMk id="12" creationId="{EA57A5DE-99C3-4AFB-9AFE-702EA94551BA}"/>
          </ac:spMkLst>
        </pc:spChg>
        <pc:spChg chg="mod">
          <ac:chgData name="Lukas Bahrenberg" userId="e87e0106-77a4-4912-ab2a-1c124e32255a" providerId="ADAL" clId="{BCD1A8EF-9F61-4CEA-8FCF-E00AD3A29C42}" dt="2021-09-20T17:10:58.005" v="1189" actId="20577"/>
          <ac:spMkLst>
            <pc:docMk/>
            <pc:sldMk cId="2804035755" sldId="283"/>
            <ac:spMk id="14" creationId="{9C32F91A-6AAF-49D9-B8AB-829F13FC4CC4}"/>
          </ac:spMkLst>
        </pc:spChg>
        <pc:spChg chg="add del">
          <ac:chgData name="Lukas Bahrenberg" userId="e87e0106-77a4-4912-ab2a-1c124e32255a" providerId="ADAL" clId="{BCD1A8EF-9F61-4CEA-8FCF-E00AD3A29C42}" dt="2021-09-20T17:11:54.482" v="1192" actId="478"/>
          <ac:spMkLst>
            <pc:docMk/>
            <pc:sldMk cId="2804035755" sldId="283"/>
            <ac:spMk id="19" creationId="{30D69D4B-5BCC-4BE5-B279-476F125DC90B}"/>
          </ac:spMkLst>
        </pc:spChg>
        <pc:spChg chg="add mod">
          <ac:chgData name="Lukas Bahrenberg" userId="e87e0106-77a4-4912-ab2a-1c124e32255a" providerId="ADAL" clId="{BCD1A8EF-9F61-4CEA-8FCF-E00AD3A29C42}" dt="2021-09-20T17:13:27.098" v="1258" actId="207"/>
          <ac:spMkLst>
            <pc:docMk/>
            <pc:sldMk cId="2804035755" sldId="283"/>
            <ac:spMk id="20" creationId="{953AB92D-02A7-47D6-A0E0-9B92294FBC21}"/>
          </ac:spMkLst>
        </pc:spChg>
        <pc:spChg chg="add mod">
          <ac:chgData name="Lukas Bahrenberg" userId="e87e0106-77a4-4912-ab2a-1c124e32255a" providerId="ADAL" clId="{BCD1A8EF-9F61-4CEA-8FCF-E00AD3A29C42}" dt="2021-09-20T17:16:49.374" v="1322" actId="20577"/>
          <ac:spMkLst>
            <pc:docMk/>
            <pc:sldMk cId="2804035755" sldId="283"/>
            <ac:spMk id="26" creationId="{288900F8-A44A-4E4B-8F64-D80924BA5B43}"/>
          </ac:spMkLst>
        </pc:spChg>
        <pc:graphicFrameChg chg="del">
          <ac:chgData name="Lukas Bahrenberg" userId="e87e0106-77a4-4912-ab2a-1c124e32255a" providerId="ADAL" clId="{BCD1A8EF-9F61-4CEA-8FCF-E00AD3A29C42}" dt="2021-09-20T16:37:31.633" v="679" actId="478"/>
          <ac:graphicFrameMkLst>
            <pc:docMk/>
            <pc:sldMk cId="2804035755" sldId="283"/>
            <ac:graphicFrameMk id="17" creationId="{53911EE3-A7F7-4D9B-A189-839145EF64E9}"/>
          </ac:graphicFrameMkLst>
        </pc:graphicFrameChg>
        <pc:cxnChg chg="add mod">
          <ac:chgData name="Lukas Bahrenberg" userId="e87e0106-77a4-4912-ab2a-1c124e32255a" providerId="ADAL" clId="{BCD1A8EF-9F61-4CEA-8FCF-E00AD3A29C42}" dt="2021-09-20T17:11:02.455" v="1190" actId="14100"/>
          <ac:cxnSpMkLst>
            <pc:docMk/>
            <pc:sldMk cId="2804035755" sldId="283"/>
            <ac:cxnSpMk id="11" creationId="{770EF167-86E1-4183-888B-3644247E8F79}"/>
          </ac:cxnSpMkLst>
        </pc:cxnChg>
        <pc:cxnChg chg="add mod">
          <ac:chgData name="Lukas Bahrenberg" userId="e87e0106-77a4-4912-ab2a-1c124e32255a" providerId="ADAL" clId="{BCD1A8EF-9F61-4CEA-8FCF-E00AD3A29C42}" dt="2021-09-20T17:12:58.567" v="1244" actId="14100"/>
          <ac:cxnSpMkLst>
            <pc:docMk/>
            <pc:sldMk cId="2804035755" sldId="283"/>
            <ac:cxnSpMk id="21" creationId="{76F79463-0F12-4BFC-A885-5742CB0F5741}"/>
          </ac:cxnSpMkLst>
        </pc:cxnChg>
        <pc:cxnChg chg="add mod">
          <ac:chgData name="Lukas Bahrenberg" userId="e87e0106-77a4-4912-ab2a-1c124e32255a" providerId="ADAL" clId="{BCD1A8EF-9F61-4CEA-8FCF-E00AD3A29C42}" dt="2021-09-20T17:14:46.063" v="1306" actId="1076"/>
          <ac:cxnSpMkLst>
            <pc:docMk/>
            <pc:sldMk cId="2804035755" sldId="283"/>
            <ac:cxnSpMk id="27" creationId="{3A92C007-46B6-40B3-8F02-876761572F84}"/>
          </ac:cxnSpMkLst>
        </pc:cxnChg>
      </pc:sldChg>
      <pc:sldChg chg="addSp delSp modSp mod">
        <pc:chgData name="Lukas Bahrenberg" userId="e87e0106-77a4-4912-ab2a-1c124e32255a" providerId="ADAL" clId="{BCD1A8EF-9F61-4CEA-8FCF-E00AD3A29C42}" dt="2021-09-21T10:21:08.613" v="4870" actId="20577"/>
        <pc:sldMkLst>
          <pc:docMk/>
          <pc:sldMk cId="3305461893" sldId="284"/>
        </pc:sldMkLst>
        <pc:spChg chg="mod">
          <ac:chgData name="Lukas Bahrenberg" userId="e87e0106-77a4-4912-ab2a-1c124e32255a" providerId="ADAL" clId="{BCD1A8EF-9F61-4CEA-8FCF-E00AD3A29C42}" dt="2021-09-20T16:17:54.559" v="498" actId="20577"/>
          <ac:spMkLst>
            <pc:docMk/>
            <pc:sldMk cId="3305461893" sldId="284"/>
            <ac:spMk id="2" creationId="{A41203A2-C25A-4F43-B431-E0945DD87D9F}"/>
          </ac:spMkLst>
        </pc:spChg>
        <pc:spChg chg="mod">
          <ac:chgData name="Lukas Bahrenberg" userId="e87e0106-77a4-4912-ab2a-1c124e32255a" providerId="ADAL" clId="{BCD1A8EF-9F61-4CEA-8FCF-E00AD3A29C42}" dt="2021-09-21T10:21:08.613" v="4870" actId="20577"/>
          <ac:spMkLst>
            <pc:docMk/>
            <pc:sldMk cId="3305461893" sldId="284"/>
            <ac:spMk id="4" creationId="{FF0D6D21-3CA5-4CC0-8CFF-A008AFDFB261}"/>
          </ac:spMkLst>
        </pc:spChg>
        <pc:spChg chg="del">
          <ac:chgData name="Lukas Bahrenberg" userId="e87e0106-77a4-4912-ab2a-1c124e32255a" providerId="ADAL" clId="{BCD1A8EF-9F61-4CEA-8FCF-E00AD3A29C42}" dt="2021-09-20T16:10:10.001" v="267" actId="478"/>
          <ac:spMkLst>
            <pc:docMk/>
            <pc:sldMk cId="3305461893" sldId="284"/>
            <ac:spMk id="8" creationId="{D512A6AE-A4C6-42D7-B2B1-F0F63EEF7E17}"/>
          </ac:spMkLst>
        </pc:spChg>
        <pc:spChg chg="mod">
          <ac:chgData name="Lukas Bahrenberg" userId="e87e0106-77a4-4912-ab2a-1c124e32255a" providerId="ADAL" clId="{BCD1A8EF-9F61-4CEA-8FCF-E00AD3A29C42}" dt="2021-09-21T08:37:09.969" v="3800" actId="20577"/>
          <ac:spMkLst>
            <pc:docMk/>
            <pc:sldMk cId="3305461893" sldId="284"/>
            <ac:spMk id="10" creationId="{AD7B0C53-CAC5-4ED5-80D4-842E34A7CBC4}"/>
          </ac:spMkLst>
        </pc:spChg>
        <pc:spChg chg="add mod">
          <ac:chgData name="Lukas Bahrenberg" userId="e87e0106-77a4-4912-ab2a-1c124e32255a" providerId="ADAL" clId="{BCD1A8EF-9F61-4CEA-8FCF-E00AD3A29C42}" dt="2021-09-20T16:28:09.241" v="529" actId="1036"/>
          <ac:spMkLst>
            <pc:docMk/>
            <pc:sldMk cId="3305461893" sldId="284"/>
            <ac:spMk id="11" creationId="{F6A4D458-34A0-48FD-9604-F73F72AF1FF8}"/>
          </ac:spMkLst>
        </pc:spChg>
        <pc:spChg chg="mod">
          <ac:chgData name="Lukas Bahrenberg" userId="e87e0106-77a4-4912-ab2a-1c124e32255a" providerId="ADAL" clId="{BCD1A8EF-9F61-4CEA-8FCF-E00AD3A29C42}" dt="2021-09-21T10:21:01.324" v="4868" actId="20577"/>
          <ac:spMkLst>
            <pc:docMk/>
            <pc:sldMk cId="3305461893" sldId="284"/>
            <ac:spMk id="14" creationId="{9C32F91A-6AAF-49D9-B8AB-829F13FC4CC4}"/>
          </ac:spMkLst>
        </pc:spChg>
        <pc:graphicFrameChg chg="mod">
          <ac:chgData name="Lukas Bahrenberg" userId="e87e0106-77a4-4912-ab2a-1c124e32255a" providerId="ADAL" clId="{BCD1A8EF-9F61-4CEA-8FCF-E00AD3A29C42}" dt="2021-09-20T16:41:39.917" v="700" actId="20577"/>
          <ac:graphicFrameMkLst>
            <pc:docMk/>
            <pc:sldMk cId="3305461893" sldId="284"/>
            <ac:graphicFrameMk id="17" creationId="{53911EE3-A7F7-4D9B-A189-839145EF64E9}"/>
          </ac:graphicFrameMkLst>
        </pc:graphicFrameChg>
      </pc:sldChg>
      <pc:sldChg chg="addSp delSp modSp add mod">
        <pc:chgData name="Lukas Bahrenberg" userId="e87e0106-77a4-4912-ab2a-1c124e32255a" providerId="ADAL" clId="{BCD1A8EF-9F61-4CEA-8FCF-E00AD3A29C42}" dt="2021-09-20T20:26:56.572" v="1886" actId="20577"/>
        <pc:sldMkLst>
          <pc:docMk/>
          <pc:sldMk cId="1121943362" sldId="285"/>
        </pc:sldMkLst>
        <pc:spChg chg="mod">
          <ac:chgData name="Lukas Bahrenberg" userId="e87e0106-77a4-4912-ab2a-1c124e32255a" providerId="ADAL" clId="{BCD1A8EF-9F61-4CEA-8FCF-E00AD3A29C42}" dt="2021-09-20T19:53:20.410" v="1475" actId="20577"/>
          <ac:spMkLst>
            <pc:docMk/>
            <pc:sldMk cId="1121943362" sldId="285"/>
            <ac:spMk id="2" creationId="{A41203A2-C25A-4F43-B431-E0945DD87D9F}"/>
          </ac:spMkLst>
        </pc:spChg>
        <pc:spChg chg="mod">
          <ac:chgData name="Lukas Bahrenberg" userId="e87e0106-77a4-4912-ab2a-1c124e32255a" providerId="ADAL" clId="{BCD1A8EF-9F61-4CEA-8FCF-E00AD3A29C42}" dt="2021-09-20T19:57:29.338" v="1655" actId="20577"/>
          <ac:spMkLst>
            <pc:docMk/>
            <pc:sldMk cId="1121943362" sldId="285"/>
            <ac:spMk id="4" creationId="{FF0D6D21-3CA5-4CC0-8CFF-A008AFDFB261}"/>
          </ac:spMkLst>
        </pc:spChg>
        <pc:spChg chg="del">
          <ac:chgData name="Lukas Bahrenberg" userId="e87e0106-77a4-4912-ab2a-1c124e32255a" providerId="ADAL" clId="{BCD1A8EF-9F61-4CEA-8FCF-E00AD3A29C42}" dt="2021-09-20T19:50:53.709" v="1330" actId="478"/>
          <ac:spMkLst>
            <pc:docMk/>
            <pc:sldMk cId="1121943362" sldId="285"/>
            <ac:spMk id="10" creationId="{94357181-DACA-49A0-96A8-476CF3FBDD58}"/>
          </ac:spMkLst>
        </pc:spChg>
        <pc:spChg chg="del">
          <ac:chgData name="Lukas Bahrenberg" userId="e87e0106-77a4-4912-ab2a-1c124e32255a" providerId="ADAL" clId="{BCD1A8EF-9F61-4CEA-8FCF-E00AD3A29C42}" dt="2021-09-20T19:50:53.709" v="1330" actId="478"/>
          <ac:spMkLst>
            <pc:docMk/>
            <pc:sldMk cId="1121943362" sldId="285"/>
            <ac:spMk id="12" creationId="{EA57A5DE-99C3-4AFB-9AFE-702EA94551BA}"/>
          </ac:spMkLst>
        </pc:spChg>
        <pc:spChg chg="del">
          <ac:chgData name="Lukas Bahrenberg" userId="e87e0106-77a4-4912-ab2a-1c124e32255a" providerId="ADAL" clId="{BCD1A8EF-9F61-4CEA-8FCF-E00AD3A29C42}" dt="2021-09-20T19:50:53.709" v="1330" actId="478"/>
          <ac:spMkLst>
            <pc:docMk/>
            <pc:sldMk cId="1121943362" sldId="285"/>
            <ac:spMk id="14" creationId="{9C32F91A-6AAF-49D9-B8AB-829F13FC4CC4}"/>
          </ac:spMkLst>
        </pc:spChg>
        <pc:spChg chg="add mod">
          <ac:chgData name="Lukas Bahrenberg" userId="e87e0106-77a4-4912-ab2a-1c124e32255a" providerId="ADAL" clId="{BCD1A8EF-9F61-4CEA-8FCF-E00AD3A29C42}" dt="2021-09-20T20:26:56.572" v="1886" actId="20577"/>
          <ac:spMkLst>
            <pc:docMk/>
            <pc:sldMk cId="1121943362" sldId="285"/>
            <ac:spMk id="15" creationId="{D92EB964-9F85-4086-99CC-149FC41ED997}"/>
          </ac:spMkLst>
        </pc:spChg>
        <pc:spChg chg="add mod">
          <ac:chgData name="Lukas Bahrenberg" userId="e87e0106-77a4-4912-ab2a-1c124e32255a" providerId="ADAL" clId="{BCD1A8EF-9F61-4CEA-8FCF-E00AD3A29C42}" dt="2021-09-20T19:58:51.521" v="1663" actId="1076"/>
          <ac:spMkLst>
            <pc:docMk/>
            <pc:sldMk cId="1121943362" sldId="285"/>
            <ac:spMk id="16" creationId="{580A11A3-1E6E-453E-8FFE-579B4296C64D}"/>
          </ac:spMkLst>
        </pc:spChg>
        <pc:spChg chg="add mod">
          <ac:chgData name="Lukas Bahrenberg" userId="e87e0106-77a4-4912-ab2a-1c124e32255a" providerId="ADAL" clId="{BCD1A8EF-9F61-4CEA-8FCF-E00AD3A29C42}" dt="2021-09-20T19:59:07.776" v="1666" actId="1076"/>
          <ac:spMkLst>
            <pc:docMk/>
            <pc:sldMk cId="1121943362" sldId="285"/>
            <ac:spMk id="17" creationId="{54450991-020B-4787-8E64-B08E76355EAA}"/>
          </ac:spMkLst>
        </pc:spChg>
        <pc:spChg chg="add mod">
          <ac:chgData name="Lukas Bahrenberg" userId="e87e0106-77a4-4912-ab2a-1c124e32255a" providerId="ADAL" clId="{BCD1A8EF-9F61-4CEA-8FCF-E00AD3A29C42}" dt="2021-09-20T20:06:15.483" v="1753"/>
          <ac:spMkLst>
            <pc:docMk/>
            <pc:sldMk cId="1121943362" sldId="285"/>
            <ac:spMk id="19" creationId="{72CBFF4D-8AA1-4A01-8E0C-EDF354710115}"/>
          </ac:spMkLst>
        </pc:spChg>
        <pc:spChg chg="del">
          <ac:chgData name="Lukas Bahrenberg" userId="e87e0106-77a4-4912-ab2a-1c124e32255a" providerId="ADAL" clId="{BCD1A8EF-9F61-4CEA-8FCF-E00AD3A29C42}" dt="2021-09-20T19:50:53.709" v="1330" actId="478"/>
          <ac:spMkLst>
            <pc:docMk/>
            <pc:sldMk cId="1121943362" sldId="285"/>
            <ac:spMk id="20" creationId="{953AB92D-02A7-47D6-A0E0-9B92294FBC21}"/>
          </ac:spMkLst>
        </pc:spChg>
        <pc:spChg chg="del">
          <ac:chgData name="Lukas Bahrenberg" userId="e87e0106-77a4-4912-ab2a-1c124e32255a" providerId="ADAL" clId="{BCD1A8EF-9F61-4CEA-8FCF-E00AD3A29C42}" dt="2021-09-20T19:50:55.740" v="1331" actId="478"/>
          <ac:spMkLst>
            <pc:docMk/>
            <pc:sldMk cId="1121943362" sldId="285"/>
            <ac:spMk id="26" creationId="{288900F8-A44A-4E4B-8F64-D80924BA5B43}"/>
          </ac:spMkLst>
        </pc:spChg>
        <pc:picChg chg="add mod">
          <ac:chgData name="Lukas Bahrenberg" userId="e87e0106-77a4-4912-ab2a-1c124e32255a" providerId="ADAL" clId="{BCD1A8EF-9F61-4CEA-8FCF-E00AD3A29C42}" dt="2021-09-20T19:55:52.392" v="1588" actId="1076"/>
          <ac:picMkLst>
            <pc:docMk/>
            <pc:sldMk cId="1121943362" sldId="285"/>
            <ac:picMk id="1026" creationId="{F8714301-9133-47A5-864A-DA8DCD27C18B}"/>
          </ac:picMkLst>
        </pc:picChg>
        <pc:cxnChg chg="del mod">
          <ac:chgData name="Lukas Bahrenberg" userId="e87e0106-77a4-4912-ab2a-1c124e32255a" providerId="ADAL" clId="{BCD1A8EF-9F61-4CEA-8FCF-E00AD3A29C42}" dt="2021-09-20T19:50:53.709" v="1330" actId="478"/>
          <ac:cxnSpMkLst>
            <pc:docMk/>
            <pc:sldMk cId="1121943362" sldId="285"/>
            <ac:cxnSpMk id="11" creationId="{770EF167-86E1-4183-888B-3644247E8F79}"/>
          </ac:cxnSpMkLst>
        </pc:cxnChg>
        <pc:cxnChg chg="del">
          <ac:chgData name="Lukas Bahrenberg" userId="e87e0106-77a4-4912-ab2a-1c124e32255a" providerId="ADAL" clId="{BCD1A8EF-9F61-4CEA-8FCF-E00AD3A29C42}" dt="2021-09-20T19:50:53.709" v="1330" actId="478"/>
          <ac:cxnSpMkLst>
            <pc:docMk/>
            <pc:sldMk cId="1121943362" sldId="285"/>
            <ac:cxnSpMk id="21" creationId="{76F79463-0F12-4BFC-A885-5742CB0F5741}"/>
          </ac:cxnSpMkLst>
        </pc:cxnChg>
        <pc:cxnChg chg="del">
          <ac:chgData name="Lukas Bahrenberg" userId="e87e0106-77a4-4912-ab2a-1c124e32255a" providerId="ADAL" clId="{BCD1A8EF-9F61-4CEA-8FCF-E00AD3A29C42}" dt="2021-09-20T19:50:53.709" v="1330" actId="478"/>
          <ac:cxnSpMkLst>
            <pc:docMk/>
            <pc:sldMk cId="1121943362" sldId="285"/>
            <ac:cxnSpMk id="27" creationId="{3A92C007-46B6-40B3-8F02-876761572F84}"/>
          </ac:cxnSpMkLst>
        </pc:cxnChg>
      </pc:sldChg>
      <pc:sldChg chg="addSp delSp modSp add mod">
        <pc:chgData name="Lukas Bahrenberg" userId="e87e0106-77a4-4912-ab2a-1c124e32255a" providerId="ADAL" clId="{BCD1A8EF-9F61-4CEA-8FCF-E00AD3A29C42}" dt="2021-09-20T20:45:45.169" v="2291"/>
        <pc:sldMkLst>
          <pc:docMk/>
          <pc:sldMk cId="1251568955" sldId="286"/>
        </pc:sldMkLst>
        <pc:spChg chg="mod">
          <ac:chgData name="Lukas Bahrenberg" userId="e87e0106-77a4-4912-ab2a-1c124e32255a" providerId="ADAL" clId="{BCD1A8EF-9F61-4CEA-8FCF-E00AD3A29C42}" dt="2021-09-20T20:28:07.972" v="1905" actId="20577"/>
          <ac:spMkLst>
            <pc:docMk/>
            <pc:sldMk cId="1251568955" sldId="286"/>
            <ac:spMk id="2" creationId="{A41203A2-C25A-4F43-B431-E0945DD87D9F}"/>
          </ac:spMkLst>
        </pc:spChg>
        <pc:spChg chg="mod">
          <ac:chgData name="Lukas Bahrenberg" userId="e87e0106-77a4-4912-ab2a-1c124e32255a" providerId="ADAL" clId="{BCD1A8EF-9F61-4CEA-8FCF-E00AD3A29C42}" dt="2021-09-20T20:45:45.169" v="2291"/>
          <ac:spMkLst>
            <pc:docMk/>
            <pc:sldMk cId="1251568955" sldId="286"/>
            <ac:spMk id="4" creationId="{FF0D6D21-3CA5-4CC0-8CFF-A008AFDFB261}"/>
          </ac:spMkLst>
        </pc:spChg>
        <pc:spChg chg="add mod">
          <ac:chgData name="Lukas Bahrenberg" userId="e87e0106-77a4-4912-ab2a-1c124e32255a" providerId="ADAL" clId="{BCD1A8EF-9F61-4CEA-8FCF-E00AD3A29C42}" dt="2021-09-20T20:32:19.936" v="2012" actId="1076"/>
          <ac:spMkLst>
            <pc:docMk/>
            <pc:sldMk cId="1251568955" sldId="286"/>
            <ac:spMk id="9" creationId="{57323375-3100-4062-A59F-3D18DE7BCF6B}"/>
          </ac:spMkLst>
        </pc:spChg>
        <pc:spChg chg="add del mod">
          <ac:chgData name="Lukas Bahrenberg" userId="e87e0106-77a4-4912-ab2a-1c124e32255a" providerId="ADAL" clId="{BCD1A8EF-9F61-4CEA-8FCF-E00AD3A29C42}" dt="2021-09-20T20:30:39.005" v="1975" actId="20577"/>
          <ac:spMkLst>
            <pc:docMk/>
            <pc:sldMk cId="1251568955" sldId="286"/>
            <ac:spMk id="15" creationId="{D92EB964-9F85-4086-99CC-149FC41ED997}"/>
          </ac:spMkLst>
        </pc:spChg>
        <pc:spChg chg="add mod">
          <ac:chgData name="Lukas Bahrenberg" userId="e87e0106-77a4-4912-ab2a-1c124e32255a" providerId="ADAL" clId="{BCD1A8EF-9F61-4CEA-8FCF-E00AD3A29C42}" dt="2021-09-20T20:32:26.945" v="2014" actId="1076"/>
          <ac:spMkLst>
            <pc:docMk/>
            <pc:sldMk cId="1251568955" sldId="286"/>
            <ac:spMk id="18" creationId="{E6F041AD-596D-4522-A19B-F372509B671C}"/>
          </ac:spMkLst>
        </pc:spChg>
        <pc:spChg chg="add mod">
          <ac:chgData name="Lukas Bahrenberg" userId="e87e0106-77a4-4912-ab2a-1c124e32255a" providerId="ADAL" clId="{BCD1A8EF-9F61-4CEA-8FCF-E00AD3A29C42}" dt="2021-09-20T20:32:43.636" v="2019" actId="1036"/>
          <ac:spMkLst>
            <pc:docMk/>
            <pc:sldMk cId="1251568955" sldId="286"/>
            <ac:spMk id="20" creationId="{E4A4B0B7-84CE-4655-9E46-49D6DCEE152C}"/>
          </ac:spMkLst>
        </pc:spChg>
        <pc:spChg chg="add mod">
          <ac:chgData name="Lukas Bahrenberg" userId="e87e0106-77a4-4912-ab2a-1c124e32255a" providerId="ADAL" clId="{BCD1A8EF-9F61-4CEA-8FCF-E00AD3A29C42}" dt="2021-09-20T20:34:04.278" v="2049" actId="20577"/>
          <ac:spMkLst>
            <pc:docMk/>
            <pc:sldMk cId="1251568955" sldId="286"/>
            <ac:spMk id="21" creationId="{911EAE02-81A4-4C24-A6DB-F6A8D0206F35}"/>
          </ac:spMkLst>
        </pc:spChg>
        <pc:spChg chg="add mod">
          <ac:chgData name="Lukas Bahrenberg" userId="e87e0106-77a4-4912-ab2a-1c124e32255a" providerId="ADAL" clId="{BCD1A8EF-9F61-4CEA-8FCF-E00AD3A29C42}" dt="2021-09-20T20:34:14.973" v="2067" actId="1038"/>
          <ac:spMkLst>
            <pc:docMk/>
            <pc:sldMk cId="1251568955" sldId="286"/>
            <ac:spMk id="22" creationId="{202FC9DD-AA5D-4B69-9D1C-389B53A17AE8}"/>
          </ac:spMkLst>
        </pc:spChg>
        <pc:spChg chg="add mod">
          <ac:chgData name="Lukas Bahrenberg" userId="e87e0106-77a4-4912-ab2a-1c124e32255a" providerId="ADAL" clId="{BCD1A8EF-9F61-4CEA-8FCF-E00AD3A29C42}" dt="2021-09-20T20:33:33.057" v="2034" actId="1076"/>
          <ac:spMkLst>
            <pc:docMk/>
            <pc:sldMk cId="1251568955" sldId="286"/>
            <ac:spMk id="23" creationId="{9D39D7A7-61C9-4BE4-BF95-264B93DE1940}"/>
          </ac:spMkLst>
        </pc:spChg>
        <pc:spChg chg="add mod">
          <ac:chgData name="Lukas Bahrenberg" userId="e87e0106-77a4-4912-ab2a-1c124e32255a" providerId="ADAL" clId="{BCD1A8EF-9F61-4CEA-8FCF-E00AD3A29C42}" dt="2021-09-20T20:33:41.903" v="2039" actId="20577"/>
          <ac:spMkLst>
            <pc:docMk/>
            <pc:sldMk cId="1251568955" sldId="286"/>
            <ac:spMk id="24" creationId="{09A67128-1377-4D48-81C4-87DDDAA03627}"/>
          </ac:spMkLst>
        </pc:spChg>
        <pc:spChg chg="add mod">
          <ac:chgData name="Lukas Bahrenberg" userId="e87e0106-77a4-4912-ab2a-1c124e32255a" providerId="ADAL" clId="{BCD1A8EF-9F61-4CEA-8FCF-E00AD3A29C42}" dt="2021-09-20T20:35:01.796" v="2073" actId="20577"/>
          <ac:spMkLst>
            <pc:docMk/>
            <pc:sldMk cId="1251568955" sldId="286"/>
            <ac:spMk id="25" creationId="{1ED63CD1-492A-41B2-9B8A-FE0765ACBC27}"/>
          </ac:spMkLst>
        </pc:spChg>
        <pc:spChg chg="add del mod">
          <ac:chgData name="Lukas Bahrenberg" userId="e87e0106-77a4-4912-ab2a-1c124e32255a" providerId="ADAL" clId="{BCD1A8EF-9F61-4CEA-8FCF-E00AD3A29C42}" dt="2021-09-20T20:35:48.988" v="2077" actId="478"/>
          <ac:spMkLst>
            <pc:docMk/>
            <pc:sldMk cId="1251568955" sldId="286"/>
            <ac:spMk id="26" creationId="{061157EF-4485-48C8-A8EA-2478992389C4}"/>
          </ac:spMkLst>
        </pc:spChg>
        <pc:picChg chg="mod">
          <ac:chgData name="Lukas Bahrenberg" userId="e87e0106-77a4-4912-ab2a-1c124e32255a" providerId="ADAL" clId="{BCD1A8EF-9F61-4CEA-8FCF-E00AD3A29C42}" dt="2021-09-20T20:33:51.736" v="2044" actId="1076"/>
          <ac:picMkLst>
            <pc:docMk/>
            <pc:sldMk cId="1251568955" sldId="286"/>
            <ac:picMk id="1026" creationId="{F8714301-9133-47A5-864A-DA8DCD27C18B}"/>
          </ac:picMkLst>
        </pc:picChg>
        <pc:cxnChg chg="add mod">
          <ac:chgData name="Lukas Bahrenberg" userId="e87e0106-77a4-4912-ab2a-1c124e32255a" providerId="ADAL" clId="{BCD1A8EF-9F61-4CEA-8FCF-E00AD3A29C42}" dt="2021-09-20T20:31:37.408" v="1997" actId="208"/>
          <ac:cxnSpMkLst>
            <pc:docMk/>
            <pc:sldMk cId="1251568955" sldId="286"/>
            <ac:cxnSpMk id="5" creationId="{28C4A8E9-FEEF-44EE-A9AD-CD131993B800}"/>
          </ac:cxnSpMkLst>
        </pc:cxnChg>
        <pc:cxnChg chg="add mod">
          <ac:chgData name="Lukas Bahrenberg" userId="e87e0106-77a4-4912-ab2a-1c124e32255a" providerId="ADAL" clId="{BCD1A8EF-9F61-4CEA-8FCF-E00AD3A29C42}" dt="2021-09-20T20:34:30.601" v="2068" actId="693"/>
          <ac:cxnSpMkLst>
            <pc:docMk/>
            <pc:sldMk cId="1251568955" sldId="286"/>
            <ac:cxnSpMk id="12" creationId="{BE0F7D8C-8533-4BAA-A4B6-7BEF00DBF99B}"/>
          </ac:cxnSpMkLst>
        </pc:cxnChg>
      </pc:sldChg>
      <pc:sldChg chg="addSp delSp modSp add del mod">
        <pc:chgData name="Lukas Bahrenberg" userId="e87e0106-77a4-4912-ab2a-1c124e32255a" providerId="ADAL" clId="{BCD1A8EF-9F61-4CEA-8FCF-E00AD3A29C42}" dt="2021-09-20T21:19:23.951" v="2654" actId="47"/>
        <pc:sldMkLst>
          <pc:docMk/>
          <pc:sldMk cId="2587405862" sldId="287"/>
        </pc:sldMkLst>
        <pc:spChg chg="mod">
          <ac:chgData name="Lukas Bahrenberg" userId="e87e0106-77a4-4912-ab2a-1c124e32255a" providerId="ADAL" clId="{BCD1A8EF-9F61-4CEA-8FCF-E00AD3A29C42}" dt="2021-09-20T20:35:57.026" v="2100" actId="20577"/>
          <ac:spMkLst>
            <pc:docMk/>
            <pc:sldMk cId="2587405862" sldId="287"/>
            <ac:spMk id="2" creationId="{A41203A2-C25A-4F43-B431-E0945DD87D9F}"/>
          </ac:spMkLst>
        </pc:spChg>
        <pc:spChg chg="mod">
          <ac:chgData name="Lukas Bahrenberg" userId="e87e0106-77a4-4912-ab2a-1c124e32255a" providerId="ADAL" clId="{BCD1A8EF-9F61-4CEA-8FCF-E00AD3A29C42}" dt="2021-09-20T20:36:30.267" v="2125"/>
          <ac:spMkLst>
            <pc:docMk/>
            <pc:sldMk cId="2587405862" sldId="287"/>
            <ac:spMk id="4" creationId="{FF0D6D21-3CA5-4CC0-8CFF-A008AFDFB261}"/>
          </ac:spMkLst>
        </pc:spChg>
        <pc:spChg chg="mod">
          <ac:chgData name="Lukas Bahrenberg" userId="e87e0106-77a4-4912-ab2a-1c124e32255a" providerId="ADAL" clId="{BCD1A8EF-9F61-4CEA-8FCF-E00AD3A29C42}" dt="2021-09-20T20:42:11.696" v="2221" actId="1076"/>
          <ac:spMkLst>
            <pc:docMk/>
            <pc:sldMk cId="2587405862" sldId="287"/>
            <ac:spMk id="9" creationId="{57323375-3100-4062-A59F-3D18DE7BCF6B}"/>
          </ac:spMkLst>
        </pc:spChg>
        <pc:spChg chg="mod">
          <ac:chgData name="Lukas Bahrenberg" userId="e87e0106-77a4-4912-ab2a-1c124e32255a" providerId="ADAL" clId="{BCD1A8EF-9F61-4CEA-8FCF-E00AD3A29C42}" dt="2021-09-20T20:37:33.554" v="2152" actId="20577"/>
          <ac:spMkLst>
            <pc:docMk/>
            <pc:sldMk cId="2587405862" sldId="287"/>
            <ac:spMk id="15" creationId="{D92EB964-9F85-4086-99CC-149FC41ED997}"/>
          </ac:spMkLst>
        </pc:spChg>
        <pc:spChg chg="del">
          <ac:chgData name="Lukas Bahrenberg" userId="e87e0106-77a4-4912-ab2a-1c124e32255a" providerId="ADAL" clId="{BCD1A8EF-9F61-4CEA-8FCF-E00AD3A29C42}" dt="2021-09-20T20:39:57.628" v="2195" actId="478"/>
          <ac:spMkLst>
            <pc:docMk/>
            <pc:sldMk cId="2587405862" sldId="287"/>
            <ac:spMk id="18" creationId="{E6F041AD-596D-4522-A19B-F372509B671C}"/>
          </ac:spMkLst>
        </pc:spChg>
        <pc:spChg chg="mod">
          <ac:chgData name="Lukas Bahrenberg" userId="e87e0106-77a4-4912-ab2a-1c124e32255a" providerId="ADAL" clId="{BCD1A8EF-9F61-4CEA-8FCF-E00AD3A29C42}" dt="2021-09-20T20:42:25.594" v="2228" actId="1036"/>
          <ac:spMkLst>
            <pc:docMk/>
            <pc:sldMk cId="2587405862" sldId="287"/>
            <ac:spMk id="20" creationId="{E4A4B0B7-84CE-4655-9E46-49D6DCEE152C}"/>
          </ac:spMkLst>
        </pc:spChg>
        <pc:spChg chg="mod">
          <ac:chgData name="Lukas Bahrenberg" userId="e87e0106-77a4-4912-ab2a-1c124e32255a" providerId="ADAL" clId="{BCD1A8EF-9F61-4CEA-8FCF-E00AD3A29C42}" dt="2021-09-20T20:42:46.489" v="2234" actId="1076"/>
          <ac:spMkLst>
            <pc:docMk/>
            <pc:sldMk cId="2587405862" sldId="287"/>
            <ac:spMk id="21" creationId="{911EAE02-81A4-4C24-A6DB-F6A8D0206F35}"/>
          </ac:spMkLst>
        </pc:spChg>
        <pc:spChg chg="mod">
          <ac:chgData name="Lukas Bahrenberg" userId="e87e0106-77a4-4912-ab2a-1c124e32255a" providerId="ADAL" clId="{BCD1A8EF-9F61-4CEA-8FCF-E00AD3A29C42}" dt="2021-09-20T20:39:55.288" v="2194" actId="1076"/>
          <ac:spMkLst>
            <pc:docMk/>
            <pc:sldMk cId="2587405862" sldId="287"/>
            <ac:spMk id="22" creationId="{202FC9DD-AA5D-4B69-9D1C-389B53A17AE8}"/>
          </ac:spMkLst>
        </pc:spChg>
        <pc:spChg chg="del">
          <ac:chgData name="Lukas Bahrenberg" userId="e87e0106-77a4-4912-ab2a-1c124e32255a" providerId="ADAL" clId="{BCD1A8EF-9F61-4CEA-8FCF-E00AD3A29C42}" dt="2021-09-20T20:39:59.085" v="2196" actId="478"/>
          <ac:spMkLst>
            <pc:docMk/>
            <pc:sldMk cId="2587405862" sldId="287"/>
            <ac:spMk id="23" creationId="{9D39D7A7-61C9-4BE4-BF95-264B93DE1940}"/>
          </ac:spMkLst>
        </pc:spChg>
        <pc:spChg chg="mod">
          <ac:chgData name="Lukas Bahrenberg" userId="e87e0106-77a4-4912-ab2a-1c124e32255a" providerId="ADAL" clId="{BCD1A8EF-9F61-4CEA-8FCF-E00AD3A29C42}" dt="2021-09-20T20:42:29.520" v="2229" actId="1076"/>
          <ac:spMkLst>
            <pc:docMk/>
            <pc:sldMk cId="2587405862" sldId="287"/>
            <ac:spMk id="24" creationId="{09A67128-1377-4D48-81C4-87DDDAA03627}"/>
          </ac:spMkLst>
        </pc:spChg>
        <pc:spChg chg="mod">
          <ac:chgData name="Lukas Bahrenberg" userId="e87e0106-77a4-4912-ab2a-1c124e32255a" providerId="ADAL" clId="{BCD1A8EF-9F61-4CEA-8FCF-E00AD3A29C42}" dt="2021-09-20T20:42:53.296" v="2235" actId="1076"/>
          <ac:spMkLst>
            <pc:docMk/>
            <pc:sldMk cId="2587405862" sldId="287"/>
            <ac:spMk id="25" creationId="{1ED63CD1-492A-41B2-9B8A-FE0765ACBC27}"/>
          </ac:spMkLst>
        </pc:spChg>
        <pc:spChg chg="mod">
          <ac:chgData name="Lukas Bahrenberg" userId="e87e0106-77a4-4912-ab2a-1c124e32255a" providerId="ADAL" clId="{BCD1A8EF-9F61-4CEA-8FCF-E00AD3A29C42}" dt="2021-09-20T20:37:34.020" v="2154" actId="1036"/>
          <ac:spMkLst>
            <pc:docMk/>
            <pc:sldMk cId="2587405862" sldId="287"/>
            <ac:spMk id="26" creationId="{061157EF-4485-48C8-A8EA-2478992389C4}"/>
          </ac:spMkLst>
        </pc:spChg>
        <pc:spChg chg="add mod">
          <ac:chgData name="Lukas Bahrenberg" userId="e87e0106-77a4-4912-ab2a-1c124e32255a" providerId="ADAL" clId="{BCD1A8EF-9F61-4CEA-8FCF-E00AD3A29C42}" dt="2021-09-20T20:44:54.295" v="2275" actId="20577"/>
          <ac:spMkLst>
            <pc:docMk/>
            <pc:sldMk cId="2587405862" sldId="287"/>
            <ac:spMk id="27" creationId="{BF6B09BC-2219-4CD3-915B-D850CF2F01F6}"/>
          </ac:spMkLst>
        </pc:spChg>
        <pc:spChg chg="add del mod">
          <ac:chgData name="Lukas Bahrenberg" userId="e87e0106-77a4-4912-ab2a-1c124e32255a" providerId="ADAL" clId="{BCD1A8EF-9F61-4CEA-8FCF-E00AD3A29C42}" dt="2021-09-20T20:45:00.716" v="2279" actId="478"/>
          <ac:spMkLst>
            <pc:docMk/>
            <pc:sldMk cId="2587405862" sldId="287"/>
            <ac:spMk id="36" creationId="{E0FB4EA1-E0FF-437C-A023-B65A1FFCDB45}"/>
          </ac:spMkLst>
        </pc:spChg>
        <pc:spChg chg="add del mod">
          <ac:chgData name="Lukas Bahrenberg" userId="e87e0106-77a4-4912-ab2a-1c124e32255a" providerId="ADAL" clId="{BCD1A8EF-9F61-4CEA-8FCF-E00AD3A29C42}" dt="2021-09-20T20:45:06.413" v="2283" actId="478"/>
          <ac:spMkLst>
            <pc:docMk/>
            <pc:sldMk cId="2587405862" sldId="287"/>
            <ac:spMk id="37" creationId="{5A82855C-6FA5-4F0E-B4C2-7FE66D579F30}"/>
          </ac:spMkLst>
        </pc:spChg>
        <pc:spChg chg="add del mod">
          <ac:chgData name="Lukas Bahrenberg" userId="e87e0106-77a4-4912-ab2a-1c124e32255a" providerId="ADAL" clId="{BCD1A8EF-9F61-4CEA-8FCF-E00AD3A29C42}" dt="2021-09-20T20:45:05.079" v="2282" actId="478"/>
          <ac:spMkLst>
            <pc:docMk/>
            <pc:sldMk cId="2587405862" sldId="287"/>
            <ac:spMk id="41" creationId="{8F37846B-2614-4106-804B-B4DE6E75CB55}"/>
          </ac:spMkLst>
        </pc:spChg>
        <pc:spChg chg="add del mod">
          <ac:chgData name="Lukas Bahrenberg" userId="e87e0106-77a4-4912-ab2a-1c124e32255a" providerId="ADAL" clId="{BCD1A8EF-9F61-4CEA-8FCF-E00AD3A29C42}" dt="2021-09-20T20:45:02.821" v="2280" actId="478"/>
          <ac:spMkLst>
            <pc:docMk/>
            <pc:sldMk cId="2587405862" sldId="287"/>
            <ac:spMk id="42" creationId="{F19324B1-0F46-4F22-A0FA-0696F72DFD8F}"/>
          </ac:spMkLst>
        </pc:spChg>
        <pc:picChg chg="add del mod">
          <ac:chgData name="Lukas Bahrenberg" userId="e87e0106-77a4-4912-ab2a-1c124e32255a" providerId="ADAL" clId="{BCD1A8EF-9F61-4CEA-8FCF-E00AD3A29C42}" dt="2021-09-20T20:44:58.817" v="2278" actId="478"/>
          <ac:picMkLst>
            <pc:docMk/>
            <pc:sldMk cId="2587405862" sldId="287"/>
            <ac:picMk id="1026" creationId="{F8714301-9133-47A5-864A-DA8DCD27C18B}"/>
          </ac:picMkLst>
        </pc:picChg>
        <pc:cxnChg chg="mod">
          <ac:chgData name="Lukas Bahrenberg" userId="e87e0106-77a4-4912-ab2a-1c124e32255a" providerId="ADAL" clId="{BCD1A8EF-9F61-4CEA-8FCF-E00AD3A29C42}" dt="2021-09-20T20:42:06.968" v="2220" actId="14100"/>
          <ac:cxnSpMkLst>
            <pc:docMk/>
            <pc:sldMk cId="2587405862" sldId="287"/>
            <ac:cxnSpMk id="5" creationId="{28C4A8E9-FEEF-44EE-A9AD-CD131993B800}"/>
          </ac:cxnSpMkLst>
        </pc:cxnChg>
        <pc:cxnChg chg="mod">
          <ac:chgData name="Lukas Bahrenberg" userId="e87e0106-77a4-4912-ab2a-1c124e32255a" providerId="ADAL" clId="{BCD1A8EF-9F61-4CEA-8FCF-E00AD3A29C42}" dt="2021-09-20T20:44:18.815" v="2257" actId="1037"/>
          <ac:cxnSpMkLst>
            <pc:docMk/>
            <pc:sldMk cId="2587405862" sldId="287"/>
            <ac:cxnSpMk id="12" creationId="{BE0F7D8C-8533-4BAA-A4B6-7BEF00DBF99B}"/>
          </ac:cxnSpMkLst>
        </pc:cxnChg>
        <pc:cxnChg chg="add del mod">
          <ac:chgData name="Lukas Bahrenberg" userId="e87e0106-77a4-4912-ab2a-1c124e32255a" providerId="ADAL" clId="{BCD1A8EF-9F61-4CEA-8FCF-E00AD3A29C42}" dt="2021-09-20T20:44:56.445" v="2276" actId="478"/>
          <ac:cxnSpMkLst>
            <pc:docMk/>
            <pc:sldMk cId="2587405862" sldId="287"/>
            <ac:cxnSpMk id="28" creationId="{3AAB6B93-F284-45DC-943D-AC2FA7435B91}"/>
          </ac:cxnSpMkLst>
        </pc:cxnChg>
        <pc:cxnChg chg="add del mod">
          <ac:chgData name="Lukas Bahrenberg" userId="e87e0106-77a4-4912-ab2a-1c124e32255a" providerId="ADAL" clId="{BCD1A8EF-9F61-4CEA-8FCF-E00AD3A29C42}" dt="2021-09-20T20:43:31.151" v="2244" actId="478"/>
          <ac:cxnSpMkLst>
            <pc:docMk/>
            <pc:sldMk cId="2587405862" sldId="287"/>
            <ac:cxnSpMk id="38" creationId="{6B26F755-591D-409F-BBA9-C5BE12BE9FEB}"/>
          </ac:cxnSpMkLst>
        </pc:cxnChg>
        <pc:cxnChg chg="add del mod">
          <ac:chgData name="Lukas Bahrenberg" userId="e87e0106-77a4-4912-ab2a-1c124e32255a" providerId="ADAL" clId="{BCD1A8EF-9F61-4CEA-8FCF-E00AD3A29C42}" dt="2021-09-20T20:45:03.700" v="2281" actId="478"/>
          <ac:cxnSpMkLst>
            <pc:docMk/>
            <pc:sldMk cId="2587405862" sldId="287"/>
            <ac:cxnSpMk id="39" creationId="{B72336A5-D6DA-4DB2-8380-B19E6DFCF164}"/>
          </ac:cxnSpMkLst>
        </pc:cxnChg>
      </pc:sldChg>
      <pc:sldChg chg="addSp delSp modSp add mod">
        <pc:chgData name="Lukas Bahrenberg" userId="e87e0106-77a4-4912-ab2a-1c124e32255a" providerId="ADAL" clId="{BCD1A8EF-9F61-4CEA-8FCF-E00AD3A29C42}" dt="2021-09-21T07:22:34.248" v="2759" actId="20577"/>
        <pc:sldMkLst>
          <pc:docMk/>
          <pc:sldMk cId="559608347" sldId="288"/>
        </pc:sldMkLst>
        <pc:spChg chg="del">
          <ac:chgData name="Lukas Bahrenberg" userId="e87e0106-77a4-4912-ab2a-1c124e32255a" providerId="ADAL" clId="{BCD1A8EF-9F61-4CEA-8FCF-E00AD3A29C42}" dt="2021-09-20T21:18:39.374" v="2586" actId="478"/>
          <ac:spMkLst>
            <pc:docMk/>
            <pc:sldMk cId="559608347" sldId="288"/>
            <ac:spMk id="4" creationId="{FF0D6D21-3CA5-4CC0-8CFF-A008AFDFB261}"/>
          </ac:spMkLst>
        </pc:spChg>
        <pc:spChg chg="add del mod">
          <ac:chgData name="Lukas Bahrenberg" userId="e87e0106-77a4-4912-ab2a-1c124e32255a" providerId="ADAL" clId="{BCD1A8EF-9F61-4CEA-8FCF-E00AD3A29C42}" dt="2021-09-20T21:18:41.238" v="2587" actId="478"/>
          <ac:spMkLst>
            <pc:docMk/>
            <pc:sldMk cId="559608347" sldId="288"/>
            <ac:spMk id="7" creationId="{BE9891D3-42C4-4F47-8F11-9605885EA791}"/>
          </ac:spMkLst>
        </pc:spChg>
        <pc:spChg chg="del">
          <ac:chgData name="Lukas Bahrenberg" userId="e87e0106-77a4-4912-ab2a-1c124e32255a" providerId="ADAL" clId="{BCD1A8EF-9F61-4CEA-8FCF-E00AD3A29C42}" dt="2021-09-20T21:18:38.029" v="2585" actId="478"/>
          <ac:spMkLst>
            <pc:docMk/>
            <pc:sldMk cId="559608347" sldId="288"/>
            <ac:spMk id="15" creationId="{D92EB964-9F85-4086-99CC-149FC41ED997}"/>
          </ac:spMkLst>
        </pc:spChg>
        <pc:spChg chg="add mod">
          <ac:chgData name="Lukas Bahrenberg" userId="e87e0106-77a4-4912-ab2a-1c124e32255a" providerId="ADAL" clId="{BCD1A8EF-9F61-4CEA-8FCF-E00AD3A29C42}" dt="2021-09-21T07:22:34.248" v="2759" actId="20577"/>
          <ac:spMkLst>
            <pc:docMk/>
            <pc:sldMk cId="559608347" sldId="288"/>
            <ac:spMk id="23" creationId="{DB068A49-152A-4C18-BBBF-B89AC09427C7}"/>
          </ac:spMkLst>
        </pc:spChg>
        <pc:spChg chg="mod">
          <ac:chgData name="Lukas Bahrenberg" userId="e87e0106-77a4-4912-ab2a-1c124e32255a" providerId="ADAL" clId="{BCD1A8EF-9F61-4CEA-8FCF-E00AD3A29C42}" dt="2021-09-20T21:18:58.878" v="2652" actId="1035"/>
          <ac:spMkLst>
            <pc:docMk/>
            <pc:sldMk cId="559608347" sldId="288"/>
            <ac:spMk id="26" creationId="{061157EF-4485-48C8-A8EA-2478992389C4}"/>
          </ac:spMkLst>
        </pc:spChg>
        <pc:spChg chg="mod">
          <ac:chgData name="Lukas Bahrenberg" userId="e87e0106-77a4-4912-ab2a-1c124e32255a" providerId="ADAL" clId="{BCD1A8EF-9F61-4CEA-8FCF-E00AD3A29C42}" dt="2021-09-20T21:19:36.539" v="2655" actId="6549"/>
          <ac:spMkLst>
            <pc:docMk/>
            <pc:sldMk cId="559608347" sldId="288"/>
            <ac:spMk id="27" creationId="{BF6B09BC-2219-4CD3-915B-D850CF2F01F6}"/>
          </ac:spMkLst>
        </pc:spChg>
        <pc:spChg chg="del mod">
          <ac:chgData name="Lukas Bahrenberg" userId="e87e0106-77a4-4912-ab2a-1c124e32255a" providerId="ADAL" clId="{BCD1A8EF-9F61-4CEA-8FCF-E00AD3A29C42}" dt="2021-09-20T21:19:44.525" v="2661" actId="478"/>
          <ac:spMkLst>
            <pc:docMk/>
            <pc:sldMk cId="559608347" sldId="288"/>
            <ac:spMk id="36" creationId="{E0FB4EA1-E0FF-437C-A023-B65A1FFCDB45}"/>
          </ac:spMkLst>
        </pc:spChg>
        <pc:spChg chg="del mod">
          <ac:chgData name="Lukas Bahrenberg" userId="e87e0106-77a4-4912-ab2a-1c124e32255a" providerId="ADAL" clId="{BCD1A8EF-9F61-4CEA-8FCF-E00AD3A29C42}" dt="2021-09-20T21:19:42.074" v="2659" actId="478"/>
          <ac:spMkLst>
            <pc:docMk/>
            <pc:sldMk cId="559608347" sldId="288"/>
            <ac:spMk id="37" creationId="{5A82855C-6FA5-4F0E-B4C2-7FE66D579F30}"/>
          </ac:spMkLst>
        </pc:spChg>
        <pc:spChg chg="del mod">
          <ac:chgData name="Lukas Bahrenberg" userId="e87e0106-77a4-4912-ab2a-1c124e32255a" providerId="ADAL" clId="{BCD1A8EF-9F61-4CEA-8FCF-E00AD3A29C42}" dt="2021-09-20T21:19:40.769" v="2658" actId="478"/>
          <ac:spMkLst>
            <pc:docMk/>
            <pc:sldMk cId="559608347" sldId="288"/>
            <ac:spMk id="41" creationId="{8F37846B-2614-4106-804B-B4DE6E75CB55}"/>
          </ac:spMkLst>
        </pc:spChg>
        <pc:spChg chg="del mod">
          <ac:chgData name="Lukas Bahrenberg" userId="e87e0106-77a4-4912-ab2a-1c124e32255a" providerId="ADAL" clId="{BCD1A8EF-9F61-4CEA-8FCF-E00AD3A29C42}" dt="2021-09-20T21:19:43.757" v="2660" actId="478"/>
          <ac:spMkLst>
            <pc:docMk/>
            <pc:sldMk cId="559608347" sldId="288"/>
            <ac:spMk id="42" creationId="{F19324B1-0F46-4F22-A0FA-0696F72DFD8F}"/>
          </ac:spMkLst>
        </pc:spChg>
        <pc:cxnChg chg="del mod">
          <ac:chgData name="Lukas Bahrenberg" userId="e87e0106-77a4-4912-ab2a-1c124e32255a" providerId="ADAL" clId="{BCD1A8EF-9F61-4CEA-8FCF-E00AD3A29C42}" dt="2021-09-20T21:19:38.850" v="2656" actId="478"/>
          <ac:cxnSpMkLst>
            <pc:docMk/>
            <pc:sldMk cId="559608347" sldId="288"/>
            <ac:cxnSpMk id="28" creationId="{3AAB6B93-F284-45DC-943D-AC2FA7435B91}"/>
          </ac:cxnSpMkLst>
        </pc:cxnChg>
        <pc:cxnChg chg="del mod">
          <ac:chgData name="Lukas Bahrenberg" userId="e87e0106-77a4-4912-ab2a-1c124e32255a" providerId="ADAL" clId="{BCD1A8EF-9F61-4CEA-8FCF-E00AD3A29C42}" dt="2021-09-20T21:19:40.068" v="2657" actId="478"/>
          <ac:cxnSpMkLst>
            <pc:docMk/>
            <pc:sldMk cId="559608347" sldId="288"/>
            <ac:cxnSpMk id="39" creationId="{B72336A5-D6DA-4DB2-8380-B19E6DFCF164}"/>
          </ac:cxnSpMkLst>
        </pc:cxnChg>
      </pc:sldChg>
      <pc:sldChg chg="addSp delSp modSp add mod">
        <pc:chgData name="Lukas Bahrenberg" userId="e87e0106-77a4-4912-ab2a-1c124e32255a" providerId="ADAL" clId="{BCD1A8EF-9F61-4CEA-8FCF-E00AD3A29C42}" dt="2021-09-21T11:30:40.956" v="4885" actId="20577"/>
        <pc:sldMkLst>
          <pc:docMk/>
          <pc:sldMk cId="2083149388" sldId="289"/>
        </pc:sldMkLst>
        <pc:spChg chg="mod">
          <ac:chgData name="Lukas Bahrenberg" userId="e87e0106-77a4-4912-ab2a-1c124e32255a" providerId="ADAL" clId="{BCD1A8EF-9F61-4CEA-8FCF-E00AD3A29C42}" dt="2021-09-20T20:46:38.133" v="2310" actId="20577"/>
          <ac:spMkLst>
            <pc:docMk/>
            <pc:sldMk cId="2083149388" sldId="289"/>
            <ac:spMk id="2" creationId="{A41203A2-C25A-4F43-B431-E0945DD87D9F}"/>
          </ac:spMkLst>
        </pc:spChg>
        <pc:spChg chg="del">
          <ac:chgData name="Lukas Bahrenberg" userId="e87e0106-77a4-4912-ab2a-1c124e32255a" providerId="ADAL" clId="{BCD1A8EF-9F61-4CEA-8FCF-E00AD3A29C42}" dt="2021-09-20T20:46:55.029" v="2313" actId="478"/>
          <ac:spMkLst>
            <pc:docMk/>
            <pc:sldMk cId="2083149388" sldId="289"/>
            <ac:spMk id="4" creationId="{FF0D6D21-3CA5-4CC0-8CFF-A008AFDFB261}"/>
          </ac:spMkLst>
        </pc:spChg>
        <pc:spChg chg="add del">
          <ac:chgData name="Lukas Bahrenberg" userId="e87e0106-77a4-4912-ab2a-1c124e32255a" providerId="ADAL" clId="{BCD1A8EF-9F61-4CEA-8FCF-E00AD3A29C42}" dt="2021-09-20T20:47:07.784" v="2320" actId="478"/>
          <ac:spMkLst>
            <pc:docMk/>
            <pc:sldMk cId="2083149388" sldId="289"/>
            <ac:spMk id="6" creationId="{D3D981E2-0376-7549-9270-DC1BF485A7D0}"/>
          </ac:spMkLst>
        </pc:spChg>
        <pc:spChg chg="add del mod">
          <ac:chgData name="Lukas Bahrenberg" userId="e87e0106-77a4-4912-ab2a-1c124e32255a" providerId="ADAL" clId="{BCD1A8EF-9F61-4CEA-8FCF-E00AD3A29C42}" dt="2021-09-20T20:46:59.767" v="2315" actId="478"/>
          <ac:spMkLst>
            <pc:docMk/>
            <pc:sldMk cId="2083149388" sldId="289"/>
            <ac:spMk id="7" creationId="{42E5BB9B-8F61-47B3-962E-51DE9356F514}"/>
          </ac:spMkLst>
        </pc:spChg>
        <pc:spChg chg="add del">
          <ac:chgData name="Lukas Bahrenberg" userId="e87e0106-77a4-4912-ab2a-1c124e32255a" providerId="ADAL" clId="{BCD1A8EF-9F61-4CEA-8FCF-E00AD3A29C42}" dt="2021-09-20T20:47:09.906" v="2321" actId="478"/>
          <ac:spMkLst>
            <pc:docMk/>
            <pc:sldMk cId="2083149388" sldId="289"/>
            <ac:spMk id="9" creationId="{57323375-3100-4062-A59F-3D18DE7BCF6B}"/>
          </ac:spMkLst>
        </pc:spChg>
        <pc:spChg chg="del">
          <ac:chgData name="Lukas Bahrenberg" userId="e87e0106-77a4-4912-ab2a-1c124e32255a" providerId="ADAL" clId="{BCD1A8EF-9F61-4CEA-8FCF-E00AD3A29C42}" dt="2021-09-20T20:47:01.654" v="2316" actId="478"/>
          <ac:spMkLst>
            <pc:docMk/>
            <pc:sldMk cId="2083149388" sldId="289"/>
            <ac:spMk id="15" creationId="{D92EB964-9F85-4086-99CC-149FC41ED997}"/>
          </ac:spMkLst>
        </pc:spChg>
        <pc:spChg chg="add del">
          <ac:chgData name="Lukas Bahrenberg" userId="e87e0106-77a4-4912-ab2a-1c124e32255a" providerId="ADAL" clId="{BCD1A8EF-9F61-4CEA-8FCF-E00AD3A29C42}" dt="2021-09-20T20:47:09.906" v="2321" actId="478"/>
          <ac:spMkLst>
            <pc:docMk/>
            <pc:sldMk cId="2083149388" sldId="289"/>
            <ac:spMk id="16" creationId="{580A11A3-1E6E-453E-8FFE-579B4296C64D}"/>
          </ac:spMkLst>
        </pc:spChg>
        <pc:spChg chg="add del">
          <ac:chgData name="Lukas Bahrenberg" userId="e87e0106-77a4-4912-ab2a-1c124e32255a" providerId="ADAL" clId="{BCD1A8EF-9F61-4CEA-8FCF-E00AD3A29C42}" dt="2021-09-20T20:47:09.906" v="2321" actId="478"/>
          <ac:spMkLst>
            <pc:docMk/>
            <pc:sldMk cId="2083149388" sldId="289"/>
            <ac:spMk id="17" creationId="{54450991-020B-4787-8E64-B08E76355EAA}"/>
          </ac:spMkLst>
        </pc:spChg>
        <pc:spChg chg="add del">
          <ac:chgData name="Lukas Bahrenberg" userId="e87e0106-77a4-4912-ab2a-1c124e32255a" providerId="ADAL" clId="{BCD1A8EF-9F61-4CEA-8FCF-E00AD3A29C42}" dt="2021-09-20T20:47:09.906" v="2321" actId="478"/>
          <ac:spMkLst>
            <pc:docMk/>
            <pc:sldMk cId="2083149388" sldId="289"/>
            <ac:spMk id="19" creationId="{72CBFF4D-8AA1-4A01-8E0C-EDF354710115}"/>
          </ac:spMkLst>
        </pc:spChg>
        <pc:spChg chg="add del">
          <ac:chgData name="Lukas Bahrenberg" userId="e87e0106-77a4-4912-ab2a-1c124e32255a" providerId="ADAL" clId="{BCD1A8EF-9F61-4CEA-8FCF-E00AD3A29C42}" dt="2021-09-20T20:47:09.906" v="2321" actId="478"/>
          <ac:spMkLst>
            <pc:docMk/>
            <pc:sldMk cId="2083149388" sldId="289"/>
            <ac:spMk id="20" creationId="{E4A4B0B7-84CE-4655-9E46-49D6DCEE152C}"/>
          </ac:spMkLst>
        </pc:spChg>
        <pc:spChg chg="add del">
          <ac:chgData name="Lukas Bahrenberg" userId="e87e0106-77a4-4912-ab2a-1c124e32255a" providerId="ADAL" clId="{BCD1A8EF-9F61-4CEA-8FCF-E00AD3A29C42}" dt="2021-09-20T20:47:09.906" v="2321" actId="478"/>
          <ac:spMkLst>
            <pc:docMk/>
            <pc:sldMk cId="2083149388" sldId="289"/>
            <ac:spMk id="21" creationId="{911EAE02-81A4-4C24-A6DB-F6A8D0206F35}"/>
          </ac:spMkLst>
        </pc:spChg>
        <pc:spChg chg="add del">
          <ac:chgData name="Lukas Bahrenberg" userId="e87e0106-77a4-4912-ab2a-1c124e32255a" providerId="ADAL" clId="{BCD1A8EF-9F61-4CEA-8FCF-E00AD3A29C42}" dt="2021-09-20T20:47:09.906" v="2321" actId="478"/>
          <ac:spMkLst>
            <pc:docMk/>
            <pc:sldMk cId="2083149388" sldId="289"/>
            <ac:spMk id="22" creationId="{202FC9DD-AA5D-4B69-9D1C-389B53A17AE8}"/>
          </ac:spMkLst>
        </pc:spChg>
        <pc:spChg chg="add del">
          <ac:chgData name="Lukas Bahrenberg" userId="e87e0106-77a4-4912-ab2a-1c124e32255a" providerId="ADAL" clId="{BCD1A8EF-9F61-4CEA-8FCF-E00AD3A29C42}" dt="2021-09-20T20:47:09.906" v="2321" actId="478"/>
          <ac:spMkLst>
            <pc:docMk/>
            <pc:sldMk cId="2083149388" sldId="289"/>
            <ac:spMk id="24" creationId="{09A67128-1377-4D48-81C4-87DDDAA03627}"/>
          </ac:spMkLst>
        </pc:spChg>
        <pc:spChg chg="add del">
          <ac:chgData name="Lukas Bahrenberg" userId="e87e0106-77a4-4912-ab2a-1c124e32255a" providerId="ADAL" clId="{BCD1A8EF-9F61-4CEA-8FCF-E00AD3A29C42}" dt="2021-09-20T20:47:09.906" v="2321" actId="478"/>
          <ac:spMkLst>
            <pc:docMk/>
            <pc:sldMk cId="2083149388" sldId="289"/>
            <ac:spMk id="25" creationId="{1ED63CD1-492A-41B2-9B8A-FE0765ACBC27}"/>
          </ac:spMkLst>
        </pc:spChg>
        <pc:spChg chg="del">
          <ac:chgData name="Lukas Bahrenberg" userId="e87e0106-77a4-4912-ab2a-1c124e32255a" providerId="ADAL" clId="{BCD1A8EF-9F61-4CEA-8FCF-E00AD3A29C42}" dt="2021-09-20T20:47:02.817" v="2317" actId="478"/>
          <ac:spMkLst>
            <pc:docMk/>
            <pc:sldMk cId="2083149388" sldId="289"/>
            <ac:spMk id="26" creationId="{061157EF-4485-48C8-A8EA-2478992389C4}"/>
          </ac:spMkLst>
        </pc:spChg>
        <pc:spChg chg="del">
          <ac:chgData name="Lukas Bahrenberg" userId="e87e0106-77a4-4912-ab2a-1c124e32255a" providerId="ADAL" clId="{BCD1A8EF-9F61-4CEA-8FCF-E00AD3A29C42}" dt="2021-09-20T20:47:04.104" v="2318" actId="478"/>
          <ac:spMkLst>
            <pc:docMk/>
            <pc:sldMk cId="2083149388" sldId="289"/>
            <ac:spMk id="27" creationId="{BF6B09BC-2219-4CD3-915B-D850CF2F01F6}"/>
          </ac:spMkLst>
        </pc:spChg>
        <pc:spChg chg="add del mod">
          <ac:chgData name="Lukas Bahrenberg" userId="e87e0106-77a4-4912-ab2a-1c124e32255a" providerId="ADAL" clId="{BCD1A8EF-9F61-4CEA-8FCF-E00AD3A29C42}" dt="2021-09-20T20:46:50.957" v="2312"/>
          <ac:spMkLst>
            <pc:docMk/>
            <pc:sldMk cId="2083149388" sldId="289"/>
            <ac:spMk id="29" creationId="{9042453B-67A5-4C3B-AB47-57369E350B99}"/>
          </ac:spMkLst>
        </pc:spChg>
        <pc:spChg chg="add mod">
          <ac:chgData name="Lukas Bahrenberg" userId="e87e0106-77a4-4912-ab2a-1c124e32255a" providerId="ADAL" clId="{BCD1A8EF-9F61-4CEA-8FCF-E00AD3A29C42}" dt="2021-09-21T11:30:40.956" v="4885" actId="20577"/>
          <ac:spMkLst>
            <pc:docMk/>
            <pc:sldMk cId="2083149388" sldId="289"/>
            <ac:spMk id="30" creationId="{16FF6649-6CC1-4B7C-B471-5BC8E91F0251}"/>
          </ac:spMkLst>
        </pc:spChg>
        <pc:spChg chg="add mod">
          <ac:chgData name="Lukas Bahrenberg" userId="e87e0106-77a4-4912-ab2a-1c124e32255a" providerId="ADAL" clId="{BCD1A8EF-9F61-4CEA-8FCF-E00AD3A29C42}" dt="2021-09-21T07:28:51.241" v="2959" actId="20577"/>
          <ac:spMkLst>
            <pc:docMk/>
            <pc:sldMk cId="2083149388" sldId="289"/>
            <ac:spMk id="31" creationId="{2F65F88B-FAA9-4B4E-BA35-63A7278C06A1}"/>
          </ac:spMkLst>
        </pc:spChg>
        <pc:spChg chg="add del">
          <ac:chgData name="Lukas Bahrenberg" userId="e87e0106-77a4-4912-ab2a-1c124e32255a" providerId="ADAL" clId="{BCD1A8EF-9F61-4CEA-8FCF-E00AD3A29C42}" dt="2021-09-20T20:47:09.906" v="2321" actId="478"/>
          <ac:spMkLst>
            <pc:docMk/>
            <pc:sldMk cId="2083149388" sldId="289"/>
            <ac:spMk id="36" creationId="{E0FB4EA1-E0FF-437C-A023-B65A1FFCDB45}"/>
          </ac:spMkLst>
        </pc:spChg>
        <pc:spChg chg="add del">
          <ac:chgData name="Lukas Bahrenberg" userId="e87e0106-77a4-4912-ab2a-1c124e32255a" providerId="ADAL" clId="{BCD1A8EF-9F61-4CEA-8FCF-E00AD3A29C42}" dt="2021-09-20T20:47:09.906" v="2321" actId="478"/>
          <ac:spMkLst>
            <pc:docMk/>
            <pc:sldMk cId="2083149388" sldId="289"/>
            <ac:spMk id="37" creationId="{5A82855C-6FA5-4F0E-B4C2-7FE66D579F30}"/>
          </ac:spMkLst>
        </pc:spChg>
        <pc:spChg chg="add del">
          <ac:chgData name="Lukas Bahrenberg" userId="e87e0106-77a4-4912-ab2a-1c124e32255a" providerId="ADAL" clId="{BCD1A8EF-9F61-4CEA-8FCF-E00AD3A29C42}" dt="2021-09-20T20:47:09.906" v="2321" actId="478"/>
          <ac:spMkLst>
            <pc:docMk/>
            <pc:sldMk cId="2083149388" sldId="289"/>
            <ac:spMk id="41" creationId="{8F37846B-2614-4106-804B-B4DE6E75CB55}"/>
          </ac:spMkLst>
        </pc:spChg>
        <pc:spChg chg="add del">
          <ac:chgData name="Lukas Bahrenberg" userId="e87e0106-77a4-4912-ab2a-1c124e32255a" providerId="ADAL" clId="{BCD1A8EF-9F61-4CEA-8FCF-E00AD3A29C42}" dt="2021-09-20T20:47:09.906" v="2321" actId="478"/>
          <ac:spMkLst>
            <pc:docMk/>
            <pc:sldMk cId="2083149388" sldId="289"/>
            <ac:spMk id="42" creationId="{F19324B1-0F46-4F22-A0FA-0696F72DFD8F}"/>
          </ac:spMkLst>
        </pc:spChg>
        <pc:picChg chg="add mod">
          <ac:chgData name="Lukas Bahrenberg" userId="e87e0106-77a4-4912-ab2a-1c124e32255a" providerId="ADAL" clId="{BCD1A8EF-9F61-4CEA-8FCF-E00AD3A29C42}" dt="2021-09-21T07:26:01.880" v="2909" actId="1076"/>
          <ac:picMkLst>
            <pc:docMk/>
            <pc:sldMk cId="2083149388" sldId="289"/>
            <ac:picMk id="1026" creationId="{5708E35E-9B16-4300-A9AE-136B61D463A2}"/>
          </ac:picMkLst>
        </pc:picChg>
        <pc:picChg chg="add del">
          <ac:chgData name="Lukas Bahrenberg" userId="e87e0106-77a4-4912-ab2a-1c124e32255a" providerId="ADAL" clId="{BCD1A8EF-9F61-4CEA-8FCF-E00AD3A29C42}" dt="2021-09-20T20:47:09.906" v="2321" actId="478"/>
          <ac:picMkLst>
            <pc:docMk/>
            <pc:sldMk cId="2083149388" sldId="289"/>
            <ac:picMk id="1026" creationId="{F8714301-9133-47A5-864A-DA8DCD27C18B}"/>
          </ac:picMkLst>
        </pc:picChg>
        <pc:cxnChg chg="add del">
          <ac:chgData name="Lukas Bahrenberg" userId="e87e0106-77a4-4912-ab2a-1c124e32255a" providerId="ADAL" clId="{BCD1A8EF-9F61-4CEA-8FCF-E00AD3A29C42}" dt="2021-09-20T20:47:09.906" v="2321" actId="478"/>
          <ac:cxnSpMkLst>
            <pc:docMk/>
            <pc:sldMk cId="2083149388" sldId="289"/>
            <ac:cxnSpMk id="5" creationId="{28C4A8E9-FEEF-44EE-A9AD-CD131993B800}"/>
          </ac:cxnSpMkLst>
        </pc:cxnChg>
        <pc:cxnChg chg="add del">
          <ac:chgData name="Lukas Bahrenberg" userId="e87e0106-77a4-4912-ab2a-1c124e32255a" providerId="ADAL" clId="{BCD1A8EF-9F61-4CEA-8FCF-E00AD3A29C42}" dt="2021-09-20T20:47:09.906" v="2321" actId="478"/>
          <ac:cxnSpMkLst>
            <pc:docMk/>
            <pc:sldMk cId="2083149388" sldId="289"/>
            <ac:cxnSpMk id="12" creationId="{BE0F7D8C-8533-4BAA-A4B6-7BEF00DBF99B}"/>
          </ac:cxnSpMkLst>
        </pc:cxnChg>
        <pc:cxnChg chg="add del">
          <ac:chgData name="Lukas Bahrenberg" userId="e87e0106-77a4-4912-ab2a-1c124e32255a" providerId="ADAL" clId="{BCD1A8EF-9F61-4CEA-8FCF-E00AD3A29C42}" dt="2021-09-20T20:47:09.906" v="2321" actId="478"/>
          <ac:cxnSpMkLst>
            <pc:docMk/>
            <pc:sldMk cId="2083149388" sldId="289"/>
            <ac:cxnSpMk id="28" creationId="{3AAB6B93-F284-45DC-943D-AC2FA7435B91}"/>
          </ac:cxnSpMkLst>
        </pc:cxnChg>
        <pc:cxnChg chg="add del">
          <ac:chgData name="Lukas Bahrenberg" userId="e87e0106-77a4-4912-ab2a-1c124e32255a" providerId="ADAL" clId="{BCD1A8EF-9F61-4CEA-8FCF-E00AD3A29C42}" dt="2021-09-20T20:47:09.906" v="2321" actId="478"/>
          <ac:cxnSpMkLst>
            <pc:docMk/>
            <pc:sldMk cId="2083149388" sldId="289"/>
            <ac:cxnSpMk id="39" creationId="{B72336A5-D6DA-4DB2-8380-B19E6DFCF164}"/>
          </ac:cxnSpMkLst>
        </pc:cxnChg>
      </pc:sldChg>
      <pc:sldChg chg="add del">
        <pc:chgData name="Lukas Bahrenberg" userId="e87e0106-77a4-4912-ab2a-1c124e32255a" providerId="ADAL" clId="{BCD1A8EF-9F61-4CEA-8FCF-E00AD3A29C42}" dt="2021-09-20T20:45:40.526" v="2290"/>
        <pc:sldMkLst>
          <pc:docMk/>
          <pc:sldMk cId="2233764373" sldId="289"/>
        </pc:sldMkLst>
      </pc:sldChg>
      <pc:sldChg chg="add">
        <pc:chgData name="Lukas Bahrenberg" userId="e87e0106-77a4-4912-ab2a-1c124e32255a" providerId="ADAL" clId="{BCD1A8EF-9F61-4CEA-8FCF-E00AD3A29C42}" dt="2021-09-20T21:19:20.772" v="2653" actId="2890"/>
        <pc:sldMkLst>
          <pc:docMk/>
          <pc:sldMk cId="2742459926" sldId="290"/>
        </pc:sldMkLst>
      </pc:sldChg>
      <pc:sldChg chg="addSp delSp modSp new mod">
        <pc:chgData name="Lukas Bahrenberg" userId="e87e0106-77a4-4912-ab2a-1c124e32255a" providerId="ADAL" clId="{BCD1A8EF-9F61-4CEA-8FCF-E00AD3A29C42}" dt="2021-09-21T08:46:31.352" v="4113" actId="1076"/>
        <pc:sldMkLst>
          <pc:docMk/>
          <pc:sldMk cId="501510081" sldId="291"/>
        </pc:sldMkLst>
        <pc:spChg chg="mod">
          <ac:chgData name="Lukas Bahrenberg" userId="e87e0106-77a4-4912-ab2a-1c124e32255a" providerId="ADAL" clId="{BCD1A8EF-9F61-4CEA-8FCF-E00AD3A29C42}" dt="2021-09-21T08:40:28.953" v="3827" actId="20577"/>
          <ac:spMkLst>
            <pc:docMk/>
            <pc:sldMk cId="501510081" sldId="291"/>
            <ac:spMk id="2" creationId="{D495336A-55BB-4ED9-B604-599790FCC646}"/>
          </ac:spMkLst>
        </pc:spChg>
        <pc:spChg chg="del">
          <ac:chgData name="Lukas Bahrenberg" userId="e87e0106-77a4-4912-ab2a-1c124e32255a" providerId="ADAL" clId="{BCD1A8EF-9F61-4CEA-8FCF-E00AD3A29C42}" dt="2021-09-21T08:40:34.805" v="3828" actId="478"/>
          <ac:spMkLst>
            <pc:docMk/>
            <pc:sldMk cId="501510081" sldId="291"/>
            <ac:spMk id="3" creationId="{65DBC50E-DA86-4E11-AA0E-7B10B240831E}"/>
          </ac:spMkLst>
        </pc:spChg>
        <pc:spChg chg="add mod">
          <ac:chgData name="Lukas Bahrenberg" userId="e87e0106-77a4-4912-ab2a-1c124e32255a" providerId="ADAL" clId="{BCD1A8EF-9F61-4CEA-8FCF-E00AD3A29C42}" dt="2021-09-21T08:42:10.118" v="4050" actId="20577"/>
          <ac:spMkLst>
            <pc:docMk/>
            <pc:sldMk cId="501510081" sldId="291"/>
            <ac:spMk id="5" creationId="{6BA7A667-FA09-4350-871E-D5195AA6CD93}"/>
          </ac:spMkLst>
        </pc:spChg>
        <pc:spChg chg="add mod">
          <ac:chgData name="Lukas Bahrenberg" userId="e87e0106-77a4-4912-ab2a-1c124e32255a" providerId="ADAL" clId="{BCD1A8EF-9F61-4CEA-8FCF-E00AD3A29C42}" dt="2021-09-21T08:46:31.352" v="4113" actId="1076"/>
          <ac:spMkLst>
            <pc:docMk/>
            <pc:sldMk cId="501510081" sldId="291"/>
            <ac:spMk id="8" creationId="{B01B864D-0FC5-4343-AF8A-9684D602F802}"/>
          </ac:spMkLst>
        </pc:spChg>
        <pc:spChg chg="add mod">
          <ac:chgData name="Lukas Bahrenberg" userId="e87e0106-77a4-4912-ab2a-1c124e32255a" providerId="ADAL" clId="{BCD1A8EF-9F61-4CEA-8FCF-E00AD3A29C42}" dt="2021-09-21T08:46:31.352" v="4113" actId="1076"/>
          <ac:spMkLst>
            <pc:docMk/>
            <pc:sldMk cId="501510081" sldId="291"/>
            <ac:spMk id="9" creationId="{B83E3530-03C1-482B-9EB3-50E637E47257}"/>
          </ac:spMkLst>
        </pc:spChg>
        <pc:spChg chg="add mod">
          <ac:chgData name="Lukas Bahrenberg" userId="e87e0106-77a4-4912-ab2a-1c124e32255a" providerId="ADAL" clId="{BCD1A8EF-9F61-4CEA-8FCF-E00AD3A29C42}" dt="2021-09-21T08:46:31.352" v="4113" actId="1076"/>
          <ac:spMkLst>
            <pc:docMk/>
            <pc:sldMk cId="501510081" sldId="291"/>
            <ac:spMk id="10" creationId="{EAF6BDB2-B470-4E5E-8A44-DEB4F5952F1D}"/>
          </ac:spMkLst>
        </pc:spChg>
        <pc:spChg chg="add mod">
          <ac:chgData name="Lukas Bahrenberg" userId="e87e0106-77a4-4912-ab2a-1c124e32255a" providerId="ADAL" clId="{BCD1A8EF-9F61-4CEA-8FCF-E00AD3A29C42}" dt="2021-09-21T08:46:31.352" v="4113" actId="1076"/>
          <ac:spMkLst>
            <pc:docMk/>
            <pc:sldMk cId="501510081" sldId="291"/>
            <ac:spMk id="11" creationId="{ECFAA5B9-0FCA-4695-B908-C41CB3169928}"/>
          </ac:spMkLst>
        </pc:spChg>
        <pc:picChg chg="add mod">
          <ac:chgData name="Lukas Bahrenberg" userId="e87e0106-77a4-4912-ab2a-1c124e32255a" providerId="ADAL" clId="{BCD1A8EF-9F61-4CEA-8FCF-E00AD3A29C42}" dt="2021-09-21T08:46:31.352" v="4113" actId="1076"/>
          <ac:picMkLst>
            <pc:docMk/>
            <pc:sldMk cId="501510081" sldId="291"/>
            <ac:picMk id="2050" creationId="{6F4D86E3-5CA0-4769-B271-0C0613BBDF70}"/>
          </ac:picMkLst>
        </pc:picChg>
      </pc:sldChg>
      <pc:sldChg chg="modSp add del mod">
        <pc:chgData name="Lukas Bahrenberg" userId="e87e0106-77a4-4912-ab2a-1c124e32255a" providerId="ADAL" clId="{BCD1A8EF-9F61-4CEA-8FCF-E00AD3A29C42}" dt="2021-09-21T09:24:53.718" v="4827" actId="47"/>
        <pc:sldMkLst>
          <pc:docMk/>
          <pc:sldMk cId="2981348638" sldId="292"/>
        </pc:sldMkLst>
        <pc:spChg chg="mod">
          <ac:chgData name="Lukas Bahrenberg" userId="e87e0106-77a4-4912-ab2a-1c124e32255a" providerId="ADAL" clId="{BCD1A8EF-9F61-4CEA-8FCF-E00AD3A29C42}" dt="2021-09-21T07:15:10.657" v="2732" actId="20577"/>
          <ac:spMkLst>
            <pc:docMk/>
            <pc:sldMk cId="2981348638" sldId="292"/>
            <ac:spMk id="2" creationId="{D495336A-55BB-4ED9-B604-599790FCC646}"/>
          </ac:spMkLst>
        </pc:spChg>
      </pc:sldChg>
      <pc:sldChg chg="add del">
        <pc:chgData name="Lukas Bahrenberg" userId="e87e0106-77a4-4912-ab2a-1c124e32255a" providerId="ADAL" clId="{BCD1A8EF-9F61-4CEA-8FCF-E00AD3A29C42}" dt="2021-09-21T09:24:51.942" v="4826" actId="47"/>
        <pc:sldMkLst>
          <pc:docMk/>
          <pc:sldMk cId="3614506486" sldId="293"/>
        </pc:sldMkLst>
      </pc:sldChg>
      <pc:sldChg chg="addSp delSp modSp add mod">
        <pc:chgData name="Lukas Bahrenberg" userId="e87e0106-77a4-4912-ab2a-1c124e32255a" providerId="ADAL" clId="{BCD1A8EF-9F61-4CEA-8FCF-E00AD3A29C42}" dt="2021-09-21T09:06:33.729" v="4217" actId="20577"/>
        <pc:sldMkLst>
          <pc:docMk/>
          <pc:sldMk cId="1834330385" sldId="294"/>
        </pc:sldMkLst>
        <pc:spChg chg="mod">
          <ac:chgData name="Lukas Bahrenberg" userId="e87e0106-77a4-4912-ab2a-1c124e32255a" providerId="ADAL" clId="{BCD1A8EF-9F61-4CEA-8FCF-E00AD3A29C42}" dt="2021-09-21T07:30:45.811" v="2999" actId="20577"/>
          <ac:spMkLst>
            <pc:docMk/>
            <pc:sldMk cId="1834330385" sldId="294"/>
            <ac:spMk id="2" creationId="{A41203A2-C25A-4F43-B431-E0945DD87D9F}"/>
          </ac:spMkLst>
        </pc:spChg>
        <pc:spChg chg="del">
          <ac:chgData name="Lukas Bahrenberg" userId="e87e0106-77a4-4912-ab2a-1c124e32255a" providerId="ADAL" clId="{BCD1A8EF-9F61-4CEA-8FCF-E00AD3A29C42}" dt="2021-09-21T07:32:14.782" v="3057" actId="478"/>
          <ac:spMkLst>
            <pc:docMk/>
            <pc:sldMk cId="1834330385" sldId="294"/>
            <ac:spMk id="9" creationId="{57323375-3100-4062-A59F-3D18DE7BCF6B}"/>
          </ac:spMkLst>
        </pc:spChg>
        <pc:spChg chg="del">
          <ac:chgData name="Lukas Bahrenberg" userId="e87e0106-77a4-4912-ab2a-1c124e32255a" providerId="ADAL" clId="{BCD1A8EF-9F61-4CEA-8FCF-E00AD3A29C42}" dt="2021-09-21T07:32:14.782" v="3057" actId="478"/>
          <ac:spMkLst>
            <pc:docMk/>
            <pc:sldMk cId="1834330385" sldId="294"/>
            <ac:spMk id="16" creationId="{580A11A3-1E6E-453E-8FFE-579B4296C64D}"/>
          </ac:spMkLst>
        </pc:spChg>
        <pc:spChg chg="del">
          <ac:chgData name="Lukas Bahrenberg" userId="e87e0106-77a4-4912-ab2a-1c124e32255a" providerId="ADAL" clId="{BCD1A8EF-9F61-4CEA-8FCF-E00AD3A29C42}" dt="2021-09-21T07:32:14.782" v="3057" actId="478"/>
          <ac:spMkLst>
            <pc:docMk/>
            <pc:sldMk cId="1834330385" sldId="294"/>
            <ac:spMk id="17" creationId="{54450991-020B-4787-8E64-B08E76355EAA}"/>
          </ac:spMkLst>
        </pc:spChg>
        <pc:spChg chg="del">
          <ac:chgData name="Lukas Bahrenberg" userId="e87e0106-77a4-4912-ab2a-1c124e32255a" providerId="ADAL" clId="{BCD1A8EF-9F61-4CEA-8FCF-E00AD3A29C42}" dt="2021-09-21T07:32:14.782" v="3057" actId="478"/>
          <ac:spMkLst>
            <pc:docMk/>
            <pc:sldMk cId="1834330385" sldId="294"/>
            <ac:spMk id="19" creationId="{72CBFF4D-8AA1-4A01-8E0C-EDF354710115}"/>
          </ac:spMkLst>
        </pc:spChg>
        <pc:spChg chg="del">
          <ac:chgData name="Lukas Bahrenberg" userId="e87e0106-77a4-4912-ab2a-1c124e32255a" providerId="ADAL" clId="{BCD1A8EF-9F61-4CEA-8FCF-E00AD3A29C42}" dt="2021-09-21T07:32:14.782" v="3057" actId="478"/>
          <ac:spMkLst>
            <pc:docMk/>
            <pc:sldMk cId="1834330385" sldId="294"/>
            <ac:spMk id="20" creationId="{E4A4B0B7-84CE-4655-9E46-49D6DCEE152C}"/>
          </ac:spMkLst>
        </pc:spChg>
        <pc:spChg chg="del">
          <ac:chgData name="Lukas Bahrenberg" userId="e87e0106-77a4-4912-ab2a-1c124e32255a" providerId="ADAL" clId="{BCD1A8EF-9F61-4CEA-8FCF-E00AD3A29C42}" dt="2021-09-21T07:32:14.782" v="3057" actId="478"/>
          <ac:spMkLst>
            <pc:docMk/>
            <pc:sldMk cId="1834330385" sldId="294"/>
            <ac:spMk id="21" creationId="{911EAE02-81A4-4C24-A6DB-F6A8D0206F35}"/>
          </ac:spMkLst>
        </pc:spChg>
        <pc:spChg chg="del">
          <ac:chgData name="Lukas Bahrenberg" userId="e87e0106-77a4-4912-ab2a-1c124e32255a" providerId="ADAL" clId="{BCD1A8EF-9F61-4CEA-8FCF-E00AD3A29C42}" dt="2021-09-21T07:32:14.782" v="3057" actId="478"/>
          <ac:spMkLst>
            <pc:docMk/>
            <pc:sldMk cId="1834330385" sldId="294"/>
            <ac:spMk id="22" creationId="{202FC9DD-AA5D-4B69-9D1C-389B53A17AE8}"/>
          </ac:spMkLst>
        </pc:spChg>
        <pc:spChg chg="del">
          <ac:chgData name="Lukas Bahrenberg" userId="e87e0106-77a4-4912-ab2a-1c124e32255a" providerId="ADAL" clId="{BCD1A8EF-9F61-4CEA-8FCF-E00AD3A29C42}" dt="2021-09-21T07:32:14.782" v="3057" actId="478"/>
          <ac:spMkLst>
            <pc:docMk/>
            <pc:sldMk cId="1834330385" sldId="294"/>
            <ac:spMk id="24" creationId="{09A67128-1377-4D48-81C4-87DDDAA03627}"/>
          </ac:spMkLst>
        </pc:spChg>
        <pc:spChg chg="del">
          <ac:chgData name="Lukas Bahrenberg" userId="e87e0106-77a4-4912-ab2a-1c124e32255a" providerId="ADAL" clId="{BCD1A8EF-9F61-4CEA-8FCF-E00AD3A29C42}" dt="2021-09-21T07:32:14.782" v="3057" actId="478"/>
          <ac:spMkLst>
            <pc:docMk/>
            <pc:sldMk cId="1834330385" sldId="294"/>
            <ac:spMk id="25" creationId="{1ED63CD1-492A-41B2-9B8A-FE0765ACBC27}"/>
          </ac:spMkLst>
        </pc:spChg>
        <pc:spChg chg="mod">
          <ac:chgData name="Lukas Bahrenberg" userId="e87e0106-77a4-4912-ab2a-1c124e32255a" providerId="ADAL" clId="{BCD1A8EF-9F61-4CEA-8FCF-E00AD3A29C42}" dt="2021-09-21T07:34:15.760" v="3171" actId="27636"/>
          <ac:spMkLst>
            <pc:docMk/>
            <pc:sldMk cId="1834330385" sldId="294"/>
            <ac:spMk id="26" creationId="{061157EF-4485-48C8-A8EA-2478992389C4}"/>
          </ac:spMkLst>
        </pc:spChg>
        <pc:spChg chg="del">
          <ac:chgData name="Lukas Bahrenberg" userId="e87e0106-77a4-4912-ab2a-1c124e32255a" providerId="ADAL" clId="{BCD1A8EF-9F61-4CEA-8FCF-E00AD3A29C42}" dt="2021-09-21T07:33:45.124" v="3080" actId="478"/>
          <ac:spMkLst>
            <pc:docMk/>
            <pc:sldMk cId="1834330385" sldId="294"/>
            <ac:spMk id="27" creationId="{BF6B09BC-2219-4CD3-915B-D850CF2F01F6}"/>
          </ac:spMkLst>
        </pc:spChg>
        <pc:spChg chg="add mod">
          <ac:chgData name="Lukas Bahrenberg" userId="e87e0106-77a4-4912-ab2a-1c124e32255a" providerId="ADAL" clId="{BCD1A8EF-9F61-4CEA-8FCF-E00AD3A29C42}" dt="2021-09-21T07:33:45.444" v="3081"/>
          <ac:spMkLst>
            <pc:docMk/>
            <pc:sldMk cId="1834330385" sldId="294"/>
            <ac:spMk id="31" creationId="{85EE4918-868B-487B-A763-814983E06A2F}"/>
          </ac:spMkLst>
        </pc:spChg>
        <pc:spChg chg="add mod">
          <ac:chgData name="Lukas Bahrenberg" userId="e87e0106-77a4-4912-ab2a-1c124e32255a" providerId="ADAL" clId="{BCD1A8EF-9F61-4CEA-8FCF-E00AD3A29C42}" dt="2021-09-21T07:33:45.444" v="3081"/>
          <ac:spMkLst>
            <pc:docMk/>
            <pc:sldMk cId="1834330385" sldId="294"/>
            <ac:spMk id="32" creationId="{8865B40E-DFAC-40EF-ACD0-A62687520290}"/>
          </ac:spMkLst>
        </pc:spChg>
        <pc:spChg chg="add mod">
          <ac:chgData name="Lukas Bahrenberg" userId="e87e0106-77a4-4912-ab2a-1c124e32255a" providerId="ADAL" clId="{BCD1A8EF-9F61-4CEA-8FCF-E00AD3A29C42}" dt="2021-09-21T09:02:05.657" v="4205" actId="20577"/>
          <ac:spMkLst>
            <pc:docMk/>
            <pc:sldMk cId="1834330385" sldId="294"/>
            <ac:spMk id="33" creationId="{601A9238-C1B3-4429-8CE9-57AE033E5042}"/>
          </ac:spMkLst>
        </pc:spChg>
        <pc:spChg chg="add mod">
          <ac:chgData name="Lukas Bahrenberg" userId="e87e0106-77a4-4912-ab2a-1c124e32255a" providerId="ADAL" clId="{BCD1A8EF-9F61-4CEA-8FCF-E00AD3A29C42}" dt="2021-09-21T07:33:45.444" v="3081"/>
          <ac:spMkLst>
            <pc:docMk/>
            <pc:sldMk cId="1834330385" sldId="294"/>
            <ac:spMk id="34" creationId="{4ED33F64-B6AA-48BB-9310-F55D92E22D58}"/>
          </ac:spMkLst>
        </pc:spChg>
        <pc:spChg chg="add mod">
          <ac:chgData name="Lukas Bahrenberg" userId="e87e0106-77a4-4912-ab2a-1c124e32255a" providerId="ADAL" clId="{BCD1A8EF-9F61-4CEA-8FCF-E00AD3A29C42}" dt="2021-09-21T09:06:19.904" v="4214" actId="20577"/>
          <ac:spMkLst>
            <pc:docMk/>
            <pc:sldMk cId="1834330385" sldId="294"/>
            <ac:spMk id="35" creationId="{7C33EF01-9F99-4E1C-B7A3-D3B29CD9F910}"/>
          </ac:spMkLst>
        </pc:spChg>
        <pc:spChg chg="del">
          <ac:chgData name="Lukas Bahrenberg" userId="e87e0106-77a4-4912-ab2a-1c124e32255a" providerId="ADAL" clId="{BCD1A8EF-9F61-4CEA-8FCF-E00AD3A29C42}" dt="2021-09-21T07:32:14.782" v="3057" actId="478"/>
          <ac:spMkLst>
            <pc:docMk/>
            <pc:sldMk cId="1834330385" sldId="294"/>
            <ac:spMk id="36" creationId="{E0FB4EA1-E0FF-437C-A023-B65A1FFCDB45}"/>
          </ac:spMkLst>
        </pc:spChg>
        <pc:spChg chg="del">
          <ac:chgData name="Lukas Bahrenberg" userId="e87e0106-77a4-4912-ab2a-1c124e32255a" providerId="ADAL" clId="{BCD1A8EF-9F61-4CEA-8FCF-E00AD3A29C42}" dt="2021-09-21T07:32:14.782" v="3057" actId="478"/>
          <ac:spMkLst>
            <pc:docMk/>
            <pc:sldMk cId="1834330385" sldId="294"/>
            <ac:spMk id="37" creationId="{5A82855C-6FA5-4F0E-B4C2-7FE66D579F30}"/>
          </ac:spMkLst>
        </pc:spChg>
        <pc:spChg chg="add mod">
          <ac:chgData name="Lukas Bahrenberg" userId="e87e0106-77a4-4912-ab2a-1c124e32255a" providerId="ADAL" clId="{BCD1A8EF-9F61-4CEA-8FCF-E00AD3A29C42}" dt="2021-09-21T09:06:33.729" v="4217" actId="20577"/>
          <ac:spMkLst>
            <pc:docMk/>
            <pc:sldMk cId="1834330385" sldId="294"/>
            <ac:spMk id="38" creationId="{DCA23DC5-0C6F-4BFE-B25F-A42E67E63853}"/>
          </ac:spMkLst>
        </pc:spChg>
        <pc:spChg chg="del">
          <ac:chgData name="Lukas Bahrenberg" userId="e87e0106-77a4-4912-ab2a-1c124e32255a" providerId="ADAL" clId="{BCD1A8EF-9F61-4CEA-8FCF-E00AD3A29C42}" dt="2021-09-21T07:32:14.782" v="3057" actId="478"/>
          <ac:spMkLst>
            <pc:docMk/>
            <pc:sldMk cId="1834330385" sldId="294"/>
            <ac:spMk id="41" creationId="{8F37846B-2614-4106-804B-B4DE6E75CB55}"/>
          </ac:spMkLst>
        </pc:spChg>
        <pc:spChg chg="del">
          <ac:chgData name="Lukas Bahrenberg" userId="e87e0106-77a4-4912-ab2a-1c124e32255a" providerId="ADAL" clId="{BCD1A8EF-9F61-4CEA-8FCF-E00AD3A29C42}" dt="2021-09-21T07:32:14.782" v="3057" actId="478"/>
          <ac:spMkLst>
            <pc:docMk/>
            <pc:sldMk cId="1834330385" sldId="294"/>
            <ac:spMk id="42" creationId="{F19324B1-0F46-4F22-A0FA-0696F72DFD8F}"/>
          </ac:spMkLst>
        </pc:spChg>
        <pc:picChg chg="add mod">
          <ac:chgData name="Lukas Bahrenberg" userId="e87e0106-77a4-4912-ab2a-1c124e32255a" providerId="ADAL" clId="{BCD1A8EF-9F61-4CEA-8FCF-E00AD3A29C42}" dt="2021-09-21T07:33:45.444" v="3081"/>
          <ac:picMkLst>
            <pc:docMk/>
            <pc:sldMk cId="1834330385" sldId="294"/>
            <ac:picMk id="29" creationId="{C4B331C3-BEF4-40CD-AE41-24D100BEA92A}"/>
          </ac:picMkLst>
        </pc:picChg>
        <pc:picChg chg="add mod">
          <ac:chgData name="Lukas Bahrenberg" userId="e87e0106-77a4-4912-ab2a-1c124e32255a" providerId="ADAL" clId="{BCD1A8EF-9F61-4CEA-8FCF-E00AD3A29C42}" dt="2021-09-21T07:33:45.444" v="3081"/>
          <ac:picMkLst>
            <pc:docMk/>
            <pc:sldMk cId="1834330385" sldId="294"/>
            <ac:picMk id="30" creationId="{82BB5EEB-C1E9-4623-A813-40565A9BADE2}"/>
          </ac:picMkLst>
        </pc:picChg>
        <pc:picChg chg="del">
          <ac:chgData name="Lukas Bahrenberg" userId="e87e0106-77a4-4912-ab2a-1c124e32255a" providerId="ADAL" clId="{BCD1A8EF-9F61-4CEA-8FCF-E00AD3A29C42}" dt="2021-09-21T07:32:14.782" v="3057" actId="478"/>
          <ac:picMkLst>
            <pc:docMk/>
            <pc:sldMk cId="1834330385" sldId="294"/>
            <ac:picMk id="1026" creationId="{F8714301-9133-47A5-864A-DA8DCD27C18B}"/>
          </ac:picMkLst>
        </pc:picChg>
        <pc:cxnChg chg="del">
          <ac:chgData name="Lukas Bahrenberg" userId="e87e0106-77a4-4912-ab2a-1c124e32255a" providerId="ADAL" clId="{BCD1A8EF-9F61-4CEA-8FCF-E00AD3A29C42}" dt="2021-09-21T07:32:14.782" v="3057" actId="478"/>
          <ac:cxnSpMkLst>
            <pc:docMk/>
            <pc:sldMk cId="1834330385" sldId="294"/>
            <ac:cxnSpMk id="5" creationId="{28C4A8E9-FEEF-44EE-A9AD-CD131993B800}"/>
          </ac:cxnSpMkLst>
        </pc:cxnChg>
        <pc:cxnChg chg="del">
          <ac:chgData name="Lukas Bahrenberg" userId="e87e0106-77a4-4912-ab2a-1c124e32255a" providerId="ADAL" clId="{BCD1A8EF-9F61-4CEA-8FCF-E00AD3A29C42}" dt="2021-09-21T07:32:14.782" v="3057" actId="478"/>
          <ac:cxnSpMkLst>
            <pc:docMk/>
            <pc:sldMk cId="1834330385" sldId="294"/>
            <ac:cxnSpMk id="12" creationId="{BE0F7D8C-8533-4BAA-A4B6-7BEF00DBF99B}"/>
          </ac:cxnSpMkLst>
        </pc:cxnChg>
        <pc:cxnChg chg="del">
          <ac:chgData name="Lukas Bahrenberg" userId="e87e0106-77a4-4912-ab2a-1c124e32255a" providerId="ADAL" clId="{BCD1A8EF-9F61-4CEA-8FCF-E00AD3A29C42}" dt="2021-09-21T07:32:14.782" v="3057" actId="478"/>
          <ac:cxnSpMkLst>
            <pc:docMk/>
            <pc:sldMk cId="1834330385" sldId="294"/>
            <ac:cxnSpMk id="28" creationId="{3AAB6B93-F284-45DC-943D-AC2FA7435B91}"/>
          </ac:cxnSpMkLst>
        </pc:cxnChg>
        <pc:cxnChg chg="del">
          <ac:chgData name="Lukas Bahrenberg" userId="e87e0106-77a4-4912-ab2a-1c124e32255a" providerId="ADAL" clId="{BCD1A8EF-9F61-4CEA-8FCF-E00AD3A29C42}" dt="2021-09-21T07:32:14.782" v="3057" actId="478"/>
          <ac:cxnSpMkLst>
            <pc:docMk/>
            <pc:sldMk cId="1834330385" sldId="294"/>
            <ac:cxnSpMk id="39" creationId="{B72336A5-D6DA-4DB2-8380-B19E6DFCF164}"/>
          </ac:cxnSpMkLst>
        </pc:cxnChg>
        <pc:cxnChg chg="add mod">
          <ac:chgData name="Lukas Bahrenberg" userId="e87e0106-77a4-4912-ab2a-1c124e32255a" providerId="ADAL" clId="{BCD1A8EF-9F61-4CEA-8FCF-E00AD3A29C42}" dt="2021-09-21T09:05:41.241" v="4206" actId="14100"/>
          <ac:cxnSpMkLst>
            <pc:docMk/>
            <pc:sldMk cId="1834330385" sldId="294"/>
            <ac:cxnSpMk id="40" creationId="{95544C2B-0FBA-40B0-80E2-7A2FEA478C5D}"/>
          </ac:cxnSpMkLst>
        </pc:cxnChg>
        <pc:cxnChg chg="add mod">
          <ac:chgData name="Lukas Bahrenberg" userId="e87e0106-77a4-4912-ab2a-1c124e32255a" providerId="ADAL" clId="{BCD1A8EF-9F61-4CEA-8FCF-E00AD3A29C42}" dt="2021-09-21T09:05:43.512" v="4207" actId="14100"/>
          <ac:cxnSpMkLst>
            <pc:docMk/>
            <pc:sldMk cId="1834330385" sldId="294"/>
            <ac:cxnSpMk id="43" creationId="{744FB966-7955-4F94-8FC0-A1AFFCE74A67}"/>
          </ac:cxnSpMkLst>
        </pc:cxnChg>
      </pc:sldChg>
      <pc:sldChg chg="addSp delSp modSp add mod">
        <pc:chgData name="Lukas Bahrenberg" userId="e87e0106-77a4-4912-ab2a-1c124e32255a" providerId="ADAL" clId="{BCD1A8EF-9F61-4CEA-8FCF-E00AD3A29C42}" dt="2021-09-21T07:48:54.979" v="3500" actId="478"/>
        <pc:sldMkLst>
          <pc:docMk/>
          <pc:sldMk cId="381374220" sldId="295"/>
        </pc:sldMkLst>
        <pc:spChg chg="mod">
          <ac:chgData name="Lukas Bahrenberg" userId="e87e0106-77a4-4912-ab2a-1c124e32255a" providerId="ADAL" clId="{BCD1A8EF-9F61-4CEA-8FCF-E00AD3A29C42}" dt="2021-09-21T07:45:03.376" v="3356" actId="20577"/>
          <ac:spMkLst>
            <pc:docMk/>
            <pc:sldMk cId="381374220" sldId="295"/>
            <ac:spMk id="2" creationId="{A41203A2-C25A-4F43-B431-E0945DD87D9F}"/>
          </ac:spMkLst>
        </pc:spChg>
        <pc:spChg chg="mod">
          <ac:chgData name="Lukas Bahrenberg" userId="e87e0106-77a4-4912-ab2a-1c124e32255a" providerId="ADAL" clId="{BCD1A8EF-9F61-4CEA-8FCF-E00AD3A29C42}" dt="2021-09-21T07:47:26.438" v="3454" actId="1036"/>
          <ac:spMkLst>
            <pc:docMk/>
            <pc:sldMk cId="381374220" sldId="295"/>
            <ac:spMk id="9" creationId="{57323375-3100-4062-A59F-3D18DE7BCF6B}"/>
          </ac:spMkLst>
        </pc:spChg>
        <pc:spChg chg="add del">
          <ac:chgData name="Lukas Bahrenberg" userId="e87e0106-77a4-4912-ab2a-1c124e32255a" providerId="ADAL" clId="{BCD1A8EF-9F61-4CEA-8FCF-E00AD3A29C42}" dt="2021-09-21T07:46:58.820" v="3444" actId="478"/>
          <ac:spMkLst>
            <pc:docMk/>
            <pc:sldMk cId="381374220" sldId="295"/>
            <ac:spMk id="20" creationId="{E4A4B0B7-84CE-4655-9E46-49D6DCEE152C}"/>
          </ac:spMkLst>
        </pc:spChg>
        <pc:spChg chg="mod">
          <ac:chgData name="Lukas Bahrenberg" userId="e87e0106-77a4-4912-ab2a-1c124e32255a" providerId="ADAL" clId="{BCD1A8EF-9F61-4CEA-8FCF-E00AD3A29C42}" dt="2021-09-21T07:47:36.936" v="3456" actId="1038"/>
          <ac:spMkLst>
            <pc:docMk/>
            <pc:sldMk cId="381374220" sldId="295"/>
            <ac:spMk id="21" creationId="{911EAE02-81A4-4C24-A6DB-F6A8D0206F35}"/>
          </ac:spMkLst>
        </pc:spChg>
        <pc:spChg chg="mod">
          <ac:chgData name="Lukas Bahrenberg" userId="e87e0106-77a4-4912-ab2a-1c124e32255a" providerId="ADAL" clId="{BCD1A8EF-9F61-4CEA-8FCF-E00AD3A29C42}" dt="2021-09-21T07:47:16.728" v="3449" actId="1076"/>
          <ac:spMkLst>
            <pc:docMk/>
            <pc:sldMk cId="381374220" sldId="295"/>
            <ac:spMk id="22" creationId="{202FC9DD-AA5D-4B69-9D1C-389B53A17AE8}"/>
          </ac:spMkLst>
        </pc:spChg>
        <pc:spChg chg="add del">
          <ac:chgData name="Lukas Bahrenberg" userId="e87e0106-77a4-4912-ab2a-1c124e32255a" providerId="ADAL" clId="{BCD1A8EF-9F61-4CEA-8FCF-E00AD3A29C42}" dt="2021-09-21T07:46:57.310" v="3443" actId="478"/>
          <ac:spMkLst>
            <pc:docMk/>
            <pc:sldMk cId="381374220" sldId="295"/>
            <ac:spMk id="24" creationId="{09A67128-1377-4D48-81C4-87DDDAA03627}"/>
          </ac:spMkLst>
        </pc:spChg>
        <pc:spChg chg="mod">
          <ac:chgData name="Lukas Bahrenberg" userId="e87e0106-77a4-4912-ab2a-1c124e32255a" providerId="ADAL" clId="{BCD1A8EF-9F61-4CEA-8FCF-E00AD3A29C42}" dt="2021-09-21T07:47:54.664" v="3459" actId="1076"/>
          <ac:spMkLst>
            <pc:docMk/>
            <pc:sldMk cId="381374220" sldId="295"/>
            <ac:spMk id="25" creationId="{1ED63CD1-492A-41B2-9B8A-FE0765ACBC27}"/>
          </ac:spMkLst>
        </pc:spChg>
        <pc:spChg chg="mod">
          <ac:chgData name="Lukas Bahrenberg" userId="e87e0106-77a4-4912-ab2a-1c124e32255a" providerId="ADAL" clId="{BCD1A8EF-9F61-4CEA-8FCF-E00AD3A29C42}" dt="2021-09-21T07:48:19.310" v="3473" actId="20577"/>
          <ac:spMkLst>
            <pc:docMk/>
            <pc:sldMk cId="381374220" sldId="295"/>
            <ac:spMk id="26" creationId="{061157EF-4485-48C8-A8EA-2478992389C4}"/>
          </ac:spMkLst>
        </pc:spChg>
        <pc:spChg chg="mod">
          <ac:chgData name="Lukas Bahrenberg" userId="e87e0106-77a4-4912-ab2a-1c124e32255a" providerId="ADAL" clId="{BCD1A8EF-9F61-4CEA-8FCF-E00AD3A29C42}" dt="2021-09-21T07:48:30.732" v="3494" actId="20577"/>
          <ac:spMkLst>
            <pc:docMk/>
            <pc:sldMk cId="381374220" sldId="295"/>
            <ac:spMk id="27" creationId="{BF6B09BC-2219-4CD3-915B-D850CF2F01F6}"/>
          </ac:spMkLst>
        </pc:spChg>
        <pc:spChg chg="add mod">
          <ac:chgData name="Lukas Bahrenberg" userId="e87e0106-77a4-4912-ab2a-1c124e32255a" providerId="ADAL" clId="{BCD1A8EF-9F61-4CEA-8FCF-E00AD3A29C42}" dt="2021-09-21T07:48:47.440" v="3497" actId="1076"/>
          <ac:spMkLst>
            <pc:docMk/>
            <pc:sldMk cId="381374220" sldId="295"/>
            <ac:spMk id="29" creationId="{F199298A-316A-4716-B515-65BC0A67EA0E}"/>
          </ac:spMkLst>
        </pc:spChg>
        <pc:spChg chg="del">
          <ac:chgData name="Lukas Bahrenberg" userId="e87e0106-77a4-4912-ab2a-1c124e32255a" providerId="ADAL" clId="{BCD1A8EF-9F61-4CEA-8FCF-E00AD3A29C42}" dt="2021-09-21T07:48:53.540" v="3499" actId="478"/>
          <ac:spMkLst>
            <pc:docMk/>
            <pc:sldMk cId="381374220" sldId="295"/>
            <ac:spMk id="36" creationId="{E0FB4EA1-E0FF-437C-A023-B65A1FFCDB45}"/>
          </ac:spMkLst>
        </pc:spChg>
        <pc:spChg chg="del">
          <ac:chgData name="Lukas Bahrenberg" userId="e87e0106-77a4-4912-ab2a-1c124e32255a" providerId="ADAL" clId="{BCD1A8EF-9F61-4CEA-8FCF-E00AD3A29C42}" dt="2021-09-21T07:48:51.670" v="3498" actId="478"/>
          <ac:spMkLst>
            <pc:docMk/>
            <pc:sldMk cId="381374220" sldId="295"/>
            <ac:spMk id="37" creationId="{5A82855C-6FA5-4F0E-B4C2-7FE66D579F30}"/>
          </ac:spMkLst>
        </pc:spChg>
        <pc:spChg chg="add del">
          <ac:chgData name="Lukas Bahrenberg" userId="e87e0106-77a4-4912-ab2a-1c124e32255a" providerId="ADAL" clId="{BCD1A8EF-9F61-4CEA-8FCF-E00AD3A29C42}" dt="2021-09-21T07:46:55.969" v="3442" actId="478"/>
          <ac:spMkLst>
            <pc:docMk/>
            <pc:sldMk cId="381374220" sldId="295"/>
            <ac:spMk id="41" creationId="{8F37846B-2614-4106-804B-B4DE6E75CB55}"/>
          </ac:spMkLst>
        </pc:spChg>
        <pc:spChg chg="del">
          <ac:chgData name="Lukas Bahrenberg" userId="e87e0106-77a4-4912-ab2a-1c124e32255a" providerId="ADAL" clId="{BCD1A8EF-9F61-4CEA-8FCF-E00AD3A29C42}" dt="2021-09-21T07:48:54.979" v="3500" actId="478"/>
          <ac:spMkLst>
            <pc:docMk/>
            <pc:sldMk cId="381374220" sldId="295"/>
            <ac:spMk id="42" creationId="{F19324B1-0F46-4F22-A0FA-0696F72DFD8F}"/>
          </ac:spMkLst>
        </pc:spChg>
        <pc:cxnChg chg="add del mod">
          <ac:chgData name="Lukas Bahrenberg" userId="e87e0106-77a4-4912-ab2a-1c124e32255a" providerId="ADAL" clId="{BCD1A8EF-9F61-4CEA-8FCF-E00AD3A29C42}" dt="2021-09-21T07:47:09.808" v="3448" actId="1076"/>
          <ac:cxnSpMkLst>
            <pc:docMk/>
            <pc:sldMk cId="381374220" sldId="295"/>
            <ac:cxnSpMk id="5" creationId="{28C4A8E9-FEEF-44EE-A9AD-CD131993B800}"/>
          </ac:cxnSpMkLst>
        </pc:cxnChg>
        <pc:cxnChg chg="add del">
          <ac:chgData name="Lukas Bahrenberg" userId="e87e0106-77a4-4912-ab2a-1c124e32255a" providerId="ADAL" clId="{BCD1A8EF-9F61-4CEA-8FCF-E00AD3A29C42}" dt="2021-09-21T07:46:53.787" v="3440" actId="478"/>
          <ac:cxnSpMkLst>
            <pc:docMk/>
            <pc:sldMk cId="381374220" sldId="295"/>
            <ac:cxnSpMk id="12" creationId="{BE0F7D8C-8533-4BAA-A4B6-7BEF00DBF99B}"/>
          </ac:cxnSpMkLst>
        </pc:cxnChg>
        <pc:cxnChg chg="del">
          <ac:chgData name="Lukas Bahrenberg" userId="e87e0106-77a4-4912-ab2a-1c124e32255a" providerId="ADAL" clId="{BCD1A8EF-9F61-4CEA-8FCF-E00AD3A29C42}" dt="2021-09-21T07:46:59.843" v="3445" actId="478"/>
          <ac:cxnSpMkLst>
            <pc:docMk/>
            <pc:sldMk cId="381374220" sldId="295"/>
            <ac:cxnSpMk id="28" creationId="{3AAB6B93-F284-45DC-943D-AC2FA7435B91}"/>
          </ac:cxnSpMkLst>
        </pc:cxnChg>
        <pc:cxnChg chg="add del">
          <ac:chgData name="Lukas Bahrenberg" userId="e87e0106-77a4-4912-ab2a-1c124e32255a" providerId="ADAL" clId="{BCD1A8EF-9F61-4CEA-8FCF-E00AD3A29C42}" dt="2021-09-21T07:46:54.589" v="3441" actId="478"/>
          <ac:cxnSpMkLst>
            <pc:docMk/>
            <pc:sldMk cId="381374220" sldId="295"/>
            <ac:cxnSpMk id="39" creationId="{B72336A5-D6DA-4DB2-8380-B19E6DFCF164}"/>
          </ac:cxnSpMkLst>
        </pc:cxnChg>
      </pc:sldChg>
      <pc:sldChg chg="delSp modSp add mod">
        <pc:chgData name="Lukas Bahrenberg" userId="e87e0106-77a4-4912-ab2a-1c124e32255a" providerId="ADAL" clId="{BCD1A8EF-9F61-4CEA-8FCF-E00AD3A29C42}" dt="2021-09-21T11:38:05.732" v="4903" actId="27636"/>
        <pc:sldMkLst>
          <pc:docMk/>
          <pc:sldMk cId="1552707954" sldId="296"/>
        </pc:sldMkLst>
        <pc:spChg chg="mod">
          <ac:chgData name="Lukas Bahrenberg" userId="e87e0106-77a4-4912-ab2a-1c124e32255a" providerId="ADAL" clId="{BCD1A8EF-9F61-4CEA-8FCF-E00AD3A29C42}" dt="2021-09-21T09:17:03.858" v="4245" actId="20577"/>
          <ac:spMkLst>
            <pc:docMk/>
            <pc:sldMk cId="1552707954" sldId="296"/>
            <ac:spMk id="2" creationId="{D495336A-55BB-4ED9-B604-599790FCC646}"/>
          </ac:spMkLst>
        </pc:spChg>
        <pc:spChg chg="mod">
          <ac:chgData name="Lukas Bahrenberg" userId="e87e0106-77a4-4912-ab2a-1c124e32255a" providerId="ADAL" clId="{BCD1A8EF-9F61-4CEA-8FCF-E00AD3A29C42}" dt="2021-09-21T11:38:05.732" v="4903" actId="27636"/>
          <ac:spMkLst>
            <pc:docMk/>
            <pc:sldMk cId="1552707954" sldId="296"/>
            <ac:spMk id="5" creationId="{6BA7A667-FA09-4350-871E-D5195AA6CD93}"/>
          </ac:spMkLst>
        </pc:spChg>
        <pc:spChg chg="del">
          <ac:chgData name="Lukas Bahrenberg" userId="e87e0106-77a4-4912-ab2a-1c124e32255a" providerId="ADAL" clId="{BCD1A8EF-9F61-4CEA-8FCF-E00AD3A29C42}" dt="2021-09-21T09:17:11.091" v="4247" actId="478"/>
          <ac:spMkLst>
            <pc:docMk/>
            <pc:sldMk cId="1552707954" sldId="296"/>
            <ac:spMk id="8" creationId="{B01B864D-0FC5-4343-AF8A-9684D602F802}"/>
          </ac:spMkLst>
        </pc:spChg>
        <pc:spChg chg="del">
          <ac:chgData name="Lukas Bahrenberg" userId="e87e0106-77a4-4912-ab2a-1c124e32255a" providerId="ADAL" clId="{BCD1A8EF-9F61-4CEA-8FCF-E00AD3A29C42}" dt="2021-09-21T09:17:11.091" v="4247" actId="478"/>
          <ac:spMkLst>
            <pc:docMk/>
            <pc:sldMk cId="1552707954" sldId="296"/>
            <ac:spMk id="9" creationId="{B83E3530-03C1-482B-9EB3-50E637E47257}"/>
          </ac:spMkLst>
        </pc:spChg>
        <pc:spChg chg="del">
          <ac:chgData name="Lukas Bahrenberg" userId="e87e0106-77a4-4912-ab2a-1c124e32255a" providerId="ADAL" clId="{BCD1A8EF-9F61-4CEA-8FCF-E00AD3A29C42}" dt="2021-09-21T09:17:11.091" v="4247" actId="478"/>
          <ac:spMkLst>
            <pc:docMk/>
            <pc:sldMk cId="1552707954" sldId="296"/>
            <ac:spMk id="10" creationId="{EAF6BDB2-B470-4E5E-8A44-DEB4F5952F1D}"/>
          </ac:spMkLst>
        </pc:spChg>
        <pc:spChg chg="del">
          <ac:chgData name="Lukas Bahrenberg" userId="e87e0106-77a4-4912-ab2a-1c124e32255a" providerId="ADAL" clId="{BCD1A8EF-9F61-4CEA-8FCF-E00AD3A29C42}" dt="2021-09-21T09:17:11.091" v="4247" actId="478"/>
          <ac:spMkLst>
            <pc:docMk/>
            <pc:sldMk cId="1552707954" sldId="296"/>
            <ac:spMk id="11" creationId="{ECFAA5B9-0FCA-4695-B908-C41CB3169928}"/>
          </ac:spMkLst>
        </pc:spChg>
        <pc:picChg chg="del">
          <ac:chgData name="Lukas Bahrenberg" userId="e87e0106-77a4-4912-ab2a-1c124e32255a" providerId="ADAL" clId="{BCD1A8EF-9F61-4CEA-8FCF-E00AD3A29C42}" dt="2021-09-21T09:17:09.603" v="4246" actId="478"/>
          <ac:picMkLst>
            <pc:docMk/>
            <pc:sldMk cId="1552707954" sldId="296"/>
            <ac:picMk id="2050" creationId="{6F4D86E3-5CA0-4769-B271-0C0613BBDF70}"/>
          </ac:picMkLst>
        </pc:picChg>
      </pc:sldChg>
      <pc:sldChg chg="addSp delSp modSp add mod">
        <pc:chgData name="Lukas Bahrenberg" userId="e87e0106-77a4-4912-ab2a-1c124e32255a" providerId="ADAL" clId="{BCD1A8EF-9F61-4CEA-8FCF-E00AD3A29C42}" dt="2021-09-21T09:27:49.563" v="4865" actId="478"/>
        <pc:sldMkLst>
          <pc:docMk/>
          <pc:sldMk cId="2163230111" sldId="297"/>
        </pc:sldMkLst>
        <pc:spChg chg="mod">
          <ac:chgData name="Lukas Bahrenberg" userId="e87e0106-77a4-4912-ab2a-1c124e32255a" providerId="ADAL" clId="{BCD1A8EF-9F61-4CEA-8FCF-E00AD3A29C42}" dt="2021-09-21T09:27:22.863" v="4860" actId="20577"/>
          <ac:spMkLst>
            <pc:docMk/>
            <pc:sldMk cId="2163230111" sldId="297"/>
            <ac:spMk id="2" creationId="{A41203A2-C25A-4F43-B431-E0945DD87D9F}"/>
          </ac:spMkLst>
        </pc:spChg>
        <pc:spChg chg="del">
          <ac:chgData name="Lukas Bahrenberg" userId="e87e0106-77a4-4912-ab2a-1c124e32255a" providerId="ADAL" clId="{BCD1A8EF-9F61-4CEA-8FCF-E00AD3A29C42}" dt="2021-09-21T09:27:48.071" v="4864" actId="478"/>
          <ac:spMkLst>
            <pc:docMk/>
            <pc:sldMk cId="2163230111" sldId="297"/>
            <ac:spMk id="8" creationId="{7475EB4B-D890-48AB-AA2E-1963DE7DA044}"/>
          </ac:spMkLst>
        </pc:spChg>
        <pc:spChg chg="del">
          <ac:chgData name="Lukas Bahrenberg" userId="e87e0106-77a4-4912-ab2a-1c124e32255a" providerId="ADAL" clId="{BCD1A8EF-9F61-4CEA-8FCF-E00AD3A29C42}" dt="2021-09-21T09:27:49.563" v="4865" actId="478"/>
          <ac:spMkLst>
            <pc:docMk/>
            <pc:sldMk cId="2163230111" sldId="297"/>
            <ac:spMk id="9" creationId="{BFDCA716-B27A-4013-BAF5-089C97EF5C84}"/>
          </ac:spMkLst>
        </pc:spChg>
        <pc:spChg chg="del">
          <ac:chgData name="Lukas Bahrenberg" userId="e87e0106-77a4-4912-ab2a-1c124e32255a" providerId="ADAL" clId="{BCD1A8EF-9F61-4CEA-8FCF-E00AD3A29C42}" dt="2021-09-21T09:27:41.605" v="4863" actId="478"/>
          <ac:spMkLst>
            <pc:docMk/>
            <pc:sldMk cId="2163230111" sldId="297"/>
            <ac:spMk id="10" creationId="{A09CDF69-B801-4A0D-9F6E-C9EF3D9F32AB}"/>
          </ac:spMkLst>
        </pc:spChg>
        <pc:spChg chg="add mod">
          <ac:chgData name="Lukas Bahrenberg" userId="e87e0106-77a4-4912-ab2a-1c124e32255a" providerId="ADAL" clId="{BCD1A8EF-9F61-4CEA-8FCF-E00AD3A29C42}" dt="2021-09-21T09:27:30.946" v="4862" actId="1076"/>
          <ac:spMkLst>
            <pc:docMk/>
            <pc:sldMk cId="2163230111" sldId="297"/>
            <ac:spMk id="11" creationId="{489E884B-94F6-42DB-B779-5C1F2362C200}"/>
          </ac:spMkLst>
        </pc:spChg>
      </pc:sldChg>
    </pc:docChg>
  </pc:docChgLst>
  <pc:docChgLst>
    <pc:chgData name="Robin Bläsing" userId="3fd8de12-e4b7-485a-992a-90717dfdd471" providerId="ADAL" clId="{E8EE9008-2F8B-AA41-B46C-CF77E0CA0857}"/>
    <pc:docChg chg="undo custSel modSld">
      <pc:chgData name="Robin Bläsing" userId="3fd8de12-e4b7-485a-992a-90717dfdd471" providerId="ADAL" clId="{E8EE9008-2F8B-AA41-B46C-CF77E0CA0857}" dt="2022-02-24T17:58:00.670" v="11" actId="20577"/>
      <pc:docMkLst>
        <pc:docMk/>
      </pc:docMkLst>
      <pc:sldChg chg="modSp mod">
        <pc:chgData name="Robin Bläsing" userId="3fd8de12-e4b7-485a-992a-90717dfdd471" providerId="ADAL" clId="{E8EE9008-2F8B-AA41-B46C-CF77E0CA0857}" dt="2022-02-24T17:58:00.670" v="11" actId="20577"/>
        <pc:sldMkLst>
          <pc:docMk/>
          <pc:sldMk cId="2083149388" sldId="289"/>
        </pc:sldMkLst>
        <pc:spChg chg="mod">
          <ac:chgData name="Robin Bläsing" userId="3fd8de12-e4b7-485a-992a-90717dfdd471" providerId="ADAL" clId="{E8EE9008-2F8B-AA41-B46C-CF77E0CA0857}" dt="2022-02-24T17:58:00.670" v="11" actId="20577"/>
          <ac:spMkLst>
            <pc:docMk/>
            <pc:sldMk cId="2083149388" sldId="289"/>
            <ac:spMk id="31" creationId="{2F65F88B-FAA9-4B4E-BA35-63A7278C06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3B93C-E16A-4B47-91D9-7F8B7F6D9132}" type="datetimeFigureOut">
              <a:rPr lang="de-DE" smtClean="0"/>
              <a:t>24.02.22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552D1-3F86-4246-8DED-53C1AE2E35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74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164DB8-C4FB-5C49-BED6-691CE20E4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E68713-029D-3746-92D9-C04735E63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DA894-3DC4-0345-894A-BF54B9C8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F0BC-E19C-4240-833A-C370B9C3B4AC}" type="datetime1">
              <a:rPr lang="de-DE" smtClean="0"/>
              <a:t>24.02.22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2DA9FD-50E5-4F4A-95F6-57FD1829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C3072B-A323-284F-B848-1C6A9D26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10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4E9F7-61D8-014F-B546-A054375B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345C52-88A9-B04D-BB40-D0550815F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C93AB0-2C96-0C40-913E-E29B5EF57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AEDBFA-4D04-C641-B424-A1F6F92E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547A-B1D1-CD43-8B27-18300E8B600E}" type="datetime1">
              <a:rPr lang="de-DE" smtClean="0"/>
              <a:t>24.02.22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CA1C3A-0002-8D47-83C1-331CF0E5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62844D-01FF-C44F-8AB3-5EE9814F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29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7ABAE-B114-3343-8B61-AE811994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C3EBCF-4992-5840-BDF9-893530223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B1986F-9BC2-8D4E-9AB0-DED76BCC6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A3B4-D639-F649-93F6-FAA5F33316B1}" type="datetime1">
              <a:rPr lang="de-DE" smtClean="0"/>
              <a:t>24.02.22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A9671A-1A88-7F42-8FB5-A4516225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705B72-C5C3-5A4F-8CD2-A6D14281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612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7DBA7E-67CC-5944-9754-9D5D72CD8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4941A0-7090-FD4B-8E86-BA89C3743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AB848F-136E-1F4D-8FA4-4C5259A3A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EC59-A441-FF4D-8289-B342277C8B14}" type="datetime1">
              <a:rPr lang="de-DE" smtClean="0"/>
              <a:t>24.02.22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5BB680-5046-454B-9AC3-47CD43F6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7F496B-EA6B-1548-83D8-CB85851E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95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B78DC-BFCB-644A-AB94-6F2EEDB3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365126"/>
            <a:ext cx="11318790" cy="648128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10DD9-B10F-9247-8E94-ACAE4F616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482813"/>
            <a:ext cx="11318790" cy="4694150"/>
          </a:xfrm>
        </p:spPr>
        <p:txBody>
          <a:bodyPr>
            <a:normAutofit/>
          </a:bodyPr>
          <a:lstStyle>
            <a:lvl1pPr marL="0" indent="0">
              <a:buNone/>
              <a:defRPr sz="30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45B8BF-17A5-6B47-AF60-4E380F3A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2CEE-5B66-BD44-94C4-FC2296349C38}" type="datetime1">
              <a:rPr lang="de-DE" smtClean="0"/>
              <a:t>24.02.22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60F089-C2B9-BE49-8FB5-CF580510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E9CBB-CE80-8545-9229-BFD83471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Gerade Verbindung 7">
            <a:extLst>
              <a:ext uri="{FF2B5EF4-FFF2-40B4-BE49-F238E27FC236}">
                <a16:creationId xmlns:a16="http://schemas.microsoft.com/office/drawing/2014/main" id="{F40D8229-457D-4188-965E-2097FF5192EA}"/>
              </a:ext>
            </a:extLst>
          </p:cNvPr>
          <p:cNvCxnSpPr/>
          <p:nvPr userDrawn="1"/>
        </p:nvCxnSpPr>
        <p:spPr>
          <a:xfrm>
            <a:off x="432486" y="1168702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47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B78DC-BFCB-644A-AB94-6F2EEDB3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10DD9-B10F-9247-8E94-ACAE4F61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45B8BF-17A5-6B47-AF60-4E380F3A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2709-387B-4241-8EB7-CBC5ECB89B69}" type="datetime1">
              <a:rPr lang="de-DE" smtClean="0"/>
              <a:t>24.02.22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60F089-C2B9-BE49-8FB5-CF580510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E9CBB-CE80-8545-9229-BFD83471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85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A2870E-DA27-4C4B-BB6D-20A5106C2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605F3F-1D63-4B4E-8920-38ED31626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77D0A9-E361-2F4F-93CC-CF21B7F7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987A-9015-8947-A9C7-97FDE9A29FC2}" type="datetime1">
              <a:rPr lang="de-DE" smtClean="0"/>
              <a:t>24.02.22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B54B76-13E2-4043-8B15-48CA4B2F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EE0F4B-048C-6A42-B21E-A3AB6D88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67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9D836-A028-AF4F-9DB6-437FCA7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06CC57-CF91-614E-96B3-61D4A9A25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FCC605-1C62-B847-937E-2D1FF867D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CA9735-2E38-0E41-89C8-C2A800B6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777F-3B67-7547-BDAE-5E769B2806F6}" type="datetime1">
              <a:rPr lang="de-DE" smtClean="0"/>
              <a:t>24.02.22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080E19-2B70-3645-9E92-F8648078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216CC6-8897-334F-8EA3-0CA8C8C7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5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6ACA2-62E4-2344-8514-3D5CD72EC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A14179-6603-FD42-BB07-E87D42620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226D89-ED9A-1841-A6FC-EDE8AA869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555D8D-FFF6-3F4F-A5B3-44B246CF8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52A1FF6-3153-0943-A6AA-F6258E1DC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C46DF87-5B87-E148-81BE-15445121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0F78-C16E-C443-8603-8AA512B1F221}" type="datetime1">
              <a:rPr lang="de-DE" smtClean="0"/>
              <a:t>24.02.22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47834B-34DE-4E4F-8248-EE79C6A6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2B6BF8-E08D-CD46-BA45-DCE427A1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20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5EE525-7A05-494C-A41E-6900D6C7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95C5E4-3C84-2845-A645-BDABE5D7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63FA-8CE6-7042-96DB-935BC8FD8384}" type="datetime1">
              <a:rPr lang="de-DE" smtClean="0"/>
              <a:t>24.02.22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EB1673-F927-EE42-913F-82243D948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E693B3-86BB-A247-88B7-E5119B100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00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276B64-730B-774D-A63B-D3ABA8F8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91E2-EBA0-7B48-A586-9F139EF319EB}" type="datetime1">
              <a:rPr lang="de-DE" smtClean="0"/>
              <a:t>24.02.22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100B8A-54B7-F44F-B5CD-E1972D77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09F1BF-5C97-604D-ADE8-4C2B7487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58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5094BF-B0BD-0C47-87B0-13DEAE194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82DA34-0442-2B47-8DB1-0F94CA5AF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96BD6B-D513-BD40-9476-F4CC50C50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1342A5-B038-5842-9AA7-3FE9CAAE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265D-E929-0745-81C8-7BF7D08B3F47}" type="datetime1">
              <a:rPr lang="de-DE" smtClean="0"/>
              <a:t>24.02.22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1AC8B8-8A1F-A64D-8ADF-B549131B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233594-B643-5147-8E24-7C9597395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82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F544C2F-057C-DD40-B416-15EEEEBB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365125"/>
            <a:ext cx="113187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3FE70D-4788-364D-853E-00B32FDCF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486" y="1825625"/>
            <a:ext cx="113187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A8C856-4101-654F-BD4D-ECD2B0B41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2486" y="6356350"/>
            <a:ext cx="13304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</a:defRPr>
            </a:lvl1pPr>
          </a:lstStyle>
          <a:p>
            <a:fld id="{3DEFCE72-4C08-2543-87DB-B2F51127A90A}" type="datetime1">
              <a:rPr lang="de-DE" smtClean="0"/>
              <a:t>24.02.22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5497D1-9D4A-0943-9F24-9C2247F02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9437" y="6356350"/>
            <a:ext cx="82172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</a:defRPr>
            </a:lvl1pPr>
          </a:lstStyle>
          <a:p>
            <a:r>
              <a:rPr lang="de-DE"/>
              <a:t>Giralgeldschöpfung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39CF6E-3B3A-2144-A4BB-A1CF8307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9102" y="6356350"/>
            <a:ext cx="13304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</a:defRPr>
            </a:lvl1pPr>
          </a:lstStyle>
          <a:p>
            <a:fld id="{69007577-BDD9-F241-AEA7-1329B5EAA92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0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entury Gothic" panose="020B0502020202020204" pitchFamily="34" charset="0"/>
          <a:ea typeface="Meiryo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entury Gothic" panose="020B0502020202020204" pitchFamily="34" charset="0"/>
          <a:ea typeface="Meiryo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ntury Gothic" panose="020B0502020202020204" pitchFamily="34" charset="0"/>
          <a:ea typeface="Meiryo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entury Gothic" panose="020B0502020202020204" pitchFamily="34" charset="0"/>
          <a:ea typeface="Meiryo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ntury Gothic" panose="020B0502020202020204" pitchFamily="34" charset="0"/>
          <a:ea typeface="Meiryo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ntury Gothic" panose="020B0502020202020204" pitchFamily="34" charset="0"/>
          <a:ea typeface="Meiryo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2.png"/><Relationship Id="rId7" Type="http://schemas.openxmlformats.org/officeDocument/2006/relationships/image" Target="../media/image32.png"/><Relationship Id="rId12" Type="http://schemas.openxmlformats.org/officeDocument/2006/relationships/image" Target="../media/image3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7.png"/><Relationship Id="rId5" Type="http://schemas.openxmlformats.org/officeDocument/2006/relationships/image" Target="../media/image24.png"/><Relationship Id="rId10" Type="http://schemas.openxmlformats.org/officeDocument/2006/relationships/image" Target="../media/image360.png"/><Relationship Id="rId4" Type="http://schemas.openxmlformats.org/officeDocument/2006/relationships/image" Target="../media/image23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2.png"/><Relationship Id="rId7" Type="http://schemas.openxmlformats.org/officeDocument/2006/relationships/image" Target="../media/image4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gi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.svg"/><Relationship Id="rId7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3.png"/><Relationship Id="rId7" Type="http://schemas.openxmlformats.org/officeDocument/2006/relationships/image" Target="../media/image2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0.png"/><Relationship Id="rId5" Type="http://schemas.openxmlformats.org/officeDocument/2006/relationships/image" Target="../media/image22.png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2.png"/><Relationship Id="rId7" Type="http://schemas.openxmlformats.org/officeDocument/2006/relationships/image" Target="../media/image3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24.png"/><Relationship Id="rId10" Type="http://schemas.openxmlformats.org/officeDocument/2006/relationships/image" Target="../media/image35.png"/><Relationship Id="rId4" Type="http://schemas.openxmlformats.org/officeDocument/2006/relationships/image" Target="../media/image23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5D1F3-7565-1B48-9AEA-DA79DE424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863" y="369555"/>
            <a:ext cx="11359660" cy="3836804"/>
          </a:xfrm>
        </p:spPr>
        <p:txBody>
          <a:bodyPr>
            <a:normAutofit/>
          </a:bodyPr>
          <a:lstStyle/>
          <a:p>
            <a:r>
              <a:rPr lang="en-US" dirty="0"/>
              <a:t>Asymmetric Cryptography III</a:t>
            </a:r>
            <a:br>
              <a:rPr lang="en-US" dirty="0"/>
            </a:b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6AAEC-5840-4148-B8B3-446EF510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US" dirty="0"/>
              <a:t>Elliptic-curve cryptography, part 1</a:t>
            </a:r>
          </a:p>
        </p:txBody>
      </p:sp>
    </p:spTree>
    <p:extLst>
      <p:ext uri="{BB962C8B-B14F-4D97-AF65-F5344CB8AC3E}">
        <p14:creationId xmlns:p14="http://schemas.microsoft.com/office/powerpoint/2010/main" val="260736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Elliptic curves – scalar multiplication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10</a:t>
            </a:fld>
            <a:endParaRPr lang="de-DE"/>
          </a:p>
        </p:txBody>
      </p:sp>
      <p:pic>
        <p:nvPicPr>
          <p:cNvPr id="1026" name="Picture 2" descr="ECC 101: What is ECC and why would I want to use it?">
            <a:extLst>
              <a:ext uri="{FF2B5EF4-FFF2-40B4-BE49-F238E27FC236}">
                <a16:creationId xmlns:a16="http://schemas.microsoft.com/office/drawing/2014/main" id="{F8714301-9133-47A5-864A-DA8DCD27C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272" y="1950732"/>
            <a:ext cx="6055463" cy="404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80A11A3-1E6E-453E-8FFE-579B4296C64D}"/>
                  </a:ext>
                </a:extLst>
              </p:cNvPr>
              <p:cNvSpPr txBox="1"/>
              <p:nvPr/>
            </p:nvSpPr>
            <p:spPr>
              <a:xfrm>
                <a:off x="10429102" y="4045865"/>
                <a:ext cx="242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80A11A3-1E6E-453E-8FFE-579B4296C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102" y="4045865"/>
                <a:ext cx="242277" cy="369332"/>
              </a:xfrm>
              <a:prstGeom prst="rect">
                <a:avLst/>
              </a:prstGeom>
              <a:blipFill>
                <a:blip r:embed="rId3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4450991-020B-4787-8E64-B08E76355EAA}"/>
                  </a:ext>
                </a:extLst>
              </p:cNvPr>
              <p:cNvSpPr txBox="1"/>
              <p:nvPr/>
            </p:nvSpPr>
            <p:spPr>
              <a:xfrm>
                <a:off x="8272584" y="1943320"/>
                <a:ext cx="242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4450991-020B-4787-8E64-B08E76355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584" y="1943320"/>
                <a:ext cx="242277" cy="369332"/>
              </a:xfrm>
              <a:prstGeom prst="rect">
                <a:avLst/>
              </a:prstGeom>
              <a:blipFill>
                <a:blip r:embed="rId4"/>
                <a:stretch>
                  <a:fillRect r="-25000"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2CBFF4D-8AA1-4A01-8E0C-EDF354710115}"/>
                  </a:ext>
                </a:extLst>
              </p:cNvPr>
              <p:cNvSpPr txBox="1"/>
              <p:nvPr/>
            </p:nvSpPr>
            <p:spPr>
              <a:xfrm>
                <a:off x="5805619" y="2127986"/>
                <a:ext cx="226661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800" b="0" dirty="0">
                    <a:solidFill>
                      <a:schemeClr val="tx1"/>
                    </a:solidFill>
                  </a:rPr>
                  <a:t>Elliptic curve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2CBFF4D-8AA1-4A01-8E0C-EDF354710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619" y="2127986"/>
                <a:ext cx="2266618" cy="646331"/>
              </a:xfrm>
              <a:prstGeom prst="rect">
                <a:avLst/>
              </a:prstGeom>
              <a:blipFill>
                <a:blip r:embed="rId5"/>
                <a:stretch>
                  <a:fillRect l="-2151" t="-4717" b="-37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8C4A8E9-FEEF-44EE-A9AD-CD131993B800}"/>
              </a:ext>
            </a:extLst>
          </p:cNvPr>
          <p:cNvCxnSpPr>
            <a:cxnSpLocks/>
          </p:cNvCxnSpPr>
          <p:nvPr/>
        </p:nvCxnSpPr>
        <p:spPr>
          <a:xfrm flipV="1">
            <a:off x="7031492" y="2312653"/>
            <a:ext cx="3089431" cy="100133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BE0F7D8C-8533-4BAA-A4B6-7BEF00DBF99B}"/>
              </a:ext>
            </a:extLst>
          </p:cNvPr>
          <p:cNvCxnSpPr>
            <a:cxnSpLocks/>
          </p:cNvCxnSpPr>
          <p:nvPr/>
        </p:nvCxnSpPr>
        <p:spPr>
          <a:xfrm flipV="1">
            <a:off x="10023797" y="2336803"/>
            <a:ext cx="0" cy="3321535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57323375-3100-4062-A59F-3D18DE7BCF6B}"/>
              </a:ext>
            </a:extLst>
          </p:cNvPr>
          <p:cNvSpPr/>
          <p:nvPr/>
        </p:nvSpPr>
        <p:spPr>
          <a:xfrm>
            <a:off x="7851498" y="2896667"/>
            <a:ext cx="252000" cy="252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4A4B0B7-84CE-4655-9E46-49D6DCEE152C}"/>
              </a:ext>
            </a:extLst>
          </p:cNvPr>
          <p:cNvSpPr/>
          <p:nvPr/>
        </p:nvSpPr>
        <p:spPr>
          <a:xfrm>
            <a:off x="9909956" y="2210802"/>
            <a:ext cx="252000" cy="252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11EAE02-81A4-4C24-A6DB-F6A8D0206F35}"/>
              </a:ext>
            </a:extLst>
          </p:cNvPr>
          <p:cNvSpPr/>
          <p:nvPr/>
        </p:nvSpPr>
        <p:spPr>
          <a:xfrm>
            <a:off x="9913427" y="5481166"/>
            <a:ext cx="252000" cy="252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02FC9DD-AA5D-4B69-9D1C-389B53A17AE8}"/>
                  </a:ext>
                </a:extLst>
              </p:cNvPr>
              <p:cNvSpPr txBox="1"/>
              <p:nvPr/>
            </p:nvSpPr>
            <p:spPr>
              <a:xfrm>
                <a:off x="7836468" y="2488535"/>
                <a:ext cx="3911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02FC9DD-AA5D-4B69-9D1C-389B53A17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468" y="2488535"/>
                <a:ext cx="39113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09A67128-1377-4D48-81C4-87DDDAA03627}"/>
                  </a:ext>
                </a:extLst>
              </p:cNvPr>
              <p:cNvSpPr txBox="1"/>
              <p:nvPr/>
            </p:nvSpPr>
            <p:spPr>
              <a:xfrm>
                <a:off x="10033043" y="2329513"/>
                <a:ext cx="7652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de-DE" dirty="0">
                    <a:solidFill>
                      <a:srgbClr val="0070C0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09A67128-1377-4D48-81C4-87DDDAA0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043" y="2329513"/>
                <a:ext cx="765260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ED63CD1-492A-41B2-9B8A-FE0765ACBC27}"/>
                  </a:ext>
                </a:extLst>
              </p:cNvPr>
              <p:cNvSpPr txBox="1"/>
              <p:nvPr/>
            </p:nvSpPr>
            <p:spPr>
              <a:xfrm>
                <a:off x="10169822" y="5438088"/>
                <a:ext cx="4458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ED63CD1-492A-41B2-9B8A-FE0765ACB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822" y="5438088"/>
                <a:ext cx="445880" cy="369332"/>
              </a:xfrm>
              <a:prstGeom prst="rect">
                <a:avLst/>
              </a:prstGeom>
              <a:blipFill>
                <a:blip r:embed="rId8"/>
                <a:stretch>
                  <a:fillRect r="-13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Inhaltsplatzhalter 2">
                <a:extLst>
                  <a:ext uri="{FF2B5EF4-FFF2-40B4-BE49-F238E27FC236}">
                    <a16:creationId xmlns:a16="http://schemas.microsoft.com/office/drawing/2014/main" id="{061157EF-4485-48C8-A8EA-2478992389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2486" y="1495185"/>
                <a:ext cx="4999050" cy="9210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30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2400" dirty="0"/>
                  <a:t>Scalar </a:t>
                </a:r>
                <a:r>
                  <a:rPr lang="de-DE" sz="2400" dirty="0" err="1"/>
                  <a:t>multiplication</a:t>
                </a:r>
                <a:r>
                  <a:rPr lang="de-DE" sz="2400" dirty="0"/>
                  <a:t> on an </a:t>
                </a:r>
                <a:r>
                  <a:rPr lang="de-DE" sz="2400" dirty="0" err="1"/>
                  <a:t>elliptic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curve</a:t>
                </a:r>
                <a:r>
                  <a:rPr lang="de-DE" sz="2400" dirty="0"/>
                  <a:t> (“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de-DE" sz="2400" dirty="0"/>
                  <a:t>“):</a:t>
                </a:r>
                <a:endParaRPr lang="en-US" sz="2400" dirty="0"/>
              </a:p>
            </p:txBody>
          </p:sp>
        </mc:Choice>
        <mc:Fallback xmlns="">
          <p:sp>
            <p:nvSpPr>
              <p:cNvPr id="26" name="Inhaltsplatzhalter 2">
                <a:extLst>
                  <a:ext uri="{FF2B5EF4-FFF2-40B4-BE49-F238E27FC236}">
                    <a16:creationId xmlns:a16="http://schemas.microsoft.com/office/drawing/2014/main" id="{061157EF-4485-48C8-A8EA-247899238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86" y="1495185"/>
                <a:ext cx="4999050" cy="921015"/>
              </a:xfrm>
              <a:prstGeom prst="rect">
                <a:avLst/>
              </a:prstGeom>
              <a:blipFill>
                <a:blip r:embed="rId9"/>
                <a:stretch>
                  <a:fillRect l="-1951" t="-92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BF6B09BC-2219-4CD3-915B-D850CF2F01F6}"/>
                  </a:ext>
                </a:extLst>
              </p:cNvPr>
              <p:cNvSpPr txBox="1"/>
              <p:nvPr/>
            </p:nvSpPr>
            <p:spPr>
              <a:xfrm>
                <a:off x="647862" y="2660984"/>
                <a:ext cx="4614028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=2⋅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sz="20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de-DE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de-DE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sz="2000" dirty="0">
                  <a:solidFill>
                    <a:schemeClr val="bg1"/>
                  </a:solidFill>
                </a:endParaRPr>
              </a:p>
              <a:p>
                <a:r>
                  <a:rPr lang="de-DE" sz="2000" dirty="0">
                    <a:solidFill>
                      <a:schemeClr val="bg1"/>
                    </a:solidFill>
                  </a:rPr>
                  <a:t>…</a:t>
                </a:r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BF6B09BC-2219-4CD3-915B-D850CF2F0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62" y="2660984"/>
                <a:ext cx="4614028" cy="1015663"/>
              </a:xfrm>
              <a:prstGeom prst="rect">
                <a:avLst/>
              </a:prstGeom>
              <a:blipFill>
                <a:blip r:embed="rId10"/>
                <a:stretch>
                  <a:fillRect l="-1321" b="-10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AAB6B93-F284-45DC-943D-AC2FA7435B91}"/>
              </a:ext>
            </a:extLst>
          </p:cNvPr>
          <p:cNvCxnSpPr>
            <a:cxnSpLocks/>
          </p:cNvCxnSpPr>
          <p:nvPr/>
        </p:nvCxnSpPr>
        <p:spPr>
          <a:xfrm>
            <a:off x="7760677" y="2756911"/>
            <a:ext cx="2278750" cy="286584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E0FB4EA1-E0FF-437C-A023-B65A1FFCDB45}"/>
              </a:ext>
            </a:extLst>
          </p:cNvPr>
          <p:cNvSpPr/>
          <p:nvPr/>
        </p:nvSpPr>
        <p:spPr>
          <a:xfrm>
            <a:off x="9137129" y="4510723"/>
            <a:ext cx="252000" cy="252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5A82855C-6FA5-4F0E-B4C2-7FE66D579F30}"/>
                  </a:ext>
                </a:extLst>
              </p:cNvPr>
              <p:cNvSpPr txBox="1"/>
              <p:nvPr/>
            </p:nvSpPr>
            <p:spPr>
              <a:xfrm>
                <a:off x="8943249" y="2790290"/>
                <a:ext cx="4458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de-DE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5A82855C-6FA5-4F0E-B4C2-7FE66D579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249" y="2790290"/>
                <a:ext cx="445880" cy="369332"/>
              </a:xfrm>
              <a:prstGeom prst="rect">
                <a:avLst/>
              </a:prstGeom>
              <a:blipFill>
                <a:blip r:embed="rId11"/>
                <a:stretch>
                  <a:fillRect r="-13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B72336A5-D6DA-4DB2-8380-B19E6DFCF164}"/>
              </a:ext>
            </a:extLst>
          </p:cNvPr>
          <p:cNvCxnSpPr>
            <a:cxnSpLocks/>
          </p:cNvCxnSpPr>
          <p:nvPr/>
        </p:nvCxnSpPr>
        <p:spPr>
          <a:xfrm flipV="1">
            <a:off x="9263129" y="3274914"/>
            <a:ext cx="0" cy="1327188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8F37846B-2614-4106-804B-B4DE6E75CB55}"/>
              </a:ext>
            </a:extLst>
          </p:cNvPr>
          <p:cNvSpPr/>
          <p:nvPr/>
        </p:nvSpPr>
        <p:spPr>
          <a:xfrm>
            <a:off x="9137129" y="3177000"/>
            <a:ext cx="252000" cy="252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F19324B1-0F46-4F22-A0FA-0696F72DFD8F}"/>
                  </a:ext>
                </a:extLst>
              </p:cNvPr>
              <p:cNvSpPr txBox="1"/>
              <p:nvPr/>
            </p:nvSpPr>
            <p:spPr>
              <a:xfrm>
                <a:off x="8835732" y="4780101"/>
                <a:ext cx="4458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de-DE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F19324B1-0F46-4F22-A0FA-0696F72DF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732" y="4780101"/>
                <a:ext cx="445880" cy="369332"/>
              </a:xfrm>
              <a:prstGeom prst="rect">
                <a:avLst/>
              </a:prstGeom>
              <a:blipFill>
                <a:blip r:embed="rId12"/>
                <a:stretch>
                  <a:fillRect r="-378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459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Elliptic curves – point at infinity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11</a:t>
            </a:fld>
            <a:endParaRPr lang="de-DE"/>
          </a:p>
        </p:txBody>
      </p:sp>
      <p:pic>
        <p:nvPicPr>
          <p:cNvPr id="1026" name="Picture 2" descr="ECC 101: What is ECC and why would I want to use it?">
            <a:extLst>
              <a:ext uri="{FF2B5EF4-FFF2-40B4-BE49-F238E27FC236}">
                <a16:creationId xmlns:a16="http://schemas.microsoft.com/office/drawing/2014/main" id="{F8714301-9133-47A5-864A-DA8DCD27C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272" y="1950732"/>
            <a:ext cx="6055463" cy="404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80A11A3-1E6E-453E-8FFE-579B4296C64D}"/>
                  </a:ext>
                </a:extLst>
              </p:cNvPr>
              <p:cNvSpPr txBox="1"/>
              <p:nvPr/>
            </p:nvSpPr>
            <p:spPr>
              <a:xfrm>
                <a:off x="10429102" y="4045865"/>
                <a:ext cx="242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80A11A3-1E6E-453E-8FFE-579B4296C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102" y="4045865"/>
                <a:ext cx="242277" cy="369332"/>
              </a:xfrm>
              <a:prstGeom prst="rect">
                <a:avLst/>
              </a:prstGeom>
              <a:blipFill>
                <a:blip r:embed="rId3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4450991-020B-4787-8E64-B08E76355EAA}"/>
                  </a:ext>
                </a:extLst>
              </p:cNvPr>
              <p:cNvSpPr txBox="1"/>
              <p:nvPr/>
            </p:nvSpPr>
            <p:spPr>
              <a:xfrm>
                <a:off x="8272584" y="1943320"/>
                <a:ext cx="242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4450991-020B-4787-8E64-B08E76355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584" y="1943320"/>
                <a:ext cx="242277" cy="369332"/>
              </a:xfrm>
              <a:prstGeom prst="rect">
                <a:avLst/>
              </a:prstGeom>
              <a:blipFill>
                <a:blip r:embed="rId4"/>
                <a:stretch>
                  <a:fillRect r="-25000"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2CBFF4D-8AA1-4A01-8E0C-EDF354710115}"/>
                  </a:ext>
                </a:extLst>
              </p:cNvPr>
              <p:cNvSpPr txBox="1"/>
              <p:nvPr/>
            </p:nvSpPr>
            <p:spPr>
              <a:xfrm>
                <a:off x="5805619" y="2127986"/>
                <a:ext cx="226661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800" b="0" dirty="0">
                    <a:solidFill>
                      <a:schemeClr val="tx1"/>
                    </a:solidFill>
                  </a:rPr>
                  <a:t>Elliptic curve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2CBFF4D-8AA1-4A01-8E0C-EDF354710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619" y="2127986"/>
                <a:ext cx="2266618" cy="646331"/>
              </a:xfrm>
              <a:prstGeom prst="rect">
                <a:avLst/>
              </a:prstGeom>
              <a:blipFill>
                <a:blip r:embed="rId5"/>
                <a:stretch>
                  <a:fillRect l="-2151" t="-4717" b="-37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8C4A8E9-FEEF-44EE-A9AD-CD131993B800}"/>
              </a:ext>
            </a:extLst>
          </p:cNvPr>
          <p:cNvCxnSpPr>
            <a:cxnSpLocks/>
          </p:cNvCxnSpPr>
          <p:nvPr/>
        </p:nvCxnSpPr>
        <p:spPr>
          <a:xfrm flipV="1">
            <a:off x="7971692" y="2127987"/>
            <a:ext cx="0" cy="350690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57323375-3100-4062-A59F-3D18DE7BCF6B}"/>
              </a:ext>
            </a:extLst>
          </p:cNvPr>
          <p:cNvSpPr/>
          <p:nvPr/>
        </p:nvSpPr>
        <p:spPr>
          <a:xfrm>
            <a:off x="7843683" y="4787916"/>
            <a:ext cx="252000" cy="252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11EAE02-81A4-4C24-A6DB-F6A8D0206F35}"/>
              </a:ext>
            </a:extLst>
          </p:cNvPr>
          <p:cNvSpPr/>
          <p:nvPr/>
        </p:nvSpPr>
        <p:spPr>
          <a:xfrm>
            <a:off x="7853507" y="2876520"/>
            <a:ext cx="252000" cy="252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02FC9DD-AA5D-4B69-9D1C-389B53A17AE8}"/>
                  </a:ext>
                </a:extLst>
              </p:cNvPr>
              <p:cNvSpPr txBox="1"/>
              <p:nvPr/>
            </p:nvSpPr>
            <p:spPr>
              <a:xfrm>
                <a:off x="7580560" y="4956807"/>
                <a:ext cx="3911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02FC9DD-AA5D-4B69-9D1C-389B53A17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560" y="4956807"/>
                <a:ext cx="39113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ED63CD1-492A-41B2-9B8A-FE0765ACBC27}"/>
                  </a:ext>
                </a:extLst>
              </p:cNvPr>
              <p:cNvSpPr txBox="1"/>
              <p:nvPr/>
            </p:nvSpPr>
            <p:spPr>
              <a:xfrm>
                <a:off x="7503591" y="2573876"/>
                <a:ext cx="4458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de-DE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ED63CD1-492A-41B2-9B8A-FE0765ACB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91" y="2573876"/>
                <a:ext cx="445880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061157EF-4485-48C8-A8EA-2478992389C4}"/>
              </a:ext>
            </a:extLst>
          </p:cNvPr>
          <p:cNvSpPr txBox="1">
            <a:spLocks/>
          </p:cNvSpPr>
          <p:nvPr/>
        </p:nvSpPr>
        <p:spPr>
          <a:xfrm>
            <a:off x="432486" y="1495185"/>
            <a:ext cx="4999050" cy="921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Point </a:t>
            </a:r>
            <a:r>
              <a:rPr lang="de-DE" sz="2400" dirty="0" err="1"/>
              <a:t>doubling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two</a:t>
            </a:r>
            <a:r>
              <a:rPr lang="de-DE" sz="2400" dirty="0"/>
              <a:t> </a:t>
            </a:r>
            <a:r>
              <a:rPr lang="de-DE" sz="2400" dirty="0" err="1"/>
              <a:t>vertical</a:t>
            </a:r>
            <a:r>
              <a:rPr lang="de-DE" sz="2400" dirty="0"/>
              <a:t> </a:t>
            </a:r>
            <a:r>
              <a:rPr lang="de-DE" sz="2400" dirty="0" err="1"/>
              <a:t>points</a:t>
            </a:r>
            <a:r>
              <a:rPr lang="de-DE" sz="2400" dirty="0"/>
              <a:t> </a:t>
            </a:r>
            <a:r>
              <a:rPr lang="de-DE" sz="2400" dirty="0" err="1"/>
              <a:t>yields</a:t>
            </a:r>
            <a:r>
              <a:rPr lang="de-DE" sz="2400" dirty="0"/>
              <a:t> </a:t>
            </a:r>
            <a:r>
              <a:rPr lang="de-DE" sz="2400" dirty="0" err="1"/>
              <a:t>point</a:t>
            </a:r>
            <a:r>
              <a:rPr lang="de-DE" sz="2400" dirty="0"/>
              <a:t> at </a:t>
            </a:r>
            <a:r>
              <a:rPr lang="de-DE" sz="2400" dirty="0" err="1"/>
              <a:t>infinity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BF6B09BC-2219-4CD3-915B-D850CF2F01F6}"/>
                  </a:ext>
                </a:extLst>
              </p:cNvPr>
              <p:cNvSpPr txBox="1"/>
              <p:nvPr/>
            </p:nvSpPr>
            <p:spPr>
              <a:xfrm>
                <a:off x="647862" y="2660984"/>
                <a:ext cx="461402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de-DE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de-DE" sz="2000" dirty="0">
                    <a:solidFill>
                      <a:schemeClr val="bg1"/>
                    </a:solidFill>
                  </a:rPr>
                  <a:t> (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point</a:t>
                </a:r>
                <a:r>
                  <a:rPr lang="de-DE" sz="2000" dirty="0">
                    <a:solidFill>
                      <a:schemeClr val="bg1"/>
                    </a:solidFill>
                  </a:rPr>
                  <a:t> at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infinity</a:t>
                </a:r>
                <a:r>
                  <a:rPr lang="de-DE" sz="20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BF6B09BC-2219-4CD3-915B-D850CF2F0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62" y="2660984"/>
                <a:ext cx="4614028" cy="400110"/>
              </a:xfrm>
              <a:prstGeom prst="rect">
                <a:avLst/>
              </a:prstGeom>
              <a:blipFill>
                <a:blip r:embed="rId8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F199298A-316A-4716-B515-65BC0A67EA0E}"/>
                  </a:ext>
                </a:extLst>
              </p:cNvPr>
              <p:cNvSpPr txBox="1"/>
              <p:nvPr/>
            </p:nvSpPr>
            <p:spPr>
              <a:xfrm>
                <a:off x="7893426" y="2056142"/>
                <a:ext cx="4458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</m:oMath>
                  </m:oMathPara>
                </a14:m>
                <a:endParaRPr lang="de-DE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F199298A-316A-4716-B515-65BC0A67E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426" y="2056142"/>
                <a:ext cx="44588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74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Elliptic curves over finite fields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12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Inhaltsplatzhalter 2">
                <a:extLst>
                  <a:ext uri="{FF2B5EF4-FFF2-40B4-BE49-F238E27FC236}">
                    <a16:creationId xmlns:a16="http://schemas.microsoft.com/office/drawing/2014/main" id="{16FF6649-6CC1-4B7C-B471-5BC8E91F02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2486" y="1482813"/>
                <a:ext cx="8273852" cy="9210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30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2400" dirty="0"/>
                  <a:t>In </a:t>
                </a:r>
                <a:r>
                  <a:rPr lang="de-DE" sz="2400" dirty="0" err="1"/>
                  <a:t>fact</a:t>
                </a:r>
                <a:r>
                  <a:rPr lang="de-DE" sz="2400" dirty="0"/>
                  <a:t>, </a:t>
                </a:r>
                <a:r>
                  <a:rPr lang="de-DE" sz="2400" dirty="0" err="1"/>
                  <a:t>elliptic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curves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for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cryptography</a:t>
                </a:r>
                <a:r>
                  <a:rPr lang="de-DE" sz="2400" dirty="0"/>
                  <a:t> </a:t>
                </a:r>
                <a:r>
                  <a:rPr lang="de-DE" sz="2400" dirty="0" err="1"/>
                  <a:t>are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defined</a:t>
                </a:r>
                <a:r>
                  <a:rPr lang="de-DE" sz="2400" dirty="0"/>
                  <a:t> </a:t>
                </a:r>
                <a:r>
                  <a:rPr lang="de-DE" sz="2400" dirty="0" err="1"/>
                  <a:t>over</a:t>
                </a:r>
                <a:r>
                  <a:rPr lang="de-DE" sz="2400" dirty="0"/>
                  <a:t> finite </a:t>
                </a:r>
                <a:r>
                  <a:rPr lang="de-DE" sz="2400" dirty="0" err="1"/>
                  <a:t>fields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de-DE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DE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sz="2400" dirty="0"/>
                  <a:t>, not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Inhaltsplatzhalter 2">
                <a:extLst>
                  <a:ext uri="{FF2B5EF4-FFF2-40B4-BE49-F238E27FC236}">
                    <a16:creationId xmlns:a16="http://schemas.microsoft.com/office/drawing/2014/main" id="{16FF6649-6CC1-4B7C-B471-5BC8E91F0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86" y="1482813"/>
                <a:ext cx="8273852" cy="921015"/>
              </a:xfrm>
              <a:prstGeom prst="rect">
                <a:avLst/>
              </a:prstGeom>
              <a:blipFill>
                <a:blip r:embed="rId2"/>
                <a:stretch>
                  <a:fillRect l="-1179" t="-92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2F65F88B-FAA9-4B4E-BA35-63A7278C06A1}"/>
                  </a:ext>
                </a:extLst>
              </p:cNvPr>
              <p:cNvSpPr txBox="1"/>
              <p:nvPr/>
            </p:nvSpPr>
            <p:spPr>
              <a:xfrm>
                <a:off x="637910" y="2631883"/>
                <a:ext cx="4614028" cy="3785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DE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elliptic</a:t>
                </a:r>
                <a:r>
                  <a:rPr lang="de-DE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curve</a:t>
                </a:r>
                <a:r>
                  <a:rPr lang="de-DE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DE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therefore</a:t>
                </a:r>
                <a:r>
                  <a:rPr lang="de-DE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defined</a:t>
                </a:r>
                <a:r>
                  <a:rPr lang="de-DE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DE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endParaRPr lang="de-DE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DE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de-DE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de-DE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de-DE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de-DE" sz="20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chemeClr val="bg1"/>
                  </a:solidFill>
                </a:endParaRPr>
              </a:p>
              <a:p>
                <a:endParaRPr lang="de-DE" sz="2000" dirty="0">
                  <a:solidFill>
                    <a:schemeClr val="bg1"/>
                  </a:solidFill>
                </a:endParaRPr>
              </a:p>
              <a:p>
                <a:r>
                  <a:rPr lang="de-DE" sz="2000" dirty="0">
                    <a:solidFill>
                      <a:schemeClr val="bg1"/>
                    </a:solidFill>
                  </a:rPr>
                  <a:t>The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blue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dots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resemble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the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elliptic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curve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now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constrained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between</a:t>
                </a:r>
                <a:r>
                  <a:rPr lang="de-DE" sz="2000" dirty="0">
                    <a:solidFill>
                      <a:schemeClr val="bg1"/>
                    </a:solidFill>
                  </a:rPr>
                  <a:t> 0 and p</a:t>
                </a:r>
              </a:p>
              <a:p>
                <a:endParaRPr lang="de-DE" sz="2000" dirty="0">
                  <a:solidFill>
                    <a:schemeClr val="bg1"/>
                  </a:solidFill>
                </a:endParaRPr>
              </a:p>
              <a:p>
                <a:r>
                  <a:rPr lang="de-DE" sz="2000" dirty="0">
                    <a:solidFill>
                      <a:schemeClr val="bg1"/>
                    </a:solidFill>
                  </a:rPr>
                  <a:t>The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yellow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line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resembles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the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point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addition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of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points</a:t>
                </a:r>
                <a:r>
                  <a:rPr lang="de-DE" sz="2000" dirty="0">
                    <a:solidFill>
                      <a:schemeClr val="bg1"/>
                    </a:solidFill>
                  </a:rPr>
                  <a:t> A and B:</a:t>
                </a:r>
              </a:p>
              <a:p>
                <a:endParaRPr lang="de-DE" sz="20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de-DE" sz="2000" dirty="0">
                  <a:solidFill>
                    <a:schemeClr val="bg1"/>
                  </a:solidFill>
                </a:endParaRPr>
              </a:p>
              <a:p>
                <a:r>
                  <a:rPr lang="de-DE" sz="2000" dirty="0">
                    <a:solidFill>
                      <a:schemeClr val="bg1"/>
                    </a:solidFill>
                  </a:rPr>
                  <a:t>  </a:t>
                </a:r>
              </a:p>
            </p:txBody>
          </p:sp>
        </mc:Choice>
        <mc:Fallback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2F65F88B-FAA9-4B4E-BA35-63A7278C0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0" y="2631883"/>
                <a:ext cx="4614028" cy="3785652"/>
              </a:xfrm>
              <a:prstGeom prst="rect">
                <a:avLst/>
              </a:prstGeom>
              <a:blipFill>
                <a:blip r:embed="rId3"/>
                <a:stretch>
                  <a:fillRect l="-1374" t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Blockchain mathematical basis: asymmetric cryptography | r1oga">
            <a:extLst>
              <a:ext uri="{FF2B5EF4-FFF2-40B4-BE49-F238E27FC236}">
                <a16:creationId xmlns:a16="http://schemas.microsoft.com/office/drawing/2014/main" id="{5708E35E-9B16-4300-A9AE-136B61D463A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286" y="2081697"/>
            <a:ext cx="5997087" cy="427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149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Elliptic</a:t>
            </a:r>
            <a:r>
              <a:rPr lang="de-DE" dirty="0"/>
              <a:t> </a:t>
            </a:r>
            <a:r>
              <a:rPr lang="de-DE" dirty="0" err="1"/>
              <a:t>curve</a:t>
            </a:r>
            <a:r>
              <a:rPr lang="de-DE" dirty="0"/>
              <a:t> Diffie Hellmann - ECDH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13</a:t>
            </a:fld>
            <a:endParaRPr lang="de-DE"/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061157EF-4485-48C8-A8EA-2478992389C4}"/>
              </a:ext>
            </a:extLst>
          </p:cNvPr>
          <p:cNvSpPr txBox="1">
            <a:spLocks/>
          </p:cNvSpPr>
          <p:nvPr/>
        </p:nvSpPr>
        <p:spPr>
          <a:xfrm>
            <a:off x="432485" y="1495185"/>
            <a:ext cx="11327027" cy="921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First,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public</a:t>
            </a:r>
            <a:r>
              <a:rPr lang="de-DE" sz="2400" dirty="0"/>
              <a:t> </a:t>
            </a:r>
            <a:r>
              <a:rPr lang="de-DE" sz="2400" dirty="0" err="1"/>
              <a:t>domain</a:t>
            </a:r>
            <a:r>
              <a:rPr lang="de-DE" sz="2400" dirty="0"/>
              <a:t> </a:t>
            </a:r>
            <a:r>
              <a:rPr lang="de-DE" sz="2400" dirty="0" err="1"/>
              <a:t>parameters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agreed</a:t>
            </a:r>
            <a:r>
              <a:rPr lang="de-DE" sz="2400" dirty="0"/>
              <a:t> upon </a:t>
            </a:r>
            <a:r>
              <a:rPr lang="de-DE" sz="2400" dirty="0" err="1"/>
              <a:t>by</a:t>
            </a:r>
            <a:r>
              <a:rPr lang="de-DE" sz="2400" dirty="0"/>
              <a:t> Alice and Bob</a:t>
            </a:r>
            <a:endParaRPr lang="en-US" sz="2400" dirty="0"/>
          </a:p>
        </p:txBody>
      </p:sp>
      <p:pic>
        <p:nvPicPr>
          <p:cNvPr id="29" name="Grafik 28" descr="Büromitarbeiterin mit einfarbiger Füllung">
            <a:extLst>
              <a:ext uri="{FF2B5EF4-FFF2-40B4-BE49-F238E27FC236}">
                <a16:creationId xmlns:a16="http://schemas.microsoft.com/office/drawing/2014/main" id="{C4B331C3-BEF4-40CD-AE41-24D100BEA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3492" y="3071245"/>
            <a:ext cx="914400" cy="914400"/>
          </a:xfrm>
          <a:prstGeom prst="rect">
            <a:avLst/>
          </a:prstGeom>
        </p:spPr>
      </p:pic>
      <p:pic>
        <p:nvPicPr>
          <p:cNvPr id="30" name="Grafik 29" descr="Büromitarbeiter mit einfarbiger Füllung">
            <a:extLst>
              <a:ext uri="{FF2B5EF4-FFF2-40B4-BE49-F238E27FC236}">
                <a16:creationId xmlns:a16="http://schemas.microsoft.com/office/drawing/2014/main" id="{82BB5EEB-C1E9-4623-A813-40565A9BA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7396" y="3073000"/>
            <a:ext cx="914400" cy="914400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85EE4918-868B-487B-A763-814983E06A2F}"/>
              </a:ext>
            </a:extLst>
          </p:cNvPr>
          <p:cNvSpPr txBox="1"/>
          <p:nvPr/>
        </p:nvSpPr>
        <p:spPr>
          <a:xfrm>
            <a:off x="1480166" y="2678402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ALICE</a:t>
            </a:r>
            <a:endParaRPr kumimoji="0" lang="de-D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865B40E-DFAC-40EF-ACD0-A62687520290}"/>
              </a:ext>
            </a:extLst>
          </p:cNvPr>
          <p:cNvSpPr txBox="1"/>
          <p:nvPr/>
        </p:nvSpPr>
        <p:spPr>
          <a:xfrm>
            <a:off x="8386961" y="2678402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BOB</a:t>
            </a:r>
            <a:endParaRPr kumimoji="0" lang="de-D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601A9238-C1B3-4429-8CE9-57AE033E5042}"/>
                  </a:ext>
                </a:extLst>
              </p:cNvPr>
              <p:cNvSpPr/>
              <p:nvPr/>
            </p:nvSpPr>
            <p:spPr>
              <a:xfrm>
                <a:off x="3309042" y="2790698"/>
                <a:ext cx="4647019" cy="119494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0">
                  <a:defRPr/>
                </a:pPr>
                <a:r>
                  <a:rPr kumimoji="0" lang="de-DE" sz="16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Curve: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de-DE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de-DE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  <m:sup>
                        <m:r>
                          <a:rPr kumimoji="0" lang="de-DE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de-DE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≡</m:t>
                    </m:r>
                    <m:sSup>
                      <m:sSupPr>
                        <m:ctrlPr>
                          <a:rPr kumimoji="0" lang="de-DE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de-DE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de-DE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</m:sup>
                    </m:sSup>
                    <m:r>
                      <a:rPr kumimoji="0" lang="de-DE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de-DE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2</m:t>
                    </m:r>
                    <m:r>
                      <a:rPr kumimoji="0" lang="de-DE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de-DE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+2 (</m:t>
                    </m:r>
                    <m:r>
                      <m:rPr>
                        <m:sty m:val="p"/>
                      </m:rPr>
                      <a:rPr kumimoji="0" lang="de-DE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mod</m:t>
                    </m:r>
                    <m:r>
                      <a:rPr kumimoji="0" lang="de-DE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17)</m:t>
                    </m:r>
                  </m:oMath>
                </a14:m>
                <a:endParaRPr kumimoji="0" lang="de-DE" sz="1600" b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cs"/>
                </a:endParaRPr>
              </a:p>
              <a:p>
                <a:pPr lvl="0">
                  <a:defRPr/>
                </a:pPr>
                <a:r>
                  <a:rPr kumimoji="0" lang="de-DE" sz="16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Generator </a:t>
                </a:r>
                <a:r>
                  <a:rPr kumimoji="0" lang="de-DE" sz="1600" b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point</a:t>
                </a:r>
                <a:r>
                  <a:rPr kumimoji="0" lang="de-DE" sz="16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de-DE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</m:t>
                    </m:r>
                    <m:r>
                      <a:rPr kumimoji="0" lang="de-DE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=(5,1) </m:t>
                    </m:r>
                  </m:oMath>
                </a14:m>
                <a:r>
                  <a:rPr kumimoji="0" lang="de-DE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with</a:t>
                </a: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de-DE" sz="1600" b="0" i="0" u="none" strike="noStrike" kern="1200" cap="none" spc="0" normalizeH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conditions</a:t>
                </a:r>
                <a:r>
                  <a:rPr kumimoji="0" lang="de-DE" sz="1600" b="0" i="0" u="none" strike="noStrike" kern="1200" cap="none" spc="0" normalizeH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endPara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1">
                  <a:defRPr/>
                </a:pP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Order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de-DE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de-DE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𝐺</m:t>
                        </m:r>
                      </m:e>
                    </m:d>
                    <m:r>
                      <a:rPr kumimoji="0" lang="de-DE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de-DE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de-DE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=19</m:t>
                    </m:r>
                  </m:oMath>
                </a14:m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lang="de-DE" sz="16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16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sz="16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b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lang="de-DE" sz="1600" dirty="0">
                    <a:solidFill>
                      <a:prstClr val="white"/>
                    </a:solidFill>
                    <a:latin typeface="Calibri" panose="020F0502020204030204"/>
                  </a:rPr>
                  <a:t>Cofactor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16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6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1600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number</m:t>
                        </m:r>
                        <m:r>
                          <a:rPr lang="de-DE" sz="1600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1600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de-DE" sz="1600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1600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curve</m:t>
                        </m:r>
                        <m:r>
                          <a:rPr lang="de-DE" sz="1600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1600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points</m:t>
                        </m:r>
                      </m:num>
                      <m:den>
                        <m:r>
                          <a:rPr lang="de-DE" sz="16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de-DE" sz="16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lang="de-DE" sz="16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16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DE" sz="1600" b="0" i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endPara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0">
                  <a:defRPr/>
                </a:pPr>
                <a:endPara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0">
                  <a:defRPr/>
                </a:pP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601A9238-C1B3-4429-8CE9-57AE033E50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042" y="2790698"/>
                <a:ext cx="4647019" cy="11949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feld 33">
            <a:extLst>
              <a:ext uri="{FF2B5EF4-FFF2-40B4-BE49-F238E27FC236}">
                <a16:creationId xmlns:a16="http://schemas.microsoft.com/office/drawing/2014/main" id="{4ED33F64-B6AA-48BB-9310-F55D92E22D58}"/>
              </a:ext>
            </a:extLst>
          </p:cNvPr>
          <p:cNvSpPr txBox="1"/>
          <p:nvPr/>
        </p:nvSpPr>
        <p:spPr>
          <a:xfrm>
            <a:off x="3738677" y="2411775"/>
            <a:ext cx="2803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domain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parameters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7C33EF01-9F99-4E1C-B7A3-D3B29CD9F910}"/>
                  </a:ext>
                </a:extLst>
              </p:cNvPr>
              <p:cNvSpPr txBox="1"/>
              <p:nvPr/>
            </p:nvSpPr>
            <p:spPr>
              <a:xfrm>
                <a:off x="637910" y="4104067"/>
                <a:ext cx="5342266" cy="1944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de-DE" sz="2000" dirty="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Picks </a:t>
                </a:r>
                <a:r>
                  <a:rPr lang="de-DE" sz="2000" dirty="0" err="1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secret</a:t>
                </a:r>
                <a:r>
                  <a:rPr lang="de-DE" sz="2000" dirty="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integer </a:t>
                </a:r>
                <a14:m>
                  <m:oMath xmlns:m="http://schemas.openxmlformats.org/officeDocument/2006/math">
                    <m:r>
                      <a:rPr lang="de-DE" sz="20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0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≔3</m:t>
                    </m:r>
                  </m:oMath>
                </a14:m>
                <a:r>
                  <a:rPr kumimoji="0" lang="de-DE" sz="20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de-DE" sz="2000" b="0" i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de-DE" sz="200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DE" sz="20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0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DE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de-DE" sz="2000" b="0" i="1" dirty="0">
                  <a:solidFill>
                    <a:prstClr val="white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defRPr/>
                </a:pPr>
                <a:endParaRPr lang="de-DE" sz="2000" dirty="0">
                  <a:solidFill>
                    <a:prstClr val="white"/>
                  </a:solidFill>
                  <a:latin typeface="Calibri" panose="020F0502020204030204"/>
                </a:endParaRPr>
              </a:p>
              <a:p>
                <a:pPr lvl="0">
                  <a:defRPr/>
                </a:pPr>
                <a:r>
                  <a:rPr kumimoji="0" lang="de-DE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Calculate</a:t>
                </a:r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Point </a:t>
                </a:r>
                <a14:m>
                  <m:oMath xmlns:m="http://schemas.openxmlformats.org/officeDocument/2006/math">
                    <m:r>
                      <a:rPr lang="de-DE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de-DE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=(10,6)</m:t>
                    </m:r>
                  </m:oMath>
                </a14:m>
                <a:endParaRPr kumimoji="0" lang="de-DE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lvl="0"/>
                <a:r>
                  <a:rPr kumimoji="0" lang="de-DE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Shared</a:t>
                </a:r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de-DE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secret</a:t>
                </a:r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de-DE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point</a:t>
                </a:r>
                <a:r>
                  <a:rPr kumimoji="0" lang="de-DE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DE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</m:oMath>
                </a14:m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  <a:br>
                  <a:rPr kumimoji="0" lang="de-DE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de-DE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kumimoji="0" lang="de-DE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de-DE" sz="2000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2000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kumimoji="0" lang="de-DE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𝐵</m:t>
                      </m:r>
                      <m:r>
                        <a:rPr kumimoji="0" lang="de-DE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de-DE" sz="2000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2000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de-DE" sz="2000" b="0" i="1" dirty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de-DE" sz="2000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de-DE" sz="2000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sz="2000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=(13,7)</m:t>
                      </m:r>
                    </m:oMath>
                  </m:oMathPara>
                </a14:m>
                <a:endParaRPr kumimoji="0" lang="de-DE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7C33EF01-9F99-4E1C-B7A3-D3B29CD9F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0" y="4104067"/>
                <a:ext cx="5342266" cy="1944507"/>
              </a:xfrm>
              <a:prstGeom prst="rect">
                <a:avLst/>
              </a:prstGeom>
              <a:blipFill>
                <a:blip r:embed="rId7"/>
                <a:stretch>
                  <a:fillRect l="-1256" t="-1567" b="-21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DCA23DC5-0C6F-4BFE-B25F-A42E67E63853}"/>
                  </a:ext>
                </a:extLst>
              </p:cNvPr>
              <p:cNvSpPr txBox="1"/>
              <p:nvPr/>
            </p:nvSpPr>
            <p:spPr>
              <a:xfrm>
                <a:off x="6091881" y="4108506"/>
                <a:ext cx="5342266" cy="1944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de-DE" sz="2000" dirty="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Picks </a:t>
                </a:r>
                <a:r>
                  <a:rPr lang="de-DE" sz="2000" dirty="0" err="1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secret</a:t>
                </a:r>
                <a:r>
                  <a:rPr lang="de-DE" sz="2000" dirty="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integer </a:t>
                </a:r>
                <a14:m>
                  <m:oMath xmlns:m="http://schemas.openxmlformats.org/officeDocument/2006/math">
                    <m:r>
                      <a:rPr lang="de-DE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20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de-DE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de-DE" sz="2000" dirty="0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de-DE" sz="200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de-DE" sz="20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DE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DE" sz="20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DE" sz="20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sz="20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de-DE" sz="2000" i="1" dirty="0">
                  <a:solidFill>
                    <a:prstClr val="white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br>
                  <a:rPr kumimoji="0" lang="de-DE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sz="2000" dirty="0">
                          <a:solidFill>
                            <a:prstClr val="white"/>
                          </a:solidFill>
                        </a:rPr>
                        <m:t>Calculate</m:t>
                      </m:r>
                      <m:r>
                        <m:rPr>
                          <m:nor/>
                        </m:rPr>
                        <a:rPr lang="de-DE" sz="2000" dirty="0">
                          <a:solidFill>
                            <a:prstClr val="white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de-DE" sz="2000" dirty="0">
                          <a:solidFill>
                            <a:prstClr val="white"/>
                          </a:solidFill>
                        </a:rPr>
                        <m:t>Point</m:t>
                      </m:r>
                      <m:r>
                        <m:rPr>
                          <m:nor/>
                        </m:rPr>
                        <a:rPr lang="de-DE" sz="2000" dirty="0">
                          <a:solidFill>
                            <a:prstClr val="white"/>
                          </a:solidFill>
                        </a:rPr>
                        <m:t> </m:t>
                      </m:r>
                      <m:r>
                        <a:rPr lang="de-DE" sz="2000" b="0" i="1" dirty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de-DE" sz="2000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0" i="1" dirty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2000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de-DE" sz="2000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sz="2000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=(7,6)</m:t>
                      </m:r>
                    </m:oMath>
                  </m:oMathPara>
                </a14:m>
                <a:endParaRPr kumimoji="0" lang="de-DE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0"/>
                <a:r>
                  <a:rPr lang="de-DE" sz="2000" dirty="0">
                    <a:solidFill>
                      <a:prstClr val="white"/>
                    </a:solidFill>
                  </a:rPr>
                  <a:t>Shared </a:t>
                </a:r>
                <a:r>
                  <a:rPr lang="de-DE" sz="2000" dirty="0" err="1">
                    <a:solidFill>
                      <a:prstClr val="white"/>
                    </a:solidFill>
                  </a:rPr>
                  <a:t>secret</a:t>
                </a:r>
                <a:r>
                  <a:rPr lang="de-DE" sz="2000" dirty="0">
                    <a:solidFill>
                      <a:prstClr val="white"/>
                    </a:solidFill>
                  </a:rPr>
                  <a:t> </a:t>
                </a:r>
                <a:r>
                  <a:rPr lang="de-DE" sz="2000" dirty="0" err="1">
                    <a:solidFill>
                      <a:prstClr val="white"/>
                    </a:solidFill>
                  </a:rPr>
                  <a:t>point</a:t>
                </a:r>
                <a:r>
                  <a:rPr lang="de-DE" sz="20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sz="2000" dirty="0">
                    <a:solidFill>
                      <a:prstClr val="white"/>
                    </a:solidFill>
                  </a:rPr>
                  <a:t>:</a:t>
                </a:r>
                <a:br>
                  <a:rPr lang="de-DE" sz="2000" i="1" dirty="0">
                    <a:solidFill>
                      <a:prstClr val="white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2000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2000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de-DE" sz="2000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sz="2000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0" i="1" dirty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2000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de-DE" sz="2000" b="0" i="1" dirty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de-DE" sz="2000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de-DE" sz="2000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sz="2000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de-DE" sz="2000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13,7)</m:t>
                      </m:r>
                    </m:oMath>
                  </m:oMathPara>
                </a14:m>
                <a:endParaRPr lang="de-DE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DCA23DC5-0C6F-4BFE-B25F-A42E67E63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881" y="4108506"/>
                <a:ext cx="5342266" cy="1944507"/>
              </a:xfrm>
              <a:prstGeom prst="rect">
                <a:avLst/>
              </a:prstGeom>
              <a:blipFill>
                <a:blip r:embed="rId8"/>
                <a:stretch>
                  <a:fillRect l="-1140" t="-1881" b="-18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5544C2B-0FBA-40B0-80E2-7A2FEA478C5D}"/>
              </a:ext>
            </a:extLst>
          </p:cNvPr>
          <p:cNvCxnSpPr>
            <a:cxnSpLocks/>
          </p:cNvCxnSpPr>
          <p:nvPr/>
        </p:nvCxnSpPr>
        <p:spPr>
          <a:xfrm flipH="1">
            <a:off x="3667125" y="4927384"/>
            <a:ext cx="2368905" cy="61616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44FB966-7955-4F94-8FC0-A1AFFCE74A67}"/>
              </a:ext>
            </a:extLst>
          </p:cNvPr>
          <p:cNvCxnSpPr>
            <a:cxnSpLocks/>
          </p:cNvCxnSpPr>
          <p:nvPr/>
        </p:nvCxnSpPr>
        <p:spPr>
          <a:xfrm>
            <a:off x="4439265" y="4927384"/>
            <a:ext cx="1596765" cy="61616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330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5336A-55BB-4ED9-B604-599790FC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sizes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A84EE9-B70E-4600-A6F6-DA2069E0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14</a:t>
            </a:fld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BA7A667-FA09-4350-871E-D5195AA6CD93}"/>
              </a:ext>
            </a:extLst>
          </p:cNvPr>
          <p:cNvSpPr txBox="1">
            <a:spLocks/>
          </p:cNvSpPr>
          <p:nvPr/>
        </p:nvSpPr>
        <p:spPr>
          <a:xfrm>
            <a:off x="432485" y="1495185"/>
            <a:ext cx="11327027" cy="921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In </a:t>
            </a:r>
            <a:r>
              <a:rPr lang="de-DE" sz="2400" dirty="0" err="1"/>
              <a:t>elliptic</a:t>
            </a:r>
            <a:r>
              <a:rPr lang="de-DE" sz="2400" dirty="0"/>
              <a:t> </a:t>
            </a:r>
            <a:r>
              <a:rPr lang="de-DE" sz="2400" dirty="0" err="1"/>
              <a:t>curve</a:t>
            </a:r>
            <a:r>
              <a:rPr lang="de-DE" sz="2400" dirty="0"/>
              <a:t> </a:t>
            </a:r>
            <a:r>
              <a:rPr lang="de-DE" sz="2400" dirty="0" err="1"/>
              <a:t>cryptography</a:t>
            </a:r>
            <a:r>
              <a:rPr lang="de-DE" sz="2400" dirty="0"/>
              <a:t>, </a:t>
            </a:r>
            <a:r>
              <a:rPr lang="de-DE" sz="2400" dirty="0" err="1"/>
              <a:t>smaller</a:t>
            </a:r>
            <a:r>
              <a:rPr lang="de-DE" sz="2400" dirty="0"/>
              <a:t> </a:t>
            </a:r>
            <a:r>
              <a:rPr lang="de-DE" sz="2400" dirty="0" err="1"/>
              <a:t>key</a:t>
            </a:r>
            <a:r>
              <a:rPr lang="de-DE" sz="2400" dirty="0"/>
              <a:t> </a:t>
            </a:r>
            <a:r>
              <a:rPr lang="de-DE" sz="2400" dirty="0" err="1"/>
              <a:t>sizes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used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same </a:t>
            </a:r>
            <a:r>
              <a:rPr lang="de-DE" sz="2400" dirty="0" err="1"/>
              <a:t>level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security</a:t>
            </a:r>
            <a:r>
              <a:rPr lang="de-DE" sz="2400" dirty="0"/>
              <a:t>. The </a:t>
            </a:r>
            <a:r>
              <a:rPr lang="de-DE" sz="2400" dirty="0" err="1"/>
              <a:t>effect</a:t>
            </a:r>
            <a:r>
              <a:rPr lang="de-DE" sz="2400" dirty="0"/>
              <a:t> </a:t>
            </a:r>
            <a:r>
              <a:rPr lang="de-DE" sz="2400" dirty="0" err="1"/>
              <a:t>scales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security</a:t>
            </a:r>
            <a:r>
              <a:rPr lang="de-DE" sz="2400" dirty="0"/>
              <a:t> </a:t>
            </a:r>
            <a:r>
              <a:rPr lang="de-DE" sz="2400" dirty="0" err="1"/>
              <a:t>level</a:t>
            </a:r>
            <a:r>
              <a:rPr lang="de-DE" sz="2400" dirty="0"/>
              <a:t>.</a:t>
            </a:r>
            <a:endParaRPr lang="en-US" sz="2400" dirty="0"/>
          </a:p>
        </p:txBody>
      </p:sp>
      <p:pic>
        <p:nvPicPr>
          <p:cNvPr id="2050" name="Picture 2" descr="Key Size comparison">
            <a:extLst>
              <a:ext uri="{FF2B5EF4-FFF2-40B4-BE49-F238E27FC236}">
                <a16:creationId xmlns:a16="http://schemas.microsoft.com/office/drawing/2014/main" id="{6F4D86E3-5CA0-4769-B271-0C0613BBD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98" y="2921047"/>
            <a:ext cx="6605315" cy="26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01B864D-0FC5-4343-AF8A-9684D602F802}"/>
              </a:ext>
            </a:extLst>
          </p:cNvPr>
          <p:cNvSpPr txBox="1"/>
          <p:nvPr/>
        </p:nvSpPr>
        <p:spPr>
          <a:xfrm>
            <a:off x="8362951" y="3441616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6.4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83E3530-03C1-482B-9EB3-50E637E47257}"/>
              </a:ext>
            </a:extLst>
          </p:cNvPr>
          <p:cNvSpPr txBox="1"/>
          <p:nvPr/>
        </p:nvSpPr>
        <p:spPr>
          <a:xfrm>
            <a:off x="8448675" y="2987722"/>
            <a:ext cx="155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size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factor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AF6BDB2-B470-4E5E-8A44-DEB4F5952F1D}"/>
              </a:ext>
            </a:extLst>
          </p:cNvPr>
          <p:cNvSpPr txBox="1"/>
          <p:nvPr/>
        </p:nvSpPr>
        <p:spPr>
          <a:xfrm>
            <a:off x="8362951" y="4151889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CFAA5B9-0FCA-4695-B908-C41CB3169928}"/>
              </a:ext>
            </a:extLst>
          </p:cNvPr>
          <p:cNvSpPr txBox="1"/>
          <p:nvPr/>
        </p:nvSpPr>
        <p:spPr>
          <a:xfrm>
            <a:off x="8362951" y="4905396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29.5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1510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5336A-55BB-4ED9-B604-599790FC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Drawbacks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ECC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A84EE9-B70E-4600-A6F6-DA2069E0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15</a:t>
            </a:fld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BA7A667-FA09-4350-871E-D5195AA6CD93}"/>
              </a:ext>
            </a:extLst>
          </p:cNvPr>
          <p:cNvSpPr txBox="1">
            <a:spLocks/>
          </p:cNvSpPr>
          <p:nvPr/>
        </p:nvSpPr>
        <p:spPr>
          <a:xfrm>
            <a:off x="432485" y="1495185"/>
            <a:ext cx="11327027" cy="4595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arenR"/>
            </a:pPr>
            <a:r>
              <a:rPr lang="de-DE" sz="2400" b="1" dirty="0"/>
              <a:t>Backdoor:</a:t>
            </a:r>
            <a:r>
              <a:rPr lang="de-DE" sz="2400" dirty="0"/>
              <a:t> ECC </a:t>
            </a:r>
            <a:r>
              <a:rPr lang="de-DE" sz="2400" dirty="0" err="1"/>
              <a:t>has</a:t>
            </a:r>
            <a:r>
              <a:rPr lang="de-DE" sz="2400" dirty="0"/>
              <a:t> not </a:t>
            </a:r>
            <a:r>
              <a:rPr lang="de-DE" sz="2400" dirty="0" err="1"/>
              <a:t>been</a:t>
            </a:r>
            <a:r>
              <a:rPr lang="de-DE" sz="2400" dirty="0"/>
              <a:t> </a:t>
            </a:r>
            <a:r>
              <a:rPr lang="de-DE" sz="2400" dirty="0" err="1"/>
              <a:t>mathematically</a:t>
            </a:r>
            <a:r>
              <a:rPr lang="de-DE" sz="2400" dirty="0"/>
              <a:t> </a:t>
            </a:r>
            <a:r>
              <a:rPr lang="de-DE" sz="2400" dirty="0" err="1"/>
              <a:t>proven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intractable</a:t>
            </a:r>
            <a:r>
              <a:rPr lang="de-DE" sz="2400" dirty="0"/>
              <a:t>. </a:t>
            </a:r>
            <a:r>
              <a:rPr lang="de-DE" sz="2400" dirty="0" err="1"/>
              <a:t>Certain</a:t>
            </a:r>
            <a:r>
              <a:rPr lang="de-DE" sz="2400" dirty="0"/>
              <a:t> </a:t>
            </a:r>
            <a:r>
              <a:rPr lang="de-DE" sz="2400" dirty="0" err="1"/>
              <a:t>elliptic</a:t>
            </a:r>
            <a:r>
              <a:rPr lang="de-DE" sz="2400" dirty="0"/>
              <a:t> </a:t>
            </a:r>
            <a:r>
              <a:rPr lang="de-DE" sz="2400" dirty="0" err="1"/>
              <a:t>curves</a:t>
            </a:r>
            <a:r>
              <a:rPr lang="de-DE" sz="2400" dirty="0"/>
              <a:t> </a:t>
            </a:r>
            <a:r>
              <a:rPr lang="de-DE" sz="2400" dirty="0" err="1"/>
              <a:t>might</a:t>
            </a:r>
            <a:r>
              <a:rPr lang="de-DE" sz="2400" dirty="0"/>
              <a:t> </a:t>
            </a:r>
            <a:r>
              <a:rPr lang="de-DE" sz="2400" dirty="0" err="1"/>
              <a:t>have</a:t>
            </a:r>
            <a:r>
              <a:rPr lang="de-DE" sz="2400" dirty="0"/>
              <a:t> a </a:t>
            </a:r>
            <a:r>
              <a:rPr lang="de-DE" sz="2400" dirty="0" err="1"/>
              <a:t>backdoor</a:t>
            </a:r>
            <a:r>
              <a:rPr lang="de-DE" sz="2400" dirty="0"/>
              <a:t>. </a:t>
            </a:r>
            <a:r>
              <a:rPr lang="de-DE" sz="2400" dirty="0" err="1"/>
              <a:t>Especially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curves</a:t>
            </a:r>
            <a:r>
              <a:rPr lang="de-DE" sz="2400" dirty="0"/>
              <a:t> </a:t>
            </a:r>
            <a:r>
              <a:rPr lang="de-DE" sz="2400" dirty="0" err="1"/>
              <a:t>suggested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NIST </a:t>
            </a:r>
            <a:r>
              <a:rPr lang="de-DE" sz="2400" dirty="0" err="1"/>
              <a:t>that</a:t>
            </a:r>
            <a:r>
              <a:rPr lang="de-DE" sz="2400" dirty="0"/>
              <a:t> </a:t>
            </a:r>
            <a:r>
              <a:rPr lang="de-DE" sz="2400" dirty="0" err="1"/>
              <a:t>were</a:t>
            </a:r>
            <a:r>
              <a:rPr lang="de-DE" sz="2400" dirty="0"/>
              <a:t> </a:t>
            </a:r>
            <a:r>
              <a:rPr lang="de-DE" sz="2400" dirty="0" err="1"/>
              <a:t>developed</a:t>
            </a:r>
            <a:r>
              <a:rPr lang="de-DE" sz="2400" dirty="0"/>
              <a:t> at NSA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under</a:t>
            </a:r>
            <a:r>
              <a:rPr lang="de-DE" sz="2400" dirty="0"/>
              <a:t> </a:t>
            </a:r>
            <a:r>
              <a:rPr lang="de-DE" sz="2400" dirty="0" err="1"/>
              <a:t>suspicion</a:t>
            </a:r>
            <a:r>
              <a:rPr lang="de-DE" sz="2400" dirty="0"/>
              <a:t>.</a:t>
            </a:r>
          </a:p>
          <a:p>
            <a:pPr marL="457200" indent="-457200">
              <a:buAutoNum type="arabicParenR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de-DE" sz="2400" b="1" dirty="0"/>
              <a:t>Patents:</a:t>
            </a:r>
            <a:r>
              <a:rPr lang="de-DE" sz="2400" dirty="0"/>
              <a:t> </a:t>
            </a:r>
            <a:r>
              <a:rPr lang="de-DE" sz="2400" dirty="0" err="1"/>
              <a:t>Some</a:t>
            </a:r>
            <a:r>
              <a:rPr lang="de-DE" sz="2400" dirty="0"/>
              <a:t> </a:t>
            </a:r>
            <a:r>
              <a:rPr lang="de-DE" sz="2400" dirty="0" err="1"/>
              <a:t>elements</a:t>
            </a:r>
            <a:r>
              <a:rPr lang="de-DE" sz="2400" dirty="0"/>
              <a:t> in ECC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patented</a:t>
            </a:r>
            <a:r>
              <a:rPr lang="de-DE" sz="2400" dirty="0"/>
              <a:t>, e.g. Blackberry </a:t>
            </a:r>
            <a:r>
              <a:rPr lang="de-DE" sz="2400" dirty="0" err="1"/>
              <a:t>holds</a:t>
            </a:r>
            <a:r>
              <a:rPr lang="de-DE" sz="2400" dirty="0"/>
              <a:t> a  </a:t>
            </a:r>
            <a:r>
              <a:rPr lang="de-DE" sz="2400" dirty="0" err="1"/>
              <a:t>number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patents</a:t>
            </a:r>
            <a:endParaRPr lang="de-DE" sz="2400" dirty="0"/>
          </a:p>
          <a:p>
            <a:endParaRPr lang="de-DE" sz="2400" dirty="0"/>
          </a:p>
          <a:p>
            <a:pPr marL="457200" indent="-457200">
              <a:buFont typeface="+mj-lt"/>
              <a:buAutoNum type="arabicParenR" startAt="3"/>
            </a:pPr>
            <a:r>
              <a:rPr lang="de-DE" sz="2400" b="1" dirty="0"/>
              <a:t>Quantum </a:t>
            </a:r>
            <a:r>
              <a:rPr lang="de-DE" sz="2400" b="1" dirty="0" err="1"/>
              <a:t>attack</a:t>
            </a:r>
            <a:r>
              <a:rPr lang="de-DE" sz="2400" b="1" dirty="0"/>
              <a:t>: </a:t>
            </a:r>
            <a:r>
              <a:rPr lang="de-DE" sz="2400" dirty="0"/>
              <a:t>ECC </a:t>
            </a:r>
            <a:r>
              <a:rPr lang="de-DE" sz="2400" dirty="0" err="1"/>
              <a:t>might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more</a:t>
            </a:r>
            <a:r>
              <a:rPr lang="de-DE" sz="2400" dirty="0"/>
              <a:t> </a:t>
            </a:r>
            <a:r>
              <a:rPr lang="de-DE" sz="2400" dirty="0" err="1"/>
              <a:t>susceptible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quantum</a:t>
            </a:r>
            <a:r>
              <a:rPr lang="de-DE" sz="2400" dirty="0"/>
              <a:t> </a:t>
            </a:r>
            <a:r>
              <a:rPr lang="de-DE" sz="2400" dirty="0" err="1"/>
              <a:t>attacks</a:t>
            </a:r>
            <a:r>
              <a:rPr lang="de-DE" sz="2400" dirty="0"/>
              <a:t> </a:t>
            </a:r>
            <a:r>
              <a:rPr lang="de-DE" sz="2400" dirty="0" err="1"/>
              <a:t>than</a:t>
            </a:r>
            <a:r>
              <a:rPr lang="de-DE" sz="2400" dirty="0"/>
              <a:t> RSA, i.e. </a:t>
            </a:r>
            <a:r>
              <a:rPr lang="de-DE" sz="2400" dirty="0" err="1"/>
              <a:t>Shor‘s</a:t>
            </a:r>
            <a:r>
              <a:rPr lang="de-DE" sz="2400" dirty="0"/>
              <a:t> </a:t>
            </a:r>
            <a:r>
              <a:rPr lang="de-DE" sz="2400" dirty="0" err="1"/>
              <a:t>algorithm</a:t>
            </a:r>
            <a:r>
              <a:rPr lang="de-DE" sz="2400" dirty="0"/>
              <a:t>…</a:t>
            </a:r>
          </a:p>
          <a:p>
            <a:pPr marL="457200" indent="-457200">
              <a:buFont typeface="+mj-lt"/>
              <a:buAutoNum type="arabicParenR" startAt="3"/>
            </a:pPr>
            <a:endParaRPr lang="de-DE" sz="2400" dirty="0"/>
          </a:p>
          <a:p>
            <a:pPr marL="457200" indent="-457200">
              <a:buFont typeface="+mj-lt"/>
              <a:buAutoNum type="arabicParenR" startAt="3"/>
            </a:pPr>
            <a:r>
              <a:rPr lang="de-DE" sz="2400" dirty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2707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time: ECDSA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DEB1D3-1BBC-C742-8569-86A8D9C91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asymmetric cryptography algorithms based on the discrete logarithm problem can be adapted to work with elliptic curves, RSA cannot</a:t>
            </a:r>
          </a:p>
          <a:p>
            <a:endParaRPr lang="en-US" sz="24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16</a:t>
            </a:fld>
            <a:endParaRPr lang="de-DE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9528C513-4370-4163-A14A-A9B0563D9281}"/>
              </a:ext>
            </a:extLst>
          </p:cNvPr>
          <p:cNvGraphicFramePr>
            <a:graphicFrameLocks noGrp="1"/>
          </p:cNvGraphicFramePr>
          <p:nvPr/>
        </p:nvGraphicFramePr>
        <p:xfrm>
          <a:off x="550452" y="2579495"/>
          <a:ext cx="10994842" cy="3865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9936">
                  <a:extLst>
                    <a:ext uri="{9D8B030D-6E8A-4147-A177-3AD203B41FA5}">
                      <a16:colId xmlns:a16="http://schemas.microsoft.com/office/drawing/2014/main" val="1223474408"/>
                    </a:ext>
                  </a:extLst>
                </a:gridCol>
                <a:gridCol w="1357493">
                  <a:extLst>
                    <a:ext uri="{9D8B030D-6E8A-4147-A177-3AD203B41FA5}">
                      <a16:colId xmlns:a16="http://schemas.microsoft.com/office/drawing/2014/main" val="4125309370"/>
                    </a:ext>
                  </a:extLst>
                </a:gridCol>
                <a:gridCol w="1407302">
                  <a:extLst>
                    <a:ext uri="{9D8B030D-6E8A-4147-A177-3AD203B41FA5}">
                      <a16:colId xmlns:a16="http://schemas.microsoft.com/office/drawing/2014/main" val="3184640462"/>
                    </a:ext>
                  </a:extLst>
                </a:gridCol>
                <a:gridCol w="1375575">
                  <a:extLst>
                    <a:ext uri="{9D8B030D-6E8A-4147-A177-3AD203B41FA5}">
                      <a16:colId xmlns:a16="http://schemas.microsoft.com/office/drawing/2014/main" val="1889237807"/>
                    </a:ext>
                  </a:extLst>
                </a:gridCol>
                <a:gridCol w="2313830">
                  <a:extLst>
                    <a:ext uri="{9D8B030D-6E8A-4147-A177-3AD203B41FA5}">
                      <a16:colId xmlns:a16="http://schemas.microsoft.com/office/drawing/2014/main" val="1321342745"/>
                    </a:ext>
                  </a:extLst>
                </a:gridCol>
                <a:gridCol w="2170706">
                  <a:extLst>
                    <a:ext uri="{9D8B030D-6E8A-4147-A177-3AD203B41FA5}">
                      <a16:colId xmlns:a16="http://schemas.microsoft.com/office/drawing/2014/main" val="432821418"/>
                    </a:ext>
                  </a:extLst>
                </a:gridCol>
              </a:tblGrid>
              <a:tr h="38744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Key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exchange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Encryption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Signature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Principle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Compatiblity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with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elliptic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curves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70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1) Diffie-Hellman (DH)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✔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Discrete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logarithm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problem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✔ (ECDH)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636844"/>
                  </a:ext>
                </a:extLst>
              </a:tr>
              <a:tr h="525993">
                <a:tc>
                  <a:txBody>
                    <a:bodyPr/>
                    <a:lstStyle/>
                    <a:p>
                      <a:pPr algn="l"/>
                      <a:r>
                        <a:rPr lang="de-DE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2) </a:t>
                      </a:r>
                      <a:r>
                        <a:rPr lang="de-DE" b="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Elgamal</a:t>
                      </a:r>
                      <a:r>
                        <a:rPr lang="de-DE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encryption</a:t>
                      </a:r>
                      <a:endParaRPr lang="de-DE" b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(✔)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✔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„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113394"/>
                  </a:ext>
                </a:extLst>
              </a:tr>
              <a:tr h="525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3) </a:t>
                      </a:r>
                      <a:r>
                        <a:rPr lang="de-DE" b="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Elgamal</a:t>
                      </a:r>
                      <a:r>
                        <a:rPr lang="de-DE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signature</a:t>
                      </a:r>
                      <a:endParaRPr lang="de-DE" b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✔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„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(✔)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Meiryo" panose="020B0604030504040204" pitchFamily="34" charset="-128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Meiryo" panose="020B0604030504040204" pitchFamily="34" charset="-128"/>
                        </a:rPr>
                        <a:t>n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o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practical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relevance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5862272"/>
                  </a:ext>
                </a:extLst>
              </a:tr>
              <a:tr h="665244">
                <a:tc>
                  <a:txBody>
                    <a:bodyPr/>
                    <a:lstStyle/>
                    <a:p>
                      <a:pPr algn="l"/>
                      <a:r>
                        <a:rPr lang="de-DE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4) Digital </a:t>
                      </a:r>
                      <a:r>
                        <a:rPr lang="de-DE" b="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signature</a:t>
                      </a:r>
                      <a:r>
                        <a:rPr lang="de-DE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algorithm</a:t>
                      </a:r>
                      <a:r>
                        <a:rPr lang="de-DE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(DSA)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✔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„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✔ (ECDSA)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908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5) </a:t>
                      </a:r>
                      <a:r>
                        <a:rPr lang="de-DE" b="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Rivest</a:t>
                      </a:r>
                      <a:r>
                        <a:rPr lang="de-DE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–</a:t>
                      </a:r>
                      <a:r>
                        <a:rPr lang="de-DE" b="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Shamir</a:t>
                      </a:r>
                      <a:r>
                        <a:rPr lang="de-DE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–</a:t>
                      </a:r>
                      <a:r>
                        <a:rPr lang="de-DE" b="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Adleman</a:t>
                      </a:r>
                      <a:r>
                        <a:rPr lang="de-DE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(RSA)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(✔)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✔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✔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Prime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numbers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factoring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x</a:t>
                      </a:r>
                      <a:endParaRPr lang="de-DE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3310306"/>
                  </a:ext>
                </a:extLst>
              </a:tr>
            </a:tbl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489E884B-94F6-42DB-B779-5C1F2362C200}"/>
              </a:ext>
            </a:extLst>
          </p:cNvPr>
          <p:cNvSpPr/>
          <p:nvPr/>
        </p:nvSpPr>
        <p:spPr>
          <a:xfrm>
            <a:off x="550452" y="5143702"/>
            <a:ext cx="11094471" cy="66430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23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Elliptic curves adaptation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DEB1D3-1BBC-C742-8569-86A8D9C91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asymmetric cryptography algorithms based on the discrete logarithm problem can be adapted to work with elliptic curves, RSA cannot</a:t>
            </a:r>
          </a:p>
          <a:p>
            <a:endParaRPr lang="en-US" sz="24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2</a:t>
            </a:fld>
            <a:endParaRPr lang="de-DE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9528C513-4370-4163-A14A-A9B0563D9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42455"/>
              </p:ext>
            </p:extLst>
          </p:nvPr>
        </p:nvGraphicFramePr>
        <p:xfrm>
          <a:off x="550452" y="2579495"/>
          <a:ext cx="10994842" cy="3865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9936">
                  <a:extLst>
                    <a:ext uri="{9D8B030D-6E8A-4147-A177-3AD203B41FA5}">
                      <a16:colId xmlns:a16="http://schemas.microsoft.com/office/drawing/2014/main" val="1223474408"/>
                    </a:ext>
                  </a:extLst>
                </a:gridCol>
                <a:gridCol w="1357493">
                  <a:extLst>
                    <a:ext uri="{9D8B030D-6E8A-4147-A177-3AD203B41FA5}">
                      <a16:colId xmlns:a16="http://schemas.microsoft.com/office/drawing/2014/main" val="4125309370"/>
                    </a:ext>
                  </a:extLst>
                </a:gridCol>
                <a:gridCol w="1407302">
                  <a:extLst>
                    <a:ext uri="{9D8B030D-6E8A-4147-A177-3AD203B41FA5}">
                      <a16:colId xmlns:a16="http://schemas.microsoft.com/office/drawing/2014/main" val="3184640462"/>
                    </a:ext>
                  </a:extLst>
                </a:gridCol>
                <a:gridCol w="1375575">
                  <a:extLst>
                    <a:ext uri="{9D8B030D-6E8A-4147-A177-3AD203B41FA5}">
                      <a16:colId xmlns:a16="http://schemas.microsoft.com/office/drawing/2014/main" val="1889237807"/>
                    </a:ext>
                  </a:extLst>
                </a:gridCol>
                <a:gridCol w="2313830">
                  <a:extLst>
                    <a:ext uri="{9D8B030D-6E8A-4147-A177-3AD203B41FA5}">
                      <a16:colId xmlns:a16="http://schemas.microsoft.com/office/drawing/2014/main" val="1321342745"/>
                    </a:ext>
                  </a:extLst>
                </a:gridCol>
                <a:gridCol w="2170706">
                  <a:extLst>
                    <a:ext uri="{9D8B030D-6E8A-4147-A177-3AD203B41FA5}">
                      <a16:colId xmlns:a16="http://schemas.microsoft.com/office/drawing/2014/main" val="432821418"/>
                    </a:ext>
                  </a:extLst>
                </a:gridCol>
              </a:tblGrid>
              <a:tr h="38744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Key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exchange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Encryption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Signature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Principle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Compatiblity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with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elliptic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curves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70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1) Diffie-Hellman (DH)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✔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Discrete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logarithm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problem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✔ (ECDH)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636844"/>
                  </a:ext>
                </a:extLst>
              </a:tr>
              <a:tr h="525993">
                <a:tc>
                  <a:txBody>
                    <a:bodyPr/>
                    <a:lstStyle/>
                    <a:p>
                      <a:pPr algn="l"/>
                      <a:r>
                        <a:rPr lang="de-DE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2) </a:t>
                      </a:r>
                      <a:r>
                        <a:rPr lang="de-DE" b="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Elgamal</a:t>
                      </a:r>
                      <a:r>
                        <a:rPr lang="de-DE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encryption</a:t>
                      </a:r>
                      <a:endParaRPr lang="de-DE" b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(✔)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✔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„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113394"/>
                  </a:ext>
                </a:extLst>
              </a:tr>
              <a:tr h="525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3) </a:t>
                      </a:r>
                      <a:r>
                        <a:rPr lang="de-DE" b="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Elgamal</a:t>
                      </a:r>
                      <a:r>
                        <a:rPr lang="de-DE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signature</a:t>
                      </a:r>
                      <a:endParaRPr lang="de-DE" b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✔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„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(✔)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Meiryo" panose="020B0604030504040204" pitchFamily="34" charset="-128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Meiryo" panose="020B0604030504040204" pitchFamily="34" charset="-128"/>
                        </a:rPr>
                        <a:t>n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o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practical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relevance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5862272"/>
                  </a:ext>
                </a:extLst>
              </a:tr>
              <a:tr h="665244">
                <a:tc>
                  <a:txBody>
                    <a:bodyPr/>
                    <a:lstStyle/>
                    <a:p>
                      <a:pPr algn="l"/>
                      <a:r>
                        <a:rPr lang="de-DE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4) Digital </a:t>
                      </a:r>
                      <a:r>
                        <a:rPr lang="de-DE" b="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signature</a:t>
                      </a:r>
                      <a:r>
                        <a:rPr lang="de-DE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algorithm</a:t>
                      </a:r>
                      <a:r>
                        <a:rPr lang="de-DE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(DSA)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✔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„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✔ (ECDSA)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908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5) </a:t>
                      </a:r>
                      <a:r>
                        <a:rPr lang="de-DE" b="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Rivest</a:t>
                      </a:r>
                      <a:r>
                        <a:rPr lang="de-DE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–</a:t>
                      </a:r>
                      <a:r>
                        <a:rPr lang="de-DE" b="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Shamir</a:t>
                      </a:r>
                      <a:r>
                        <a:rPr lang="de-DE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–</a:t>
                      </a:r>
                      <a:r>
                        <a:rPr lang="de-DE" b="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Adleman</a:t>
                      </a:r>
                      <a:r>
                        <a:rPr lang="de-DE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(RSA)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(✔)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✔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✔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Prime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numbers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factoring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x</a:t>
                      </a:r>
                      <a:endParaRPr lang="de-DE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3310306"/>
                  </a:ext>
                </a:extLst>
              </a:tr>
            </a:tbl>
          </a:graphicData>
        </a:graphic>
      </p:graphicFrame>
      <p:sp>
        <p:nvSpPr>
          <p:cNvPr id="10" name="Rechteck 9">
            <a:extLst>
              <a:ext uri="{FF2B5EF4-FFF2-40B4-BE49-F238E27FC236}">
                <a16:creationId xmlns:a16="http://schemas.microsoft.com/office/drawing/2014/main" id="{A09CDF69-B801-4A0D-9F6E-C9EF3D9F32AB}"/>
              </a:ext>
            </a:extLst>
          </p:cNvPr>
          <p:cNvSpPr/>
          <p:nvPr/>
        </p:nvSpPr>
        <p:spPr>
          <a:xfrm>
            <a:off x="544645" y="3208424"/>
            <a:ext cx="11094471" cy="66430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58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Diffie-Hellmann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07577-BDD9-F241-AEA7-1329B5EAA92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Meiryo" panose="020B060403050404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F0D6D21-3CA5-4CC0-8CFF-A008AFDFB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482813"/>
            <a:ext cx="11318790" cy="804363"/>
          </a:xfrm>
        </p:spPr>
        <p:txBody>
          <a:bodyPr/>
          <a:lstStyle/>
          <a:p>
            <a:r>
              <a:rPr lang="en-US" sz="2400" dirty="0"/>
              <a:t>In Diffie-Hellmann a mutual key (usable for symmetric encryption) is created by exchange of certain information</a:t>
            </a:r>
          </a:p>
        </p:txBody>
      </p:sp>
      <p:pic>
        <p:nvPicPr>
          <p:cNvPr id="5" name="Grafik 4" descr="Büromitarbeiterin mit einfarbiger Füllung">
            <a:extLst>
              <a:ext uri="{FF2B5EF4-FFF2-40B4-BE49-F238E27FC236}">
                <a16:creationId xmlns:a16="http://schemas.microsoft.com/office/drawing/2014/main" id="{8A2D8235-AC17-4C98-85A3-DE93332B7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3492" y="3071245"/>
            <a:ext cx="914400" cy="914400"/>
          </a:xfrm>
          <a:prstGeom prst="rect">
            <a:avLst/>
          </a:prstGeom>
        </p:spPr>
      </p:pic>
      <p:pic>
        <p:nvPicPr>
          <p:cNvPr id="7" name="Grafik 6" descr="Büromitarbeiter mit einfarbiger Füllung">
            <a:extLst>
              <a:ext uri="{FF2B5EF4-FFF2-40B4-BE49-F238E27FC236}">
                <a16:creationId xmlns:a16="http://schemas.microsoft.com/office/drawing/2014/main" id="{847345E2-61AA-40DB-8014-3044267B01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7396" y="3073000"/>
            <a:ext cx="914400" cy="914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DA69B89-FA2E-4446-9F42-F573A03AAC92}"/>
              </a:ext>
            </a:extLst>
          </p:cNvPr>
          <p:cNvSpPr txBox="1"/>
          <p:nvPr/>
        </p:nvSpPr>
        <p:spPr>
          <a:xfrm>
            <a:off x="1480166" y="2678402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ALICE</a:t>
            </a:r>
            <a:endParaRPr kumimoji="0" lang="de-D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612E05C-C42E-454A-ADC4-A7287F0DD101}"/>
              </a:ext>
            </a:extLst>
          </p:cNvPr>
          <p:cNvSpPr txBox="1"/>
          <p:nvPr/>
        </p:nvSpPr>
        <p:spPr>
          <a:xfrm>
            <a:off x="8386961" y="2678402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BOB</a:t>
            </a:r>
            <a:endParaRPr kumimoji="0" lang="de-D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AD7B0C53-CAC5-4ED5-80D4-842E34A7CBC4}"/>
                  </a:ext>
                </a:extLst>
              </p:cNvPr>
              <p:cNvSpPr/>
              <p:nvPr/>
            </p:nvSpPr>
            <p:spPr>
              <a:xfrm>
                <a:off x="3309043" y="2790697"/>
                <a:ext cx="3812541" cy="87528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600" b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Modulus</a:t>
                </a:r>
                <a:r>
                  <a:rPr kumimoji="0" lang="de-DE" sz="16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de-DE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  <m:r>
                      <a:rPr kumimoji="0" lang="de-DE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=23</m:t>
                    </m:r>
                  </m:oMath>
                </a14:m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(prime)</a:t>
                </a:r>
                <a:b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endPara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6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Generator: </a:t>
                </a:r>
                <a14:m>
                  <m:oMath xmlns:m="http://schemas.openxmlformats.org/officeDocument/2006/math">
                    <m:r>
                      <a:rPr kumimoji="0" lang="de-DE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𝑔</m:t>
                    </m:r>
                    <m:r>
                      <a:rPr kumimoji="0" lang="de-DE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=5 </m:t>
                    </m:r>
                  </m:oMath>
                </a14:m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(primitive root </a:t>
                </a:r>
                <a:r>
                  <a:rPr kumimoji="0" lang="de-DE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modulo</a:t>
                </a: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DE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</m:oMath>
                </a14:m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AD7B0C53-CAC5-4ED5-80D4-842E34A7C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043" y="2790697"/>
                <a:ext cx="3812541" cy="8752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FED81CF-718A-4959-918E-0F32F492C196}"/>
                  </a:ext>
                </a:extLst>
              </p:cNvPr>
              <p:cNvSpPr txBox="1"/>
              <p:nvPr/>
            </p:nvSpPr>
            <p:spPr>
              <a:xfrm>
                <a:off x="637910" y="4104067"/>
                <a:ext cx="5342266" cy="1944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de-DE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kumimoji="0" lang="de-DE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≔4</m:t>
                    </m:r>
                  </m:oMath>
                </a14:m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</a:t>
                </a:r>
                <a:r>
                  <a:rPr kumimoji="0" lang="de-DE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Alice‘s</a:t>
                </a:r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de-DE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secret</a:t>
                </a:r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integer)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de-DE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de-DE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r>
                        <a:rPr kumimoji="0" lang="de-DE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p>
                        <m:sSupPr>
                          <m:ctrlPr>
                            <a:rPr kumimoji="0" lang="de-DE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de-DE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  <m:sup>
                          <m:r>
                            <a:rPr kumimoji="0" lang="de-DE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p>
                      </m:sSup>
                      <m:r>
                        <a:rPr kumimoji="0" lang="de-DE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de-DE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mod</m:t>
                      </m:r>
                      <m:r>
                        <a:rPr kumimoji="0" lang="de-DE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de-DE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  <m:r>
                        <a:rPr kumimoji="0" lang="de-DE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=8</m:t>
                      </m:r>
                    </m:oMath>
                  </m:oMathPara>
                </a14:m>
                <a:b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endParaRPr kumimoji="0" lang="de-DE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lvl="0"/>
                <a:r>
                  <a:rPr kumimoji="0" lang="de-DE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Shared</a:t>
                </a:r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de-DE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secret</a:t>
                </a:r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DE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</m:oMath>
                </a14:m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  <a:br>
                  <a:rPr kumimoji="0" lang="de-DE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de-DE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𝑠</m:t>
                      </m:r>
                      <m:r>
                        <a:rPr kumimoji="0" lang="de-DE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de-DE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p>
                          <m: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p>
                      </m:sSup>
                      <m:r>
                        <a:rPr kumimoji="0" lang="de-DE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de-DE" sz="2000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000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0" lang="de-DE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de-DE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𝟏𝟖</m:t>
                      </m:r>
                      <m:r>
                        <a:rPr kumimoji="0" lang="de-DE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de-DE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p>
                            <m:sSupPr>
                              <m:ctrlPr>
                                <a:rPr kumimoji="0" lang="de-DE" sz="20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de-DE" sz="20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  <m:sup>
                              <m:r>
                                <a:rPr kumimoji="0" lang="de-DE" sz="20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sup>
                          </m:sSup>
                          <m:r>
                            <a:rPr kumimoji="0" lang="de-DE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de-DE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mod</m:t>
                          </m:r>
                          <m:r>
                            <a:rPr kumimoji="0" lang="de-DE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de-DE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r>
                            <a:rPr kumimoji="0" lang="de-DE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p>
                      </m:sSup>
                      <m:r>
                        <a:rPr kumimoji="0" lang="de-DE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de-DE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mod</m:t>
                      </m:r>
                      <m:r>
                        <a:rPr kumimoji="0" lang="de-DE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de-DE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</m:oMath>
                  </m:oMathPara>
                </a14:m>
                <a:endParaRPr kumimoji="0" lang="de-DE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FED81CF-718A-4959-918E-0F32F492C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0" y="4104067"/>
                <a:ext cx="5342266" cy="1944507"/>
              </a:xfrm>
              <a:prstGeom prst="rect">
                <a:avLst/>
              </a:prstGeom>
              <a:blipFill>
                <a:blip r:embed="rId7"/>
                <a:stretch>
                  <a:fillRect l="-1256" t="-1567" b="-25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8CF175EA-2FE3-4218-9C97-F710BB7FB422}"/>
                  </a:ext>
                </a:extLst>
              </p:cNvPr>
              <p:cNvSpPr txBox="1"/>
              <p:nvPr/>
            </p:nvSpPr>
            <p:spPr>
              <a:xfrm>
                <a:off x="6091881" y="4108506"/>
                <a:ext cx="5342266" cy="19500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de-DE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de-DE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≔3</m:t>
                    </m:r>
                  </m:oMath>
                </a14:m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</a:t>
                </a:r>
                <a:r>
                  <a:rPr kumimoji="0" lang="de-DE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Bob‘s</a:t>
                </a:r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de-DE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secret</a:t>
                </a:r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integer)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de-DE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de-DE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𝐵</m:t>
                      </m:r>
                      <m:r>
                        <a:rPr kumimoji="0" lang="de-DE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p>
                        <m:sSupPr>
                          <m:ctrlPr>
                            <a:rPr kumimoji="0" lang="de-DE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de-DE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  <m:sup>
                          <m:r>
                            <a:rPr kumimoji="0" lang="de-DE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sup>
                      </m:sSup>
                      <m:r>
                        <a:rPr kumimoji="0" lang="de-DE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de-DE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mod</m:t>
                      </m:r>
                      <m:r>
                        <a:rPr kumimoji="0" lang="de-DE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de-DE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  <m:r>
                        <a:rPr kumimoji="0" lang="de-DE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=10</m:t>
                      </m:r>
                    </m:oMath>
                  </m:oMathPara>
                </a14:m>
                <a:endParaRPr kumimoji="0" lang="de-DE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0"/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Shared </a:t>
                </a:r>
                <a:r>
                  <a:rPr kumimoji="0" lang="de-DE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secret</a:t>
                </a:r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DE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</m:oMath>
                </a14:m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  <a:br>
                  <a:rPr kumimoji="0" lang="de-DE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de-DE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𝑠</m:t>
                      </m:r>
                      <m:r>
                        <a:rPr kumimoji="0" lang="de-DE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p>
                          <m: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sup>
                      </m:sSup>
                      <m:r>
                        <a:rPr kumimoji="0" lang="de-DE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de-DE" sz="2000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000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0" lang="de-DE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de-DE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𝟏𝟖</m:t>
                      </m:r>
                      <m:r>
                        <a:rPr kumimoji="0" lang="de-DE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de-DE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de-DE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p>
                            <m:sSupPr>
                              <m:ctrlPr>
                                <a:rPr kumimoji="0" lang="de-DE" sz="20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de-DE" sz="20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  <m:sup>
                              <m:r>
                                <a:rPr kumimoji="0" lang="de-DE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sup>
                          </m:sSup>
                          <m:r>
                            <a:rPr kumimoji="0" lang="de-DE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de-DE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mod</m:t>
                          </m:r>
                          <m:r>
                            <a:rPr kumimoji="0" lang="de-DE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de-DE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r>
                            <a:rPr kumimoji="0" lang="de-DE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kumimoji="0" lang="de-DE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sup>
                      </m:sSup>
                      <m:r>
                        <a:rPr kumimoji="0" lang="de-DE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de-DE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mod</m:t>
                      </m:r>
                      <m:r>
                        <a:rPr kumimoji="0" lang="de-DE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de-DE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</m:oMath>
                  </m:oMathPara>
                </a14:m>
                <a:endParaRPr kumimoji="0" lang="de-DE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8CF175EA-2FE3-4218-9C97-F710BB7FB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881" y="4108506"/>
                <a:ext cx="5342266" cy="1950021"/>
              </a:xfrm>
              <a:prstGeom prst="rect">
                <a:avLst/>
              </a:prstGeom>
              <a:blipFill>
                <a:blip r:embed="rId8"/>
                <a:stretch>
                  <a:fillRect l="-1140" t="-1875" b="-21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15431EC1-3184-4518-81B9-18E96F9A4B9D}"/>
              </a:ext>
            </a:extLst>
          </p:cNvPr>
          <p:cNvCxnSpPr>
            <a:cxnSpLocks/>
          </p:cNvCxnSpPr>
          <p:nvPr/>
        </p:nvCxnSpPr>
        <p:spPr>
          <a:xfrm flipH="1">
            <a:off x="3602892" y="4927384"/>
            <a:ext cx="2139542" cy="586448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A587E1E-A287-4857-915C-5DE600425FE7}"/>
              </a:ext>
            </a:extLst>
          </p:cNvPr>
          <p:cNvCxnSpPr>
            <a:cxnSpLocks/>
          </p:cNvCxnSpPr>
          <p:nvPr/>
        </p:nvCxnSpPr>
        <p:spPr>
          <a:xfrm>
            <a:off x="3888873" y="4927384"/>
            <a:ext cx="2203008" cy="586448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AE5CAF9D-4B08-40D1-BE68-1A1EF11F51DB}"/>
              </a:ext>
            </a:extLst>
          </p:cNvPr>
          <p:cNvSpPr txBox="1"/>
          <p:nvPr/>
        </p:nvSpPr>
        <p:spPr>
          <a:xfrm>
            <a:off x="3738677" y="2411775"/>
            <a:ext cx="2803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domain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parameters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01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Fundamentals: cyclic groups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07577-BDD9-F241-AEA7-1329B5EAA92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Meiryo" panose="020B060403050404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Meiryo" panose="020B0604030504040204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FF0D6D21-3CA5-4CC0-8CFF-A008AFDFB2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2486" y="1482813"/>
                <a:ext cx="10532499" cy="2897276"/>
              </a:xfrm>
            </p:spPr>
            <p:txBody>
              <a:bodyPr/>
              <a:lstStyle/>
              <a:p>
                <a:r>
                  <a:rPr lang="en-US" sz="2400" dirty="0"/>
                  <a:t>Diffie-Hellmann is based on the discrete logarithm problem in certain cyclic groups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b>
                                <m:r>
                                  <a:rPr lang="de-DE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/>
                  <a:t>, defined by:</a:t>
                </a:r>
              </a:p>
            </p:txBody>
          </p:sp>
        </mc:Choice>
        <mc:Fallback xmlns="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FF0D6D21-3CA5-4CC0-8CFF-A008AFDFB2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486" y="1482813"/>
                <a:ext cx="10532499" cy="2897276"/>
              </a:xfrm>
              <a:blipFill>
                <a:blip r:embed="rId2"/>
                <a:stretch>
                  <a:fillRect l="-926" t="-29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AD7B0C53-CAC5-4ED5-80D4-842E34A7CBC4}"/>
                  </a:ext>
                </a:extLst>
              </p:cNvPr>
              <p:cNvSpPr/>
              <p:nvPr/>
            </p:nvSpPr>
            <p:spPr>
              <a:xfrm>
                <a:off x="715456" y="3138193"/>
                <a:ext cx="6021405" cy="105842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0"/>
                <a:r>
                  <a:rPr kumimoji="0" lang="de-DE" sz="1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Prime</a:t>
                </a:r>
                <a:r>
                  <a:rPr kumimoji="0" lang="de-DE" sz="1800" b="0" u="none" strike="noStrike" kern="1200" cap="none" spc="0" normalizeH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de-DE" sz="1800" b="0" u="none" strike="noStrike" kern="1200" cap="none" spc="0" normalizeH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number</a:t>
                </a:r>
                <a:r>
                  <a:rPr kumimoji="0" lang="de-DE" sz="1800" b="0" u="none" strike="noStrike" kern="1200" cap="none" spc="0" normalizeH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 </a:t>
                </a:r>
                <a14:m>
                  <m:oMath xmlns:m="http://schemas.openxmlformats.org/officeDocument/2006/math">
                    <m:r>
                      <a:rPr lang="de-DE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0" lang="de-DE" sz="1800" b="0" u="none" strike="noStrike" kern="1200" cap="none" spc="0" normalizeH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(e.g. </a:t>
                </a:r>
                <a14:m>
                  <m:oMath xmlns:m="http://schemas.openxmlformats.org/officeDocument/2006/math">
                    <m:r>
                      <a:rPr kumimoji="0" lang="de-DE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  <m:r>
                      <a:rPr kumimoji="0" lang="de-DE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=7</m:t>
                    </m:r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), </a:t>
                </a:r>
                <a:b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endPara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0"/>
                <a:r>
                  <a:rPr kumimoji="0" lang="de-DE" sz="1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Generator: </a:t>
                </a:r>
                <a14:m>
                  <m:oMath xmlns:m="http://schemas.openxmlformats.org/officeDocument/2006/math">
                    <m:r>
                      <a:rPr lang="de-DE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kumimoji="0" lang="de-DE" sz="1800" b="0" u="none" strike="noStrike" kern="1200" cap="none" spc="0" normalizeH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de-DE" sz="1800" b="0" u="none" strike="noStrike" kern="1200" cap="none" spc="0" normalizeH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that</a:t>
                </a:r>
                <a:r>
                  <a:rPr kumimoji="0" lang="de-DE" sz="1800" b="0" u="none" strike="noStrike" kern="1200" cap="none" spc="0" normalizeH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de-DE" sz="1800" b="0" u="none" strike="noStrike" kern="1200" cap="none" spc="0" normalizeH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is</a:t>
                </a:r>
                <a:r>
                  <a:rPr kumimoji="0" lang="de-DE" sz="1800" b="0" u="none" strike="noStrike" kern="1200" cap="none" spc="0" normalizeH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a </a:t>
                </a:r>
                <a:r>
                  <a:rPr lang="de-DE" dirty="0">
                    <a:solidFill>
                      <a:prstClr val="white"/>
                    </a:solidFill>
                  </a:rPr>
                  <a:t>primitive root </a:t>
                </a:r>
                <a:r>
                  <a:rPr lang="de-DE" dirty="0" err="1">
                    <a:solidFill>
                      <a:prstClr val="white"/>
                    </a:solidFill>
                  </a:rPr>
                  <a:t>modulo</a:t>
                </a:r>
                <a:r>
                  <a:rPr lang="de-DE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0" lang="de-DE" sz="1800" b="0" u="none" strike="noStrike" kern="1200" cap="none" spc="0" normalizeH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(e.g. </a:t>
                </a:r>
                <a14:m>
                  <m:oMath xmlns:m="http://schemas.openxmlformats.org/officeDocument/2006/math">
                    <m:r>
                      <a:rPr kumimoji="0" lang="de-DE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𝑔</m:t>
                    </m:r>
                    <m:r>
                      <a:rPr kumimoji="0" lang="de-DE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</m:t>
                    </m:r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)}, </a:t>
                </a: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AD7B0C53-CAC5-4ED5-80D4-842E34A7C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56" y="3138193"/>
                <a:ext cx="6021405" cy="10584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9C32F91A-6AAF-49D9-B8AB-829F13FC4CC4}"/>
                  </a:ext>
                </a:extLst>
              </p:cNvPr>
              <p:cNvSpPr txBox="1"/>
              <p:nvPr/>
            </p:nvSpPr>
            <p:spPr>
              <a:xfrm>
                <a:off x="715457" y="2576266"/>
                <a:ext cx="5169528" cy="669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de-DE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kumimoji="0" lang="de-DE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≔</m:t>
                    </m:r>
                    <m:sSup>
                      <m:sSupPr>
                        <m:ctrlPr>
                          <a:rPr kumimoji="0" lang="de-DE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de-DE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de-DE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sup>
                    </m:sSup>
                    <m:r>
                      <a:rPr kumimoji="0" lang="de-DE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de-DE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de-DE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de-DE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  <m:r>
                      <a:rPr kumimoji="0" lang="de-DE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 </m:t>
                    </m:r>
                    <m:r>
                      <a:rPr kumimoji="0" lang="de-DE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kumimoji="0" lang="de-DE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r>
                      <a:rPr kumimoji="0" lang="de-DE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ℕ</m:t>
                    </m:r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</a:t>
                </a:r>
                <a:b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endPara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9C32F91A-6AAF-49D9-B8AB-829F13FC4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57" y="2576266"/>
                <a:ext cx="5169528" cy="669992"/>
              </a:xfrm>
              <a:prstGeom prst="rect">
                <a:avLst/>
              </a:prstGeom>
              <a:blipFill>
                <a:blip r:embed="rId4"/>
                <a:stretch>
                  <a:fillRect t="-18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elle 4">
                <a:extLst>
                  <a:ext uri="{FF2B5EF4-FFF2-40B4-BE49-F238E27FC236}">
                    <a16:creationId xmlns:a16="http://schemas.microsoft.com/office/drawing/2014/main" id="{53911EE3-A7F7-4D9B-A189-839145EF64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8646305"/>
                  </p:ext>
                </p:extLst>
              </p:nvPr>
            </p:nvGraphicFramePr>
            <p:xfrm>
              <a:off x="7760979" y="2424661"/>
              <a:ext cx="3543446" cy="370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4304">
                      <a:extLst>
                        <a:ext uri="{9D8B030D-6E8A-4147-A177-3AD203B41FA5}">
                          <a16:colId xmlns:a16="http://schemas.microsoft.com/office/drawing/2014/main" val="1223474408"/>
                        </a:ext>
                      </a:extLst>
                    </a:gridCol>
                    <a:gridCol w="1012371">
                      <a:extLst>
                        <a:ext uri="{9D8B030D-6E8A-4147-A177-3AD203B41FA5}">
                          <a16:colId xmlns:a16="http://schemas.microsoft.com/office/drawing/2014/main" val="1889237807"/>
                        </a:ext>
                      </a:extLst>
                    </a:gridCol>
                    <a:gridCol w="1926771">
                      <a:extLst>
                        <a:ext uri="{9D8B030D-6E8A-4147-A177-3AD203B41FA5}">
                          <a16:colId xmlns:a16="http://schemas.microsoft.com/office/drawing/2014/main" val="13213427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8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  <m:r>
                                  <a:rPr lang="de-DE" sz="18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de-DE" dirty="0">
                            <a:solidFill>
                              <a:schemeClr val="bg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de-DE" sz="18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sSup>
                                  <m:sSupPr>
                                    <m:ctrlPr>
                                      <a:rPr lang="de-DE" sz="18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8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  <m:r>
                                  <a:rPr lang="de-DE" sz="18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800" b="0" i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de-DE" sz="18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de-DE" dirty="0">
                            <a:solidFill>
                              <a:schemeClr val="bg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700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b="1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156368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90839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27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73310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386442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243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56239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729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55461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b="1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1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2187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1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229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6561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794185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107006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elle 4">
                <a:extLst>
                  <a:ext uri="{FF2B5EF4-FFF2-40B4-BE49-F238E27FC236}">
                    <a16:creationId xmlns:a16="http://schemas.microsoft.com/office/drawing/2014/main" id="{53911EE3-A7F7-4D9B-A189-839145EF64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8646305"/>
                  </p:ext>
                </p:extLst>
              </p:nvPr>
            </p:nvGraphicFramePr>
            <p:xfrm>
              <a:off x="7760979" y="2424661"/>
              <a:ext cx="3543446" cy="370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4304">
                      <a:extLst>
                        <a:ext uri="{9D8B030D-6E8A-4147-A177-3AD203B41FA5}">
                          <a16:colId xmlns:a16="http://schemas.microsoft.com/office/drawing/2014/main" val="1223474408"/>
                        </a:ext>
                      </a:extLst>
                    </a:gridCol>
                    <a:gridCol w="1012371">
                      <a:extLst>
                        <a:ext uri="{9D8B030D-6E8A-4147-A177-3AD203B41FA5}">
                          <a16:colId xmlns:a16="http://schemas.microsoft.com/office/drawing/2014/main" val="1889237807"/>
                        </a:ext>
                      </a:extLst>
                    </a:gridCol>
                    <a:gridCol w="1926771">
                      <a:extLst>
                        <a:ext uri="{9D8B030D-6E8A-4147-A177-3AD203B41FA5}">
                          <a16:colId xmlns:a16="http://schemas.microsoft.com/office/drawing/2014/main" val="13213427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9281" t="-8197" r="-189820" b="-9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84177" t="-8197" r="-316" b="-9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700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b="1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156368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90839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27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73310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386442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243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56239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729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55461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b="1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1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2187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1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229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6561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794185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107006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F6A4D458-34A0-48FD-9604-F73F72AF1FF8}"/>
              </a:ext>
            </a:extLst>
          </p:cNvPr>
          <p:cNvSpPr txBox="1"/>
          <p:nvPr/>
        </p:nvSpPr>
        <p:spPr>
          <a:xfrm>
            <a:off x="715457" y="42411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chemeClr val="bg1"/>
                </a:solidFill>
              </a:rPr>
              <a:t>(g is a primitive root modulo p if it creates a cyclic group A of period (p-1))</a:t>
            </a:r>
          </a:p>
        </p:txBody>
      </p:sp>
    </p:spTree>
    <p:extLst>
      <p:ext uri="{BB962C8B-B14F-4D97-AF65-F5344CB8AC3E}">
        <p14:creationId xmlns:p14="http://schemas.microsoft.com/office/powerpoint/2010/main" val="330546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 discrete logarithm problem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5</a:t>
            </a:fld>
            <a:endParaRPr lang="de-DE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888FF3D0-C37F-465D-99B1-CE31048E97F8}"/>
              </a:ext>
            </a:extLst>
          </p:cNvPr>
          <p:cNvSpPr txBox="1">
            <a:spLocks/>
          </p:cNvSpPr>
          <p:nvPr/>
        </p:nvSpPr>
        <p:spPr>
          <a:xfrm>
            <a:off x="432486" y="1482813"/>
            <a:ext cx="11318790" cy="4694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</a:t>
            </a:r>
            <a:r>
              <a:rPr lang="en-US" sz="2400" b="1" dirty="0"/>
              <a:t>discrete logarithm is ‘hard’ to compute </a:t>
            </a:r>
            <a:r>
              <a:rPr lang="en-US" sz="2400" dirty="0"/>
              <a:t>and </a:t>
            </a:r>
            <a:r>
              <a:rPr lang="en-US" sz="2400" b="1" dirty="0"/>
              <a:t>modular exponentiation is ‘easy’ to compute ‘one-way function’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9C6A890C-EB44-4086-BA9B-01EA0C307E03}"/>
                  </a:ext>
                </a:extLst>
              </p:cNvPr>
              <p:cNvSpPr/>
              <p:nvPr/>
            </p:nvSpPr>
            <p:spPr>
              <a:xfrm>
                <a:off x="8300850" y="2759065"/>
                <a:ext cx="3299751" cy="122910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/>
                <a:r>
                  <a:rPr lang="de-DE" b="0" dirty="0">
                    <a:solidFill>
                      <a:schemeClr val="bg1"/>
                    </a:solidFill>
                  </a:rPr>
                  <a:t>Modular exponentiation:</a:t>
                </a:r>
                <a:br>
                  <a:rPr lang="de-DE" b="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de-DE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de-DE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de-DE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Discrete</a:t>
                </a:r>
                <a:r>
                  <a:rPr lang="de-DE" dirty="0"/>
                  <a:t> </a:t>
                </a:r>
                <a:r>
                  <a:rPr lang="de-DE" dirty="0" err="1"/>
                  <a:t>logarithm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dirty="0"/>
                  <a:t> </a:t>
                </a:r>
                <a:br>
                  <a:rPr lang="de-DE" sz="2000" dirty="0"/>
                </a:br>
                <a:endParaRPr lang="de-DE" sz="2000" dirty="0"/>
              </a:p>
              <a:p>
                <a:br>
                  <a:rPr lang="de-DE" sz="2000" dirty="0"/>
                </a:br>
                <a:endParaRPr lang="de-DE" sz="2000" dirty="0"/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9C6A890C-EB44-4086-BA9B-01EA0C307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850" y="2759065"/>
                <a:ext cx="3299751" cy="12291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5BE02184-D378-4FD1-B9A6-347ECED58C8D}"/>
                  </a:ext>
                </a:extLst>
              </p:cNvPr>
              <p:cNvSpPr txBox="1"/>
              <p:nvPr/>
            </p:nvSpPr>
            <p:spPr>
              <a:xfrm>
                <a:off x="637910" y="4104067"/>
                <a:ext cx="5342266" cy="1944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≔4</m:t>
                    </m:r>
                  </m:oMath>
                </a14:m>
                <a:r>
                  <a:rPr lang="de-DE" sz="2000" dirty="0">
                    <a:solidFill>
                      <a:schemeClr val="bg1"/>
                    </a:solidFill>
                  </a:rPr>
                  <a:t> (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Alice‘s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secret</a:t>
                </a:r>
                <a:r>
                  <a:rPr lang="de-DE" sz="2000" dirty="0">
                    <a:solidFill>
                      <a:schemeClr val="bg1"/>
                    </a:solidFill>
                  </a:rPr>
                  <a:t> integer)</a:t>
                </a:r>
              </a:p>
              <a:p>
                <a:pPr/>
                <a:br>
                  <a:rPr lang="de-DE" sz="20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de-DE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br>
                  <a:rPr lang="de-DE" sz="2000" dirty="0">
                    <a:solidFill>
                      <a:schemeClr val="bg1"/>
                    </a:solidFill>
                  </a:rPr>
                </a:br>
                <a:endParaRPr lang="de-DE" sz="2000" dirty="0">
                  <a:solidFill>
                    <a:schemeClr val="bg1"/>
                  </a:solidFill>
                </a:endParaRPr>
              </a:p>
              <a:p>
                <a:endParaRPr lang="de-DE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de-DE" sz="2000" dirty="0">
                    <a:solidFill>
                      <a:schemeClr val="bg1"/>
                    </a:solidFill>
                  </a:rPr>
                  <a:t>Shared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secret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2000" dirty="0">
                    <a:solidFill>
                      <a:schemeClr val="bg1"/>
                    </a:solidFill>
                  </a:rPr>
                  <a:t>:</a:t>
                </a:r>
                <a:br>
                  <a:rPr lang="de-DE" sz="20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de-DE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de-DE" sz="2000" b="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de-DE" sz="2000" b="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2000" b="0" i="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de-DE" sz="2000" b="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sz="2000" b="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5BE02184-D378-4FD1-B9A6-347ECED58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0" y="4104067"/>
                <a:ext cx="5342266" cy="1944507"/>
              </a:xfrm>
              <a:prstGeom prst="rect">
                <a:avLst/>
              </a:prstGeom>
              <a:blipFill>
                <a:blip r:embed="rId3"/>
                <a:stretch>
                  <a:fillRect l="-1256" t="-1567" b="-25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F76556C1-202A-4D4F-805B-A2D1A4AEAF11}"/>
              </a:ext>
            </a:extLst>
          </p:cNvPr>
          <p:cNvSpPr txBox="1"/>
          <p:nvPr/>
        </p:nvSpPr>
        <p:spPr>
          <a:xfrm>
            <a:off x="8326684" y="2389733"/>
            <a:ext cx="2341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 err="1">
                <a:solidFill>
                  <a:schemeClr val="bg1"/>
                </a:solidFill>
              </a:rPr>
              <a:t>Definitions</a:t>
            </a:r>
            <a:endParaRPr lang="de-DE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301A875-FF0E-4709-9DE1-88EB3CBFAC31}"/>
                  </a:ext>
                </a:extLst>
              </p:cNvPr>
              <p:cNvSpPr txBox="1"/>
              <p:nvPr/>
            </p:nvSpPr>
            <p:spPr>
              <a:xfrm>
                <a:off x="3237937" y="4717215"/>
                <a:ext cx="5088747" cy="669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>
                    <a:solidFill>
                      <a:srgbClr val="FF0000"/>
                    </a:solidFill>
                  </a:rPr>
                  <a:t> a </a:t>
                </a:r>
                <a:r>
                  <a:rPr lang="de-DE" dirty="0" err="1">
                    <a:solidFill>
                      <a:srgbClr val="FF0000"/>
                    </a:solidFill>
                  </a:rPr>
                  <a:t>is</a:t>
                </a:r>
                <a:r>
                  <a:rPr lang="de-DE" dirty="0">
                    <a:solidFill>
                      <a:srgbClr val="FF0000"/>
                    </a:solidFill>
                  </a:rPr>
                  <a:t> ‘</a:t>
                </a:r>
                <a:r>
                  <a:rPr lang="de-DE" dirty="0" err="1">
                    <a:solidFill>
                      <a:srgbClr val="FF0000"/>
                    </a:solidFill>
                  </a:rPr>
                  <a:t>hard</a:t>
                </a:r>
                <a:r>
                  <a:rPr lang="de-DE" dirty="0">
                    <a:solidFill>
                      <a:srgbClr val="FF0000"/>
                    </a:solidFill>
                  </a:rPr>
                  <a:t>‘ </a:t>
                </a:r>
                <a:r>
                  <a:rPr lang="de-DE" dirty="0" err="1">
                    <a:solidFill>
                      <a:srgbClr val="FF0000"/>
                    </a:solidFill>
                  </a:rPr>
                  <a:t>to</a:t>
                </a:r>
                <a:r>
                  <a:rPr lang="de-DE" dirty="0">
                    <a:solidFill>
                      <a:srgbClr val="FF0000"/>
                    </a:solidFill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</a:rPr>
                  <a:t>compute</a:t>
                </a:r>
                <a:r>
                  <a:rPr lang="de-DE" dirty="0">
                    <a:solidFill>
                      <a:srgbClr val="FF0000"/>
                    </a:solidFill>
                  </a:rPr>
                  <a:t>, </a:t>
                </a:r>
                <a:r>
                  <a:rPr lang="de-DE" dirty="0" err="1">
                    <a:solidFill>
                      <a:srgbClr val="FF0000"/>
                    </a:solidFill>
                  </a:rPr>
                  <a:t>given</a:t>
                </a:r>
                <a:r>
                  <a:rPr lang="de-DE" dirty="0">
                    <a:solidFill>
                      <a:srgbClr val="FF0000"/>
                    </a:solidFill>
                  </a:rPr>
                  <a:t> A, p and g, </a:t>
                </a:r>
                <a:r>
                  <a:rPr lang="de-DE" dirty="0" err="1">
                    <a:solidFill>
                      <a:srgbClr val="FF0000"/>
                    </a:solidFill>
                  </a:rPr>
                  <a:t>for</a:t>
                </a:r>
                <a:r>
                  <a:rPr lang="de-DE" dirty="0">
                    <a:solidFill>
                      <a:srgbClr val="FF0000"/>
                    </a:solidFill>
                  </a:rPr>
                  <a:t> large </a:t>
                </a:r>
                <a:r>
                  <a:rPr lang="de-DE" dirty="0" err="1">
                    <a:solidFill>
                      <a:srgbClr val="FF0000"/>
                    </a:solidFill>
                  </a:rPr>
                  <a:t>enough</a:t>
                </a:r>
                <a:r>
                  <a:rPr lang="de-DE" dirty="0">
                    <a:solidFill>
                      <a:srgbClr val="FF0000"/>
                    </a:solidFill>
                  </a:rPr>
                  <a:t> a (256 </a:t>
                </a:r>
                <a:r>
                  <a:rPr lang="de-DE" dirty="0" err="1">
                    <a:solidFill>
                      <a:srgbClr val="FF0000"/>
                    </a:solidFill>
                  </a:rPr>
                  <a:t>bits</a:t>
                </a:r>
                <a:r>
                  <a:rPr lang="de-DE" dirty="0">
                    <a:solidFill>
                      <a:srgbClr val="FF0000"/>
                    </a:solidFill>
                  </a:rPr>
                  <a:t>) and p (&gt;= 2048 </a:t>
                </a:r>
                <a:r>
                  <a:rPr lang="de-DE" dirty="0" err="1">
                    <a:solidFill>
                      <a:srgbClr val="FF0000"/>
                    </a:solidFill>
                  </a:rPr>
                  <a:t>bits</a:t>
                </a:r>
                <a:r>
                  <a:rPr lang="de-DE" dirty="0">
                    <a:solidFill>
                      <a:srgbClr val="FF0000"/>
                    </a:solidFill>
                  </a:rPr>
                  <a:t>))</a:t>
                </a: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301A875-FF0E-4709-9DE1-88EB3CBFA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937" y="4717215"/>
                <a:ext cx="5088747" cy="669992"/>
              </a:xfrm>
              <a:prstGeom prst="rect">
                <a:avLst/>
              </a:prstGeom>
              <a:blipFill>
                <a:blip r:embed="rId4"/>
                <a:stretch>
                  <a:fillRect l="-958" t="-1818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E04ADAA-FB7E-4632-9E24-CDB4853B4FC9}"/>
                  </a:ext>
                </a:extLst>
              </p:cNvPr>
              <p:cNvSpPr txBox="1"/>
              <p:nvPr/>
            </p:nvSpPr>
            <p:spPr>
              <a:xfrm>
                <a:off x="4750010" y="5665254"/>
                <a:ext cx="5088747" cy="9469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>
                    <a:solidFill>
                      <a:srgbClr val="00B050"/>
                    </a:solidFill>
                  </a:rPr>
                  <a:t> s </a:t>
                </a:r>
                <a:r>
                  <a:rPr lang="de-DE" dirty="0" err="1">
                    <a:solidFill>
                      <a:srgbClr val="00B050"/>
                    </a:solidFill>
                  </a:rPr>
                  <a:t>is</a:t>
                </a:r>
                <a:r>
                  <a:rPr lang="de-DE" dirty="0">
                    <a:solidFill>
                      <a:srgbClr val="00B050"/>
                    </a:solidFill>
                  </a:rPr>
                  <a:t> easy </a:t>
                </a:r>
                <a:r>
                  <a:rPr lang="de-DE" dirty="0" err="1">
                    <a:solidFill>
                      <a:srgbClr val="00B050"/>
                    </a:solidFill>
                  </a:rPr>
                  <a:t>to</a:t>
                </a:r>
                <a:r>
                  <a:rPr lang="de-DE" dirty="0">
                    <a:solidFill>
                      <a:srgbClr val="00B050"/>
                    </a:solidFill>
                  </a:rPr>
                  <a:t> </a:t>
                </a:r>
                <a:r>
                  <a:rPr lang="de-DE" dirty="0" err="1">
                    <a:solidFill>
                      <a:srgbClr val="00B050"/>
                    </a:solidFill>
                  </a:rPr>
                  <a:t>compute</a:t>
                </a:r>
                <a:r>
                  <a:rPr lang="de-DE" dirty="0">
                    <a:solidFill>
                      <a:srgbClr val="00B050"/>
                    </a:solidFill>
                  </a:rPr>
                  <a:t>, </a:t>
                </a:r>
                <a:r>
                  <a:rPr lang="de-DE" dirty="0" err="1">
                    <a:solidFill>
                      <a:srgbClr val="00B050"/>
                    </a:solidFill>
                  </a:rPr>
                  <a:t>since</a:t>
                </a:r>
                <a:r>
                  <a:rPr lang="de-DE" dirty="0">
                    <a:solidFill>
                      <a:srgbClr val="00B050"/>
                    </a:solidFill>
                  </a:rPr>
                  <a:t> modular </a:t>
                </a:r>
                <a:r>
                  <a:rPr lang="de-DE" dirty="0" err="1">
                    <a:solidFill>
                      <a:srgbClr val="00B050"/>
                    </a:solidFill>
                  </a:rPr>
                  <a:t>exponentiation</a:t>
                </a:r>
                <a:r>
                  <a:rPr lang="de-DE" dirty="0">
                    <a:solidFill>
                      <a:srgbClr val="00B050"/>
                    </a:solidFill>
                  </a:rPr>
                  <a:t> </a:t>
                </a:r>
                <a:r>
                  <a:rPr lang="de-DE" dirty="0" err="1">
                    <a:solidFill>
                      <a:srgbClr val="00B050"/>
                    </a:solidFill>
                  </a:rPr>
                  <a:t>can</a:t>
                </a:r>
                <a:r>
                  <a:rPr lang="de-DE" dirty="0">
                    <a:solidFill>
                      <a:srgbClr val="00B050"/>
                    </a:solidFill>
                  </a:rPr>
                  <a:t> </a:t>
                </a:r>
                <a:r>
                  <a:rPr lang="de-DE" dirty="0" err="1">
                    <a:solidFill>
                      <a:srgbClr val="00B050"/>
                    </a:solidFill>
                  </a:rPr>
                  <a:t>be</a:t>
                </a:r>
                <a:r>
                  <a:rPr lang="de-DE" dirty="0">
                    <a:solidFill>
                      <a:srgbClr val="00B050"/>
                    </a:solidFill>
                  </a:rPr>
                  <a:t> </a:t>
                </a:r>
                <a:r>
                  <a:rPr lang="de-DE" dirty="0" err="1">
                    <a:solidFill>
                      <a:srgbClr val="00B050"/>
                    </a:solidFill>
                  </a:rPr>
                  <a:t>efficiently</a:t>
                </a:r>
                <a:r>
                  <a:rPr lang="de-DE" dirty="0">
                    <a:solidFill>
                      <a:srgbClr val="00B050"/>
                    </a:solidFill>
                  </a:rPr>
                  <a:t> </a:t>
                </a:r>
                <a:r>
                  <a:rPr lang="de-DE" dirty="0" err="1">
                    <a:solidFill>
                      <a:srgbClr val="00B050"/>
                    </a:solidFill>
                  </a:rPr>
                  <a:t>calculated</a:t>
                </a:r>
                <a:r>
                  <a:rPr lang="de-DE" dirty="0">
                    <a:solidFill>
                      <a:srgbClr val="00B050"/>
                    </a:solidFill>
                  </a:rPr>
                  <a:t> </a:t>
                </a:r>
                <a:r>
                  <a:rPr lang="de-DE" dirty="0" err="1">
                    <a:solidFill>
                      <a:srgbClr val="00B050"/>
                    </a:solidFill>
                  </a:rPr>
                  <a:t>using</a:t>
                </a:r>
                <a:r>
                  <a:rPr lang="de-DE" dirty="0">
                    <a:solidFill>
                      <a:srgbClr val="00B050"/>
                    </a:solidFill>
                  </a:rPr>
                  <a:t> </a:t>
                </a:r>
                <a:r>
                  <a:rPr lang="de-DE" dirty="0" err="1">
                    <a:solidFill>
                      <a:srgbClr val="00B050"/>
                    </a:solidFill>
                  </a:rPr>
                  <a:t>the</a:t>
                </a:r>
                <a:r>
                  <a:rPr lang="de-DE" dirty="0">
                    <a:solidFill>
                      <a:srgbClr val="00B050"/>
                    </a:solidFill>
                  </a:rPr>
                  <a:t> </a:t>
                </a:r>
                <a:r>
                  <a:rPr lang="de-DE" dirty="0" err="1">
                    <a:solidFill>
                      <a:srgbClr val="00B050"/>
                    </a:solidFill>
                  </a:rPr>
                  <a:t>extended</a:t>
                </a:r>
                <a:r>
                  <a:rPr lang="de-DE" dirty="0">
                    <a:solidFill>
                      <a:srgbClr val="00B050"/>
                    </a:solidFill>
                  </a:rPr>
                  <a:t> </a:t>
                </a:r>
                <a:r>
                  <a:rPr lang="de-DE" dirty="0" err="1">
                    <a:solidFill>
                      <a:srgbClr val="00B050"/>
                    </a:solidFill>
                  </a:rPr>
                  <a:t>Euclidean</a:t>
                </a:r>
                <a:r>
                  <a:rPr lang="de-DE" dirty="0">
                    <a:solidFill>
                      <a:srgbClr val="00B050"/>
                    </a:solidFill>
                  </a:rPr>
                  <a:t> </a:t>
                </a:r>
                <a:r>
                  <a:rPr lang="de-DE" dirty="0" err="1">
                    <a:solidFill>
                      <a:srgbClr val="00B050"/>
                    </a:solidFill>
                  </a:rPr>
                  <a:t>algorithm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E04ADAA-FB7E-4632-9E24-CDB4853B4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010" y="5665254"/>
                <a:ext cx="5088747" cy="946991"/>
              </a:xfrm>
              <a:prstGeom prst="rect">
                <a:avLst/>
              </a:prstGeom>
              <a:blipFill>
                <a:blip r:embed="rId5"/>
                <a:stretch>
                  <a:fillRect l="-958" t="-641" b="-89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Grafik 22" descr="Büromitarbeiterin mit einfarbiger Füllung">
            <a:extLst>
              <a:ext uri="{FF2B5EF4-FFF2-40B4-BE49-F238E27FC236}">
                <a16:creationId xmlns:a16="http://schemas.microsoft.com/office/drawing/2014/main" id="{01EC5504-3AB8-4071-A849-58E80E8D26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53492" y="3071245"/>
            <a:ext cx="914400" cy="914400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10441274-B7FF-409B-8B7F-30FE048F5B5E}"/>
              </a:ext>
            </a:extLst>
          </p:cNvPr>
          <p:cNvSpPr txBox="1"/>
          <p:nvPr/>
        </p:nvSpPr>
        <p:spPr>
          <a:xfrm>
            <a:off x="1480166" y="2678402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ALICE</a:t>
            </a:r>
            <a:endParaRPr kumimoji="0" lang="de-D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E7146056-4F3B-48E3-B09E-66D19C06FD15}"/>
                  </a:ext>
                </a:extLst>
              </p:cNvPr>
              <p:cNvSpPr/>
              <p:nvPr/>
            </p:nvSpPr>
            <p:spPr>
              <a:xfrm>
                <a:off x="3309043" y="2790697"/>
                <a:ext cx="3812541" cy="87528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600" b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Modulus</a:t>
                </a:r>
                <a:r>
                  <a:rPr kumimoji="0" lang="de-DE" sz="16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de-DE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  <m:r>
                      <a:rPr kumimoji="0" lang="de-DE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=23</m:t>
                    </m:r>
                  </m:oMath>
                </a14:m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(prime)</a:t>
                </a:r>
                <a:b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endPara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6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Generator: </a:t>
                </a:r>
                <a14:m>
                  <m:oMath xmlns:m="http://schemas.openxmlformats.org/officeDocument/2006/math">
                    <m:r>
                      <a:rPr kumimoji="0" lang="de-DE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𝑔</m:t>
                    </m:r>
                    <m:r>
                      <a:rPr kumimoji="0" lang="de-DE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=5 </m:t>
                    </m:r>
                  </m:oMath>
                </a14:m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(primitive root </a:t>
                </a:r>
                <a:r>
                  <a:rPr kumimoji="0" lang="de-DE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modulo</a:t>
                </a: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DE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</m:oMath>
                </a14:m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E7146056-4F3B-48E3-B09E-66D19C06F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043" y="2790697"/>
                <a:ext cx="3812541" cy="8752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feld 25">
            <a:extLst>
              <a:ext uri="{FF2B5EF4-FFF2-40B4-BE49-F238E27FC236}">
                <a16:creationId xmlns:a16="http://schemas.microsoft.com/office/drawing/2014/main" id="{27757B79-C3A2-44AB-880B-E4A6E4EEAF60}"/>
              </a:ext>
            </a:extLst>
          </p:cNvPr>
          <p:cNvSpPr txBox="1"/>
          <p:nvPr/>
        </p:nvSpPr>
        <p:spPr>
          <a:xfrm>
            <a:off x="3738677" y="2411775"/>
            <a:ext cx="2803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domain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parameters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370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Elliptic curve cryptography - ECC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6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FF0D6D21-3CA5-4CC0-8CFF-A008AFDFB2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2486" y="1482813"/>
                <a:ext cx="9680622" cy="92101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ECC is based on a discrete logarithm problem on subgroups of elliptic curves instead of on a cyclic group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b>
                                <m:r>
                                  <a:rPr lang="de-DE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FF0D6D21-3CA5-4CC0-8CFF-A008AFDFB2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486" y="1482813"/>
                <a:ext cx="9680622" cy="921015"/>
              </a:xfrm>
              <a:blipFill>
                <a:blip r:embed="rId2"/>
                <a:stretch>
                  <a:fillRect l="-1008" t="-9272" b="-19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9C32F91A-6AAF-49D9-B8AB-829F13FC4CC4}"/>
                  </a:ext>
                </a:extLst>
              </p:cNvPr>
              <p:cNvSpPr txBox="1"/>
              <p:nvPr/>
            </p:nvSpPr>
            <p:spPr>
              <a:xfrm>
                <a:off x="1245286" y="2873387"/>
                <a:ext cx="2584253" cy="22404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C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yclic group </a:t>
                </a:r>
                <a:endParaRPr lang="de-DE" sz="18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de-DE" sz="18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de-DE" sz="1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de-DE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8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de-DE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br>
                  <a:rPr lang="de-DE" dirty="0">
                    <a:solidFill>
                      <a:schemeClr val="bg1"/>
                    </a:solidFill>
                  </a:rPr>
                </a:br>
                <a:br>
                  <a:rPr lang="de-DE" dirty="0">
                    <a:solidFill>
                      <a:schemeClr val="bg1"/>
                    </a:solidFill>
                  </a:rPr>
                </a:br>
                <a:br>
                  <a:rPr lang="de-DE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r>
                      <a:rPr lang="de-DE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de-DE" sz="1600" dirty="0">
                    <a:solidFill>
                      <a:prstClr val="white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de-DE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prstClr val="white"/>
                    </a:solidFill>
                  </a:rPr>
                  <a:t>prime </a:t>
                </a:r>
                <a:r>
                  <a:rPr lang="de-DE" sz="1600" dirty="0" err="1">
                    <a:solidFill>
                      <a:prstClr val="white"/>
                    </a:solidFill>
                  </a:rPr>
                  <a:t>number</a:t>
                </a:r>
                <a:r>
                  <a:rPr lang="de-DE" sz="1600" dirty="0">
                    <a:solidFill>
                      <a:prstClr val="white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de-DE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de-DE" sz="1600" dirty="0">
                    <a:solidFill>
                      <a:prstClr val="white"/>
                    </a:solidFill>
                  </a:rPr>
                  <a:t> </a:t>
                </a:r>
                <a:r>
                  <a:rPr lang="de-DE" sz="1600" dirty="0" err="1">
                    <a:solidFill>
                      <a:prstClr val="white"/>
                    </a:solidFill>
                  </a:rPr>
                  <a:t>is</a:t>
                </a:r>
                <a:r>
                  <a:rPr lang="de-DE" sz="1600" dirty="0">
                    <a:solidFill>
                      <a:prstClr val="white"/>
                    </a:solidFill>
                  </a:rPr>
                  <a:t> </a:t>
                </a:r>
                <a:r>
                  <a:rPr lang="de-DE" sz="1600" dirty="0" err="1">
                    <a:solidFill>
                      <a:prstClr val="white"/>
                    </a:solidFill>
                  </a:rPr>
                  <a:t>primitve</a:t>
                </a:r>
                <a:r>
                  <a:rPr lang="de-DE" sz="1600" dirty="0">
                    <a:solidFill>
                      <a:prstClr val="white"/>
                    </a:solidFill>
                  </a:rPr>
                  <a:t> root </a:t>
                </a:r>
                <a:r>
                  <a:rPr lang="de-DE" sz="1600" dirty="0" err="1">
                    <a:solidFill>
                      <a:prstClr val="white"/>
                    </a:solidFill>
                  </a:rPr>
                  <a:t>modulo</a:t>
                </a:r>
                <a:r>
                  <a:rPr lang="de-DE" sz="16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de-D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9C32F91A-6AAF-49D9-B8AB-829F13FC4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286" y="2873387"/>
                <a:ext cx="2584253" cy="2240422"/>
              </a:xfrm>
              <a:prstGeom prst="rect">
                <a:avLst/>
              </a:prstGeom>
              <a:blipFill>
                <a:blip r:embed="rId3"/>
                <a:stretch>
                  <a:fillRect t="-1359" b="-24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94357181-DACA-49A0-96A8-476CF3FBDD58}"/>
                  </a:ext>
                </a:extLst>
              </p:cNvPr>
              <p:cNvSpPr txBox="1"/>
              <p:nvPr/>
            </p:nvSpPr>
            <p:spPr>
              <a:xfrm>
                <a:off x="6347412" y="2873387"/>
                <a:ext cx="3492157" cy="2708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DE" b="1" dirty="0">
                    <a:solidFill>
                      <a:schemeClr val="bg1"/>
                    </a:solidFill>
                  </a:rPr>
                  <a:t>Elliptic </a:t>
                </a:r>
                <a:r>
                  <a:rPr lang="de-DE" b="1" dirty="0" err="1">
                    <a:solidFill>
                      <a:schemeClr val="bg1"/>
                    </a:solidFill>
                  </a:rPr>
                  <a:t>curves</a:t>
                </a:r>
                <a:endParaRPr lang="de-DE" sz="18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de-DE" sz="18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DE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de-DE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br>
                  <a:rPr lang="de-DE" i="1" dirty="0">
                    <a:solidFill>
                      <a:schemeClr val="bg1"/>
                    </a:solidFill>
                  </a:rPr>
                </a:br>
                <a:endParaRPr lang="de-DE" i="1" dirty="0">
                  <a:solidFill>
                    <a:schemeClr val="bg1"/>
                  </a:solidFill>
                </a:endParaRPr>
              </a:p>
              <a:p>
                <a:endParaRPr lang="de-DE" i="1" dirty="0">
                  <a:solidFill>
                    <a:schemeClr val="bg1"/>
                  </a:solidFill>
                </a:endParaRPr>
              </a:p>
              <a:p>
                <a:endParaRPr lang="de-DE" i="1" dirty="0">
                  <a:solidFill>
                    <a:schemeClr val="bg1"/>
                  </a:solidFill>
                </a:endParaRPr>
              </a:p>
              <a:p>
                <a:r>
                  <a:rPr lang="de-DE" sz="1600" i="1" dirty="0">
                    <a:solidFill>
                      <a:schemeClr val="bg1"/>
                    </a:solidFill>
                  </a:rPr>
                  <a:t>d </a:t>
                </a:r>
                <a:r>
                  <a:rPr lang="de-DE" sz="1600" i="1" dirty="0" err="1">
                    <a:solidFill>
                      <a:schemeClr val="bg1"/>
                    </a:solidFill>
                  </a:rPr>
                  <a:t>is</a:t>
                </a:r>
                <a:r>
                  <a:rPr lang="de-DE" sz="1600" i="1" dirty="0">
                    <a:solidFill>
                      <a:schemeClr val="bg1"/>
                    </a:solidFill>
                  </a:rPr>
                  <a:t> a </a:t>
                </a:r>
                <a:r>
                  <a:rPr lang="de-DE" sz="1600" i="1" dirty="0" err="1">
                    <a:solidFill>
                      <a:schemeClr val="bg1"/>
                    </a:solidFill>
                  </a:rPr>
                  <a:t>secret</a:t>
                </a:r>
                <a:r>
                  <a:rPr lang="de-DE" sz="1600" i="1" dirty="0">
                    <a:solidFill>
                      <a:schemeClr val="bg1"/>
                    </a:solidFill>
                  </a:rPr>
                  <a:t> integer, </a:t>
                </a:r>
                <a:br>
                  <a:rPr lang="de-DE" sz="1600" i="1" dirty="0">
                    <a:solidFill>
                      <a:schemeClr val="bg1"/>
                    </a:solidFill>
                  </a:rPr>
                </a:br>
                <a:r>
                  <a:rPr lang="de-DE" sz="1600" i="1" dirty="0">
                    <a:solidFill>
                      <a:schemeClr val="bg1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de-DE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de-DE" sz="1600" i="1" dirty="0">
                    <a:solidFill>
                      <a:schemeClr val="bg1"/>
                    </a:solidFill>
                  </a:rPr>
                  <a:t>“ </a:t>
                </a:r>
                <a:r>
                  <a:rPr lang="de-DE" sz="1600" i="1" dirty="0" err="1">
                    <a:solidFill>
                      <a:schemeClr val="bg1"/>
                    </a:solidFill>
                  </a:rPr>
                  <a:t>is</a:t>
                </a:r>
                <a:r>
                  <a:rPr lang="de-DE" sz="1600" i="1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b="1" i="1" dirty="0" err="1">
                    <a:solidFill>
                      <a:schemeClr val="bg1"/>
                    </a:solidFill>
                  </a:rPr>
                  <a:t>scalar</a:t>
                </a:r>
                <a:r>
                  <a:rPr lang="de-DE" sz="1600" b="1" i="1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b="1" i="1" dirty="0" err="1">
                    <a:solidFill>
                      <a:schemeClr val="bg1"/>
                    </a:solidFill>
                  </a:rPr>
                  <a:t>multiplication</a:t>
                </a:r>
                <a:r>
                  <a:rPr lang="de-DE" sz="1600" b="1" i="1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b="1" i="1" dirty="0" err="1">
                    <a:solidFill>
                      <a:schemeClr val="bg1"/>
                    </a:solidFill>
                  </a:rPr>
                  <a:t>operator</a:t>
                </a:r>
                <a:r>
                  <a:rPr lang="de-DE" sz="1600" b="1" i="1" dirty="0">
                    <a:solidFill>
                      <a:schemeClr val="bg1"/>
                    </a:solidFill>
                  </a:rPr>
                  <a:t> on </a:t>
                </a:r>
                <a:r>
                  <a:rPr lang="de-DE" sz="1600" b="1" i="1" dirty="0" err="1">
                    <a:solidFill>
                      <a:schemeClr val="bg1"/>
                    </a:solidFill>
                  </a:rPr>
                  <a:t>elliptic</a:t>
                </a:r>
                <a:r>
                  <a:rPr lang="de-DE" sz="1600" b="1" i="1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b="1" i="1" dirty="0" err="1">
                    <a:solidFill>
                      <a:schemeClr val="bg1"/>
                    </a:solidFill>
                  </a:rPr>
                  <a:t>curve</a:t>
                </a:r>
                <a:r>
                  <a:rPr lang="de-DE" sz="1600" i="1" dirty="0">
                    <a:solidFill>
                      <a:schemeClr val="bg1"/>
                    </a:solidFill>
                  </a:rPr>
                  <a:t>,</a:t>
                </a:r>
                <a:br>
                  <a:rPr lang="de-DE" sz="1600" i="1" dirty="0">
                    <a:solidFill>
                      <a:schemeClr val="bg1"/>
                    </a:solidFill>
                  </a:rPr>
                </a:br>
                <a:r>
                  <a:rPr lang="de-DE" sz="1600" i="1" dirty="0">
                    <a:solidFill>
                      <a:schemeClr val="bg1"/>
                    </a:solidFill>
                  </a:rPr>
                  <a:t>G and Q </a:t>
                </a:r>
                <a:r>
                  <a:rPr lang="de-DE" sz="1600" i="1" dirty="0" err="1">
                    <a:solidFill>
                      <a:schemeClr val="bg1"/>
                    </a:solidFill>
                  </a:rPr>
                  <a:t>are</a:t>
                </a:r>
                <a:r>
                  <a:rPr lang="de-DE" sz="1600" i="1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b="1" i="1" dirty="0" err="1">
                    <a:solidFill>
                      <a:schemeClr val="bg1"/>
                    </a:solidFill>
                  </a:rPr>
                  <a:t>points</a:t>
                </a:r>
                <a:r>
                  <a:rPr lang="de-DE" sz="1600" b="1" i="1" dirty="0">
                    <a:solidFill>
                      <a:schemeClr val="bg1"/>
                    </a:solidFill>
                  </a:rPr>
                  <a:t> on </a:t>
                </a:r>
                <a:r>
                  <a:rPr lang="de-DE" sz="1600" b="1" i="1" dirty="0" err="1">
                    <a:solidFill>
                      <a:schemeClr val="bg1"/>
                    </a:solidFill>
                  </a:rPr>
                  <a:t>elliptic</a:t>
                </a:r>
                <a:r>
                  <a:rPr lang="de-DE" sz="1600" b="1" i="1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b="1" i="1" dirty="0" err="1">
                    <a:solidFill>
                      <a:schemeClr val="bg1"/>
                    </a:solidFill>
                  </a:rPr>
                  <a:t>curve</a:t>
                </a:r>
                <a:r>
                  <a:rPr lang="de-DE" sz="1600" i="1" dirty="0">
                    <a:solidFill>
                      <a:schemeClr val="bg1"/>
                    </a:solidFill>
                  </a:rPr>
                  <a:t>,</a:t>
                </a:r>
              </a:p>
              <a:p>
                <a:r>
                  <a:rPr lang="de-DE" sz="1600" i="1" dirty="0" err="1">
                    <a:solidFill>
                      <a:srgbClr val="00B050"/>
                    </a:solidFill>
                  </a:rPr>
                  <a:t>etc</a:t>
                </a:r>
                <a:r>
                  <a:rPr lang="de-DE" sz="1600" i="1" dirty="0">
                    <a:solidFill>
                      <a:srgbClr val="00B050"/>
                    </a:solidFill>
                  </a:rPr>
                  <a:t> ….</a:t>
                </a:r>
                <a:endParaRPr lang="de-DE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94357181-DACA-49A0-96A8-476CF3FBD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412" y="2873387"/>
                <a:ext cx="3492157" cy="2708434"/>
              </a:xfrm>
              <a:prstGeom prst="rect">
                <a:avLst/>
              </a:prstGeom>
              <a:blipFill>
                <a:blip r:embed="rId4"/>
                <a:stretch>
                  <a:fillRect l="-873" t="-1124" b="-17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>
            <a:extLst>
              <a:ext uri="{FF2B5EF4-FFF2-40B4-BE49-F238E27FC236}">
                <a16:creationId xmlns:a16="http://schemas.microsoft.com/office/drawing/2014/main" id="{EA57A5DE-99C3-4AFB-9AFE-702EA94551BA}"/>
              </a:ext>
            </a:extLst>
          </p:cNvPr>
          <p:cNvSpPr txBox="1"/>
          <p:nvPr/>
        </p:nvSpPr>
        <p:spPr>
          <a:xfrm>
            <a:off x="3454399" y="2616147"/>
            <a:ext cx="2516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a </a:t>
            </a:r>
            <a:r>
              <a:rPr lang="de-DE" dirty="0" err="1">
                <a:solidFill>
                  <a:srgbClr val="FF0000"/>
                </a:solidFill>
              </a:rPr>
              <a:t>is</a:t>
            </a:r>
            <a:r>
              <a:rPr lang="de-DE" dirty="0">
                <a:solidFill>
                  <a:srgbClr val="FF0000"/>
                </a:solidFill>
              </a:rPr>
              <a:t> ‘</a:t>
            </a:r>
            <a:r>
              <a:rPr lang="de-DE" dirty="0" err="1">
                <a:solidFill>
                  <a:srgbClr val="FF0000"/>
                </a:solidFill>
              </a:rPr>
              <a:t>hard</a:t>
            </a:r>
            <a:r>
              <a:rPr lang="de-DE" dirty="0">
                <a:solidFill>
                  <a:srgbClr val="FF0000"/>
                </a:solidFill>
              </a:rPr>
              <a:t>‘ </a:t>
            </a:r>
            <a:r>
              <a:rPr lang="de-DE" dirty="0" err="1">
                <a:solidFill>
                  <a:srgbClr val="FF0000"/>
                </a:solidFill>
              </a:rPr>
              <a:t>to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compute</a:t>
            </a:r>
            <a:r>
              <a:rPr lang="de-DE" dirty="0">
                <a:solidFill>
                  <a:srgbClr val="FF0000"/>
                </a:solidFill>
              </a:rPr>
              <a:t>, </a:t>
            </a:r>
            <a:r>
              <a:rPr lang="de-DE" dirty="0" err="1">
                <a:solidFill>
                  <a:srgbClr val="FF0000"/>
                </a:solidFill>
              </a:rPr>
              <a:t>given</a:t>
            </a:r>
            <a:r>
              <a:rPr lang="de-DE" dirty="0">
                <a:solidFill>
                  <a:srgbClr val="FF0000"/>
                </a:solidFill>
              </a:rPr>
              <a:t> A, p and g, </a:t>
            </a:r>
            <a:r>
              <a:rPr lang="de-DE" dirty="0" err="1">
                <a:solidFill>
                  <a:srgbClr val="FF0000"/>
                </a:solidFill>
              </a:rPr>
              <a:t>for</a:t>
            </a:r>
            <a:r>
              <a:rPr lang="de-DE" dirty="0">
                <a:solidFill>
                  <a:srgbClr val="FF0000"/>
                </a:solidFill>
              </a:rPr>
              <a:t> large </a:t>
            </a:r>
            <a:r>
              <a:rPr lang="de-DE" dirty="0" err="1">
                <a:solidFill>
                  <a:srgbClr val="FF0000"/>
                </a:solidFill>
              </a:rPr>
              <a:t>enough</a:t>
            </a:r>
            <a:r>
              <a:rPr lang="de-DE" dirty="0">
                <a:solidFill>
                  <a:srgbClr val="FF0000"/>
                </a:solidFill>
              </a:rPr>
              <a:t> a (256 </a:t>
            </a:r>
            <a:r>
              <a:rPr lang="de-DE" dirty="0" err="1">
                <a:solidFill>
                  <a:srgbClr val="FF0000"/>
                </a:solidFill>
              </a:rPr>
              <a:t>bits</a:t>
            </a:r>
            <a:r>
              <a:rPr lang="de-DE" dirty="0">
                <a:solidFill>
                  <a:srgbClr val="FF0000"/>
                </a:solidFill>
              </a:rPr>
              <a:t>) and p (&gt;= 2048 </a:t>
            </a:r>
            <a:r>
              <a:rPr lang="de-DE" dirty="0" err="1">
                <a:solidFill>
                  <a:srgbClr val="FF0000"/>
                </a:solidFill>
              </a:rPr>
              <a:t>bits</a:t>
            </a:r>
            <a:r>
              <a:rPr lang="de-DE" dirty="0">
                <a:solidFill>
                  <a:srgbClr val="FF0000"/>
                </a:solidFill>
              </a:rPr>
              <a:t>))</a:t>
            </a:r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70EF167-86E1-4183-888B-3644247E8F79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555631" y="3216312"/>
            <a:ext cx="898768" cy="30061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953AB92D-02A7-47D6-A0E0-9B92294FBC21}"/>
              </a:ext>
            </a:extLst>
          </p:cNvPr>
          <p:cNvSpPr txBox="1"/>
          <p:nvPr/>
        </p:nvSpPr>
        <p:spPr>
          <a:xfrm>
            <a:off x="3328035" y="5820170"/>
            <a:ext cx="2516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B050"/>
                </a:solidFill>
              </a:rPr>
              <a:t>We</a:t>
            </a:r>
            <a:r>
              <a:rPr lang="de-DE" dirty="0">
                <a:solidFill>
                  <a:srgbClr val="00B050"/>
                </a:solidFill>
              </a:rPr>
              <a:t> will </a:t>
            </a:r>
            <a:r>
              <a:rPr lang="de-DE" dirty="0" err="1">
                <a:solidFill>
                  <a:srgbClr val="00B050"/>
                </a:solidFill>
              </a:rPr>
              <a:t>now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look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into</a:t>
            </a:r>
            <a:r>
              <a:rPr lang="de-DE" dirty="0">
                <a:solidFill>
                  <a:srgbClr val="00B050"/>
                </a:solidFill>
              </a:rPr>
              <a:t> all </a:t>
            </a:r>
            <a:r>
              <a:rPr lang="de-DE" dirty="0" err="1">
                <a:solidFill>
                  <a:srgbClr val="00B050"/>
                </a:solidFill>
              </a:rPr>
              <a:t>this</a:t>
            </a:r>
            <a:r>
              <a:rPr lang="de-DE" dirty="0">
                <a:solidFill>
                  <a:srgbClr val="00B050"/>
                </a:solidFill>
              </a:rPr>
              <a:t> in </a:t>
            </a:r>
            <a:r>
              <a:rPr lang="de-DE" dirty="0" err="1">
                <a:solidFill>
                  <a:srgbClr val="00B050"/>
                </a:solidFill>
              </a:rPr>
              <a:t>more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detail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en-US" sz="1800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rgbClr val="00B050"/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6F79463-0F12-4BFC-A885-5742CB0F5741}"/>
              </a:ext>
            </a:extLst>
          </p:cNvPr>
          <p:cNvCxnSpPr>
            <a:cxnSpLocks/>
          </p:cNvCxnSpPr>
          <p:nvPr/>
        </p:nvCxnSpPr>
        <p:spPr>
          <a:xfrm flipV="1">
            <a:off x="5844589" y="5581822"/>
            <a:ext cx="564026" cy="35787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288900F8-A44A-4E4B-8F64-D80924BA5B43}"/>
              </a:ext>
            </a:extLst>
          </p:cNvPr>
          <p:cNvSpPr txBox="1"/>
          <p:nvPr/>
        </p:nvSpPr>
        <p:spPr>
          <a:xfrm>
            <a:off x="9170825" y="2649309"/>
            <a:ext cx="2516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d </a:t>
            </a:r>
            <a:r>
              <a:rPr lang="de-DE" dirty="0" err="1">
                <a:solidFill>
                  <a:srgbClr val="FF0000"/>
                </a:solidFill>
              </a:rPr>
              <a:t>is</a:t>
            </a:r>
            <a:r>
              <a:rPr lang="de-DE" dirty="0">
                <a:solidFill>
                  <a:srgbClr val="FF0000"/>
                </a:solidFill>
              </a:rPr>
              <a:t> ‘</a:t>
            </a:r>
            <a:r>
              <a:rPr lang="de-DE" dirty="0" err="1">
                <a:solidFill>
                  <a:srgbClr val="FF0000"/>
                </a:solidFill>
              </a:rPr>
              <a:t>hard</a:t>
            </a:r>
            <a:r>
              <a:rPr lang="de-DE" dirty="0">
                <a:solidFill>
                  <a:srgbClr val="FF0000"/>
                </a:solidFill>
              </a:rPr>
              <a:t>‘ </a:t>
            </a:r>
            <a:r>
              <a:rPr lang="de-DE" dirty="0" err="1">
                <a:solidFill>
                  <a:srgbClr val="FF0000"/>
                </a:solidFill>
              </a:rPr>
              <a:t>to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compute</a:t>
            </a:r>
            <a:r>
              <a:rPr lang="de-DE" dirty="0">
                <a:solidFill>
                  <a:srgbClr val="FF0000"/>
                </a:solidFill>
              </a:rPr>
              <a:t>, </a:t>
            </a:r>
            <a:r>
              <a:rPr lang="de-DE" dirty="0" err="1">
                <a:solidFill>
                  <a:srgbClr val="FF0000"/>
                </a:solidFill>
              </a:rPr>
              <a:t>given</a:t>
            </a:r>
            <a:r>
              <a:rPr lang="de-DE" dirty="0">
                <a:solidFill>
                  <a:srgbClr val="FF0000"/>
                </a:solidFill>
              </a:rPr>
              <a:t> G and Q and a proper </a:t>
            </a:r>
            <a:r>
              <a:rPr lang="de-DE" dirty="0" err="1">
                <a:solidFill>
                  <a:srgbClr val="FF0000"/>
                </a:solidFill>
              </a:rPr>
              <a:t>elliptic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curve</a:t>
            </a:r>
            <a:endParaRPr lang="de-DE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A92C007-46B6-40B3-8F02-876761572F84}"/>
              </a:ext>
            </a:extLst>
          </p:cNvPr>
          <p:cNvCxnSpPr>
            <a:cxnSpLocks/>
          </p:cNvCxnSpPr>
          <p:nvPr/>
        </p:nvCxnSpPr>
        <p:spPr>
          <a:xfrm flipH="1">
            <a:off x="8255107" y="3216311"/>
            <a:ext cx="898768" cy="30061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035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Elliptic curves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FF0D6D21-3CA5-4CC0-8CFF-A008AFDFB2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2486" y="1482813"/>
                <a:ext cx="4999050" cy="921015"/>
              </a:xfrm>
            </p:spPr>
            <p:txBody>
              <a:bodyPr>
                <a:normAutofit fontScale="92500"/>
              </a:bodyPr>
              <a:lstStyle/>
              <a:p>
                <a:r>
                  <a:rPr lang="de-DE" sz="2400" dirty="0"/>
                  <a:t>Elliptic </a:t>
                </a:r>
                <a:r>
                  <a:rPr lang="de-DE" sz="2400" dirty="0" err="1"/>
                  <a:t>curves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are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sum</a:t>
                </a:r>
                <a:r>
                  <a:rPr lang="de-DE" sz="2400" dirty="0"/>
                  <a:t> </a:t>
                </a:r>
                <a:r>
                  <a:rPr lang="de-DE" sz="2400" dirty="0" err="1"/>
                  <a:t>of</a:t>
                </a:r>
                <a:r>
                  <a:rPr lang="de-DE" sz="2400" dirty="0"/>
                  <a:t> </a:t>
                </a:r>
                <a:r>
                  <a:rPr lang="de-DE" sz="2400" dirty="0" err="1"/>
                  <a:t>points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lang="de-DE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400" dirty="0"/>
                  <a:t> </a:t>
                </a:r>
                <a:r>
                  <a:rPr lang="de-DE" sz="2400" dirty="0" err="1"/>
                  <a:t>that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satisfy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equation</a:t>
                </a:r>
                <a:r>
                  <a:rPr lang="de-DE" sz="2400" dirty="0"/>
                  <a:t>: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FF0D6D21-3CA5-4CC0-8CFF-A008AFDFB2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486" y="1482813"/>
                <a:ext cx="4999050" cy="921015"/>
              </a:xfrm>
              <a:blipFill>
                <a:blip r:embed="rId2"/>
                <a:stretch>
                  <a:fillRect l="-1585" t="-86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ECC 101: What is ECC and why would I want to use it?">
            <a:extLst>
              <a:ext uri="{FF2B5EF4-FFF2-40B4-BE49-F238E27FC236}">
                <a16:creationId xmlns:a16="http://schemas.microsoft.com/office/drawing/2014/main" id="{F8714301-9133-47A5-864A-DA8DCD27C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272" y="1950732"/>
            <a:ext cx="6055463" cy="404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92EB964-9F85-4086-99CC-149FC41ED997}"/>
                  </a:ext>
                </a:extLst>
              </p:cNvPr>
              <p:cNvSpPr txBox="1"/>
              <p:nvPr/>
            </p:nvSpPr>
            <p:spPr>
              <a:xfrm>
                <a:off x="637910" y="2631883"/>
                <a:ext cx="4614028" cy="2862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DE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de-DE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de-DE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sz="2000" dirty="0">
                    <a:solidFill>
                      <a:schemeClr val="bg1"/>
                    </a:solidFill>
                  </a:rPr>
                  <a:t>,</a:t>
                </a:r>
              </a:p>
              <a:p>
                <a:endParaRPr lang="de-DE" sz="20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de-DE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+27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br>
                  <a:rPr lang="de-DE" sz="2000" dirty="0">
                    <a:solidFill>
                      <a:schemeClr val="bg1"/>
                    </a:solidFill>
                  </a:rPr>
                </a:br>
                <a:br>
                  <a:rPr lang="de-DE" sz="2000" dirty="0">
                    <a:solidFill>
                      <a:schemeClr val="bg1"/>
                    </a:solidFill>
                  </a:rPr>
                </a:br>
                <a:br>
                  <a:rPr lang="de-DE" sz="2000" dirty="0">
                    <a:solidFill>
                      <a:schemeClr val="bg1"/>
                    </a:solidFill>
                  </a:rPr>
                </a:br>
                <a:r>
                  <a:rPr lang="de-DE" sz="2000" dirty="0" err="1">
                    <a:solidFill>
                      <a:schemeClr val="bg1"/>
                    </a:solidFill>
                  </a:rPr>
                  <a:t>Examples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457200" indent="-457200">
                  <a:buFont typeface="+mj-lt"/>
                  <a:buAutoNum type="arabicParenR"/>
                </a:pPr>
                <a:r>
                  <a:rPr lang="de-DE" sz="2000" dirty="0">
                    <a:solidFill>
                      <a:schemeClr val="bg1"/>
                    </a:solidFill>
                  </a:rPr>
                  <a:t>secp256k1 (Bitcoin, Ethereum etc.): </a:t>
                </a:r>
                <a14:m>
                  <m:oMath xmlns:m="http://schemas.openxmlformats.org/officeDocument/2006/math">
                    <m:r>
                      <a:rPr lang="de-DE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sz="20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de-DE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de-DE" sz="2000" dirty="0">
                  <a:solidFill>
                    <a:schemeClr val="bg1"/>
                  </a:solidFill>
                </a:endParaRPr>
              </a:p>
              <a:p>
                <a:pPr marL="457200" indent="-457200">
                  <a:buFont typeface="+mj-lt"/>
                  <a:buAutoNum type="arabicParenR"/>
                </a:pPr>
                <a:r>
                  <a:rPr lang="de-DE" sz="2000" dirty="0">
                    <a:solidFill>
                      <a:schemeClr val="bg1"/>
                    </a:solidFill>
                  </a:rPr>
                  <a:t>Graph on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the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right</a:t>
                </a:r>
                <a:r>
                  <a:rPr lang="de-DE" sz="2000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de-DE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de-DE" sz="20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de-DE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92EB964-9F85-4086-99CC-149FC41ED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0" y="2631883"/>
                <a:ext cx="4614028" cy="2862322"/>
              </a:xfrm>
              <a:prstGeom prst="rect">
                <a:avLst/>
              </a:prstGeom>
              <a:blipFill>
                <a:blip r:embed="rId4"/>
                <a:stretch>
                  <a:fillRect l="-1453" t="-1279" b="-29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80A11A3-1E6E-453E-8FFE-579B4296C64D}"/>
                  </a:ext>
                </a:extLst>
              </p:cNvPr>
              <p:cNvSpPr txBox="1"/>
              <p:nvPr/>
            </p:nvSpPr>
            <p:spPr>
              <a:xfrm>
                <a:off x="10429102" y="4045865"/>
                <a:ext cx="242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80A11A3-1E6E-453E-8FFE-579B4296C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102" y="4045865"/>
                <a:ext cx="242277" cy="369332"/>
              </a:xfrm>
              <a:prstGeom prst="rect">
                <a:avLst/>
              </a:prstGeom>
              <a:blipFill>
                <a:blip r:embed="rId5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4450991-020B-4787-8E64-B08E76355EAA}"/>
                  </a:ext>
                </a:extLst>
              </p:cNvPr>
              <p:cNvSpPr txBox="1"/>
              <p:nvPr/>
            </p:nvSpPr>
            <p:spPr>
              <a:xfrm>
                <a:off x="8272584" y="1943320"/>
                <a:ext cx="242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4450991-020B-4787-8E64-B08E76355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584" y="1943320"/>
                <a:ext cx="242277" cy="369332"/>
              </a:xfrm>
              <a:prstGeom prst="rect">
                <a:avLst/>
              </a:prstGeom>
              <a:blipFill>
                <a:blip r:embed="rId6"/>
                <a:stretch>
                  <a:fillRect r="-25000"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2CBFF4D-8AA1-4A01-8E0C-EDF354710115}"/>
                  </a:ext>
                </a:extLst>
              </p:cNvPr>
              <p:cNvSpPr txBox="1"/>
              <p:nvPr/>
            </p:nvSpPr>
            <p:spPr>
              <a:xfrm>
                <a:off x="5805619" y="2127986"/>
                <a:ext cx="226661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800" b="0" dirty="0">
                    <a:solidFill>
                      <a:schemeClr val="tx1"/>
                    </a:solidFill>
                  </a:rPr>
                  <a:t>Elliptic curve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2CBFF4D-8AA1-4A01-8E0C-EDF354710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619" y="2127986"/>
                <a:ext cx="2266618" cy="646331"/>
              </a:xfrm>
              <a:prstGeom prst="rect">
                <a:avLst/>
              </a:prstGeom>
              <a:blipFill>
                <a:blip r:embed="rId7"/>
                <a:stretch>
                  <a:fillRect l="-2151" t="-4717" b="-37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94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Elliptic curves – point addition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8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FF0D6D21-3CA5-4CC0-8CFF-A008AFDFB2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2486" y="1482813"/>
                <a:ext cx="4999050" cy="921015"/>
              </a:xfrm>
            </p:spPr>
            <p:txBody>
              <a:bodyPr>
                <a:normAutofit/>
              </a:bodyPr>
              <a:lstStyle/>
              <a:p>
                <a:r>
                  <a:rPr lang="de-DE" sz="2400" dirty="0"/>
                  <a:t>Point </a:t>
                </a:r>
                <a:r>
                  <a:rPr lang="de-DE" sz="2400" dirty="0" err="1"/>
                  <a:t>addition</a:t>
                </a:r>
                <a:r>
                  <a:rPr lang="de-DE" sz="2400" dirty="0"/>
                  <a:t> on an </a:t>
                </a:r>
                <a:r>
                  <a:rPr lang="de-DE" sz="2400" dirty="0" err="1"/>
                  <a:t>elliptic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curve</a:t>
                </a:r>
                <a:r>
                  <a:rPr lang="de-DE" sz="2400" dirty="0"/>
                  <a:t> (“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de-DE" sz="2400" dirty="0"/>
                  <a:t>“):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FF0D6D21-3CA5-4CC0-8CFF-A008AFDFB2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486" y="1482813"/>
                <a:ext cx="4999050" cy="921015"/>
              </a:xfrm>
              <a:blipFill>
                <a:blip r:embed="rId2"/>
                <a:stretch>
                  <a:fillRect l="-1951" t="-92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ECC 101: What is ECC and why would I want to use it?">
            <a:extLst>
              <a:ext uri="{FF2B5EF4-FFF2-40B4-BE49-F238E27FC236}">
                <a16:creationId xmlns:a16="http://schemas.microsoft.com/office/drawing/2014/main" id="{F8714301-9133-47A5-864A-DA8DCD27C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272" y="1950732"/>
            <a:ext cx="6055463" cy="404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92EB964-9F85-4086-99CC-149FC41ED997}"/>
                  </a:ext>
                </a:extLst>
              </p:cNvPr>
              <p:cNvSpPr txBox="1"/>
              <p:nvPr/>
            </p:nvSpPr>
            <p:spPr>
              <a:xfrm>
                <a:off x="637910" y="2631883"/>
                <a:ext cx="461402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de-DE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92EB964-9F85-4086-99CC-149FC41ED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0" y="2631883"/>
                <a:ext cx="4614028" cy="400110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80A11A3-1E6E-453E-8FFE-579B4296C64D}"/>
                  </a:ext>
                </a:extLst>
              </p:cNvPr>
              <p:cNvSpPr txBox="1"/>
              <p:nvPr/>
            </p:nvSpPr>
            <p:spPr>
              <a:xfrm>
                <a:off x="10429102" y="4045865"/>
                <a:ext cx="242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80A11A3-1E6E-453E-8FFE-579B4296C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102" y="4045865"/>
                <a:ext cx="242277" cy="369332"/>
              </a:xfrm>
              <a:prstGeom prst="rect">
                <a:avLst/>
              </a:prstGeom>
              <a:blipFill>
                <a:blip r:embed="rId5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4450991-020B-4787-8E64-B08E76355EAA}"/>
                  </a:ext>
                </a:extLst>
              </p:cNvPr>
              <p:cNvSpPr txBox="1"/>
              <p:nvPr/>
            </p:nvSpPr>
            <p:spPr>
              <a:xfrm>
                <a:off x="8272584" y="1943320"/>
                <a:ext cx="242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4450991-020B-4787-8E64-B08E76355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584" y="1943320"/>
                <a:ext cx="242277" cy="369332"/>
              </a:xfrm>
              <a:prstGeom prst="rect">
                <a:avLst/>
              </a:prstGeom>
              <a:blipFill>
                <a:blip r:embed="rId6"/>
                <a:stretch>
                  <a:fillRect r="-25000"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2CBFF4D-8AA1-4A01-8E0C-EDF354710115}"/>
                  </a:ext>
                </a:extLst>
              </p:cNvPr>
              <p:cNvSpPr txBox="1"/>
              <p:nvPr/>
            </p:nvSpPr>
            <p:spPr>
              <a:xfrm>
                <a:off x="5805619" y="2127986"/>
                <a:ext cx="226661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800" b="0" dirty="0">
                    <a:solidFill>
                      <a:schemeClr val="tx1"/>
                    </a:solidFill>
                  </a:rPr>
                  <a:t>Elliptic curve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2CBFF4D-8AA1-4A01-8E0C-EDF354710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619" y="2127986"/>
                <a:ext cx="2266618" cy="646331"/>
              </a:xfrm>
              <a:prstGeom prst="rect">
                <a:avLst/>
              </a:prstGeom>
              <a:blipFill>
                <a:blip r:embed="rId7"/>
                <a:stretch>
                  <a:fillRect l="-2151" t="-4717" b="-37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8C4A8E9-FEEF-44EE-A9AD-CD131993B800}"/>
              </a:ext>
            </a:extLst>
          </p:cNvPr>
          <p:cNvCxnSpPr/>
          <p:nvPr/>
        </p:nvCxnSpPr>
        <p:spPr>
          <a:xfrm flipV="1">
            <a:off x="6904363" y="2704433"/>
            <a:ext cx="3767016" cy="9925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BE0F7D8C-8533-4BAA-A4B6-7BEF00DBF99B}"/>
              </a:ext>
            </a:extLst>
          </p:cNvPr>
          <p:cNvCxnSpPr>
            <a:cxnSpLocks/>
          </p:cNvCxnSpPr>
          <p:nvPr/>
        </p:nvCxnSpPr>
        <p:spPr>
          <a:xfrm flipV="1">
            <a:off x="9620738" y="2968043"/>
            <a:ext cx="0" cy="1979095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57323375-3100-4062-A59F-3D18DE7BCF6B}"/>
              </a:ext>
            </a:extLst>
          </p:cNvPr>
          <p:cNvSpPr/>
          <p:nvPr/>
        </p:nvSpPr>
        <p:spPr>
          <a:xfrm>
            <a:off x="7336376" y="3428487"/>
            <a:ext cx="252000" cy="252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6F041AD-596D-4522-A19B-F372509B671C}"/>
              </a:ext>
            </a:extLst>
          </p:cNvPr>
          <p:cNvSpPr/>
          <p:nvPr/>
        </p:nvSpPr>
        <p:spPr>
          <a:xfrm>
            <a:off x="8661871" y="3074710"/>
            <a:ext cx="252000" cy="252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4A4B0B7-84CE-4655-9E46-49D6DCEE152C}"/>
              </a:ext>
            </a:extLst>
          </p:cNvPr>
          <p:cNvSpPr/>
          <p:nvPr/>
        </p:nvSpPr>
        <p:spPr>
          <a:xfrm>
            <a:off x="9494738" y="2861782"/>
            <a:ext cx="252000" cy="252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11EAE02-81A4-4C24-A6DB-F6A8D0206F35}"/>
              </a:ext>
            </a:extLst>
          </p:cNvPr>
          <p:cNvSpPr/>
          <p:nvPr/>
        </p:nvSpPr>
        <p:spPr>
          <a:xfrm>
            <a:off x="9494738" y="4813431"/>
            <a:ext cx="252000" cy="252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02FC9DD-AA5D-4B69-9D1C-389B53A17AE8}"/>
                  </a:ext>
                </a:extLst>
              </p:cNvPr>
              <p:cNvSpPr txBox="1"/>
              <p:nvPr/>
            </p:nvSpPr>
            <p:spPr>
              <a:xfrm>
                <a:off x="7034214" y="3220376"/>
                <a:ext cx="3911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02FC9DD-AA5D-4B69-9D1C-389B53A17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214" y="3220376"/>
                <a:ext cx="39113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9D39D7A7-61C9-4BE4-BF95-264B93DE1940}"/>
                  </a:ext>
                </a:extLst>
              </p:cNvPr>
              <p:cNvSpPr txBox="1"/>
              <p:nvPr/>
            </p:nvSpPr>
            <p:spPr>
              <a:xfrm>
                <a:off x="8631382" y="2677116"/>
                <a:ext cx="3911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de-DE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9D39D7A7-61C9-4BE4-BF95-264B93DE1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382" y="2677116"/>
                <a:ext cx="391132" cy="369332"/>
              </a:xfrm>
              <a:prstGeom prst="rect">
                <a:avLst/>
              </a:prstGeom>
              <a:blipFill>
                <a:blip r:embed="rId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09A67128-1377-4D48-81C4-87DDDAA03627}"/>
                  </a:ext>
                </a:extLst>
              </p:cNvPr>
              <p:cNvSpPr txBox="1"/>
              <p:nvPr/>
            </p:nvSpPr>
            <p:spPr>
              <a:xfrm>
                <a:off x="9677172" y="2956433"/>
                <a:ext cx="3911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de-DE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09A67128-1377-4D48-81C4-87DDDAA0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172" y="2956433"/>
                <a:ext cx="391132" cy="369332"/>
              </a:xfrm>
              <a:prstGeom prst="rect">
                <a:avLst/>
              </a:prstGeom>
              <a:blipFill>
                <a:blip r:embed="rId10"/>
                <a:stretch>
                  <a:fillRect r="-246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ED63CD1-492A-41B2-9B8A-FE0765ACBC27}"/>
                  </a:ext>
                </a:extLst>
              </p:cNvPr>
              <p:cNvSpPr txBox="1"/>
              <p:nvPr/>
            </p:nvSpPr>
            <p:spPr>
              <a:xfrm>
                <a:off x="9708940" y="4798864"/>
                <a:ext cx="12404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de-DE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ED63CD1-492A-41B2-9B8A-FE0765ACB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940" y="4798864"/>
                <a:ext cx="1240414" cy="369332"/>
              </a:xfrm>
              <a:prstGeom prst="rect">
                <a:avLst/>
              </a:prstGeom>
              <a:blipFill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568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Elliptic curves – scalar multiplication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9</a:t>
            </a:fld>
            <a:endParaRPr lang="de-DE"/>
          </a:p>
        </p:txBody>
      </p:sp>
      <p:pic>
        <p:nvPicPr>
          <p:cNvPr id="1026" name="Picture 2" descr="ECC 101: What is ECC and why would I want to use it?">
            <a:extLst>
              <a:ext uri="{FF2B5EF4-FFF2-40B4-BE49-F238E27FC236}">
                <a16:creationId xmlns:a16="http://schemas.microsoft.com/office/drawing/2014/main" id="{F8714301-9133-47A5-864A-DA8DCD27C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272" y="1950732"/>
            <a:ext cx="6055463" cy="404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80A11A3-1E6E-453E-8FFE-579B4296C64D}"/>
                  </a:ext>
                </a:extLst>
              </p:cNvPr>
              <p:cNvSpPr txBox="1"/>
              <p:nvPr/>
            </p:nvSpPr>
            <p:spPr>
              <a:xfrm>
                <a:off x="10429102" y="4045865"/>
                <a:ext cx="242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80A11A3-1E6E-453E-8FFE-579B4296C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102" y="4045865"/>
                <a:ext cx="242277" cy="369332"/>
              </a:xfrm>
              <a:prstGeom prst="rect">
                <a:avLst/>
              </a:prstGeom>
              <a:blipFill>
                <a:blip r:embed="rId3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4450991-020B-4787-8E64-B08E76355EAA}"/>
                  </a:ext>
                </a:extLst>
              </p:cNvPr>
              <p:cNvSpPr txBox="1"/>
              <p:nvPr/>
            </p:nvSpPr>
            <p:spPr>
              <a:xfrm>
                <a:off x="8272584" y="1943320"/>
                <a:ext cx="242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4450991-020B-4787-8E64-B08E76355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584" y="1943320"/>
                <a:ext cx="242277" cy="369332"/>
              </a:xfrm>
              <a:prstGeom prst="rect">
                <a:avLst/>
              </a:prstGeom>
              <a:blipFill>
                <a:blip r:embed="rId4"/>
                <a:stretch>
                  <a:fillRect r="-25000"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2CBFF4D-8AA1-4A01-8E0C-EDF354710115}"/>
                  </a:ext>
                </a:extLst>
              </p:cNvPr>
              <p:cNvSpPr txBox="1"/>
              <p:nvPr/>
            </p:nvSpPr>
            <p:spPr>
              <a:xfrm>
                <a:off x="5805619" y="2127986"/>
                <a:ext cx="226661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800" b="0" dirty="0">
                    <a:solidFill>
                      <a:schemeClr val="tx1"/>
                    </a:solidFill>
                  </a:rPr>
                  <a:t>Elliptic curve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2CBFF4D-8AA1-4A01-8E0C-EDF354710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619" y="2127986"/>
                <a:ext cx="2266618" cy="646331"/>
              </a:xfrm>
              <a:prstGeom prst="rect">
                <a:avLst/>
              </a:prstGeom>
              <a:blipFill>
                <a:blip r:embed="rId5"/>
                <a:stretch>
                  <a:fillRect l="-2151" t="-4717" b="-37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8C4A8E9-FEEF-44EE-A9AD-CD131993B800}"/>
              </a:ext>
            </a:extLst>
          </p:cNvPr>
          <p:cNvCxnSpPr>
            <a:cxnSpLocks/>
          </p:cNvCxnSpPr>
          <p:nvPr/>
        </p:nvCxnSpPr>
        <p:spPr>
          <a:xfrm flipV="1">
            <a:off x="7031492" y="2312653"/>
            <a:ext cx="3089431" cy="100133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BE0F7D8C-8533-4BAA-A4B6-7BEF00DBF99B}"/>
              </a:ext>
            </a:extLst>
          </p:cNvPr>
          <p:cNvCxnSpPr>
            <a:cxnSpLocks/>
          </p:cNvCxnSpPr>
          <p:nvPr/>
        </p:nvCxnSpPr>
        <p:spPr>
          <a:xfrm flipV="1">
            <a:off x="10023797" y="2336803"/>
            <a:ext cx="0" cy="3321535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57323375-3100-4062-A59F-3D18DE7BCF6B}"/>
              </a:ext>
            </a:extLst>
          </p:cNvPr>
          <p:cNvSpPr/>
          <p:nvPr/>
        </p:nvSpPr>
        <p:spPr>
          <a:xfrm>
            <a:off x="7851498" y="2896667"/>
            <a:ext cx="252000" cy="252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4A4B0B7-84CE-4655-9E46-49D6DCEE152C}"/>
              </a:ext>
            </a:extLst>
          </p:cNvPr>
          <p:cNvSpPr/>
          <p:nvPr/>
        </p:nvSpPr>
        <p:spPr>
          <a:xfrm>
            <a:off x="9909956" y="2210802"/>
            <a:ext cx="252000" cy="252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11EAE02-81A4-4C24-A6DB-F6A8D0206F35}"/>
              </a:ext>
            </a:extLst>
          </p:cNvPr>
          <p:cNvSpPr/>
          <p:nvPr/>
        </p:nvSpPr>
        <p:spPr>
          <a:xfrm>
            <a:off x="9913427" y="5481166"/>
            <a:ext cx="252000" cy="252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02FC9DD-AA5D-4B69-9D1C-389B53A17AE8}"/>
                  </a:ext>
                </a:extLst>
              </p:cNvPr>
              <p:cNvSpPr txBox="1"/>
              <p:nvPr/>
            </p:nvSpPr>
            <p:spPr>
              <a:xfrm>
                <a:off x="7836468" y="2488535"/>
                <a:ext cx="3911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02FC9DD-AA5D-4B69-9D1C-389B53A17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468" y="2488535"/>
                <a:ext cx="39113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09A67128-1377-4D48-81C4-87DDDAA03627}"/>
                  </a:ext>
                </a:extLst>
              </p:cNvPr>
              <p:cNvSpPr txBox="1"/>
              <p:nvPr/>
            </p:nvSpPr>
            <p:spPr>
              <a:xfrm>
                <a:off x="10033043" y="2329513"/>
                <a:ext cx="7652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de-DE" dirty="0">
                    <a:solidFill>
                      <a:srgbClr val="0070C0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09A67128-1377-4D48-81C4-87DDDAA0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043" y="2329513"/>
                <a:ext cx="765260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ED63CD1-492A-41B2-9B8A-FE0765ACBC27}"/>
                  </a:ext>
                </a:extLst>
              </p:cNvPr>
              <p:cNvSpPr txBox="1"/>
              <p:nvPr/>
            </p:nvSpPr>
            <p:spPr>
              <a:xfrm>
                <a:off x="10169822" y="5438088"/>
                <a:ext cx="4458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ED63CD1-492A-41B2-9B8A-FE0765ACB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822" y="5438088"/>
                <a:ext cx="445880" cy="369332"/>
              </a:xfrm>
              <a:prstGeom prst="rect">
                <a:avLst/>
              </a:prstGeom>
              <a:blipFill>
                <a:blip r:embed="rId8"/>
                <a:stretch>
                  <a:fillRect r="-13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Inhaltsplatzhalter 2">
                <a:extLst>
                  <a:ext uri="{FF2B5EF4-FFF2-40B4-BE49-F238E27FC236}">
                    <a16:creationId xmlns:a16="http://schemas.microsoft.com/office/drawing/2014/main" id="{061157EF-4485-48C8-A8EA-2478992389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2486" y="1495185"/>
                <a:ext cx="4999050" cy="9210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30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Century Gothic" panose="020B0502020202020204" pitchFamily="34" charset="0"/>
                    <a:ea typeface="Meiryo" panose="020B0604030504040204" pitchFamily="34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2400" dirty="0"/>
                  <a:t>Scalar </a:t>
                </a:r>
                <a:r>
                  <a:rPr lang="de-DE" sz="2400" dirty="0" err="1"/>
                  <a:t>multiplication</a:t>
                </a:r>
                <a:r>
                  <a:rPr lang="de-DE" sz="2400" dirty="0"/>
                  <a:t> on an </a:t>
                </a:r>
                <a:r>
                  <a:rPr lang="de-DE" sz="2400" dirty="0" err="1"/>
                  <a:t>elliptic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curve</a:t>
                </a:r>
                <a:r>
                  <a:rPr lang="de-DE" sz="2400" dirty="0"/>
                  <a:t> (“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de-DE" sz="2400" dirty="0"/>
                  <a:t>“):</a:t>
                </a:r>
                <a:endParaRPr lang="en-US" sz="2400" dirty="0"/>
              </a:p>
            </p:txBody>
          </p:sp>
        </mc:Choice>
        <mc:Fallback xmlns="">
          <p:sp>
            <p:nvSpPr>
              <p:cNvPr id="26" name="Inhaltsplatzhalter 2">
                <a:extLst>
                  <a:ext uri="{FF2B5EF4-FFF2-40B4-BE49-F238E27FC236}">
                    <a16:creationId xmlns:a16="http://schemas.microsoft.com/office/drawing/2014/main" id="{061157EF-4485-48C8-A8EA-247899238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86" y="1495185"/>
                <a:ext cx="4999050" cy="921015"/>
              </a:xfrm>
              <a:prstGeom prst="rect">
                <a:avLst/>
              </a:prstGeom>
              <a:blipFill>
                <a:blip r:embed="rId9"/>
                <a:stretch>
                  <a:fillRect l="-1951" t="-92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BF6B09BC-2219-4CD3-915B-D850CF2F01F6}"/>
                  </a:ext>
                </a:extLst>
              </p:cNvPr>
              <p:cNvSpPr txBox="1"/>
              <p:nvPr/>
            </p:nvSpPr>
            <p:spPr>
              <a:xfrm>
                <a:off x="647862" y="2660984"/>
                <a:ext cx="461402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=2⋅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BF6B09BC-2219-4CD3-915B-D850CF2F0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62" y="2660984"/>
                <a:ext cx="461402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DB068A49-152A-4C18-BBBF-B89AC09427C7}"/>
                  </a:ext>
                </a:extLst>
              </p:cNvPr>
              <p:cNvSpPr txBox="1"/>
              <p:nvPr/>
            </p:nvSpPr>
            <p:spPr>
              <a:xfrm rot="20504891">
                <a:off x="6136685" y="2949291"/>
                <a:ext cx="1583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800" b="0" dirty="0">
                    <a:solidFill>
                      <a:srgbClr val="0070C0"/>
                    </a:solidFill>
                  </a:rPr>
                  <a:t>Tangent @ </a:t>
                </a:r>
                <a14:m>
                  <m:oMath xmlns:m="http://schemas.openxmlformats.org/officeDocument/2006/math">
                    <m:r>
                      <a:rPr lang="de-DE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de-DE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DB068A49-152A-4C18-BBBF-B89AC0942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04891">
                <a:off x="6136685" y="2949291"/>
                <a:ext cx="1583713" cy="369332"/>
              </a:xfrm>
              <a:prstGeom prst="rect">
                <a:avLst/>
              </a:prstGeom>
              <a:blipFill>
                <a:blip r:embed="rId11"/>
                <a:stretch>
                  <a:fillRect l="-3371" b="-12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608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8c16b2f-60f1-462c-97bf-c7a13ef92d0e" xsi:nil="true"/>
    <lcf76f155ced4ddcb4097134ff3c332f xmlns="5c87a7b7-b6b0-4796-b118-f489adb0e97d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791AD96D433B94B95DF68F5E1B4B2FD" ma:contentTypeVersion="16" ma:contentTypeDescription="Ein neues Dokument erstellen." ma:contentTypeScope="" ma:versionID="ca06bd820ba9c5a47fc215ded64ef28f">
  <xsd:schema xmlns:xsd="http://www.w3.org/2001/XMLSchema" xmlns:xs="http://www.w3.org/2001/XMLSchema" xmlns:p="http://schemas.microsoft.com/office/2006/metadata/properties" xmlns:ns2="5c87a7b7-b6b0-4796-b118-f489adb0e97d" xmlns:ns3="c8c16b2f-60f1-462c-97bf-c7a13ef92d0e" targetNamespace="http://schemas.microsoft.com/office/2006/metadata/properties" ma:root="true" ma:fieldsID="42025f3ed21b5014017fc3d170df8ff1" ns2:_="" ns3:_="">
    <xsd:import namespace="5c87a7b7-b6b0-4796-b118-f489adb0e97d"/>
    <xsd:import namespace="c8c16b2f-60f1-462c-97bf-c7a13ef92d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87a7b7-b6b0-4796-b118-f489adb0e9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0d9667c8-95fb-4079-8d7a-c2d25170419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c16b2f-60f1-462c-97bf-c7a13ef92d0e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3b14d42-462a-4f41-8265-10034e900152}" ma:internalName="TaxCatchAll" ma:showField="CatchAllData" ma:web="c8c16b2f-60f1-462c-97bf-c7a13ef92d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F7D8A5-6689-4505-B04D-C9222EF485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4D2516-ADF0-406C-825D-4A478C85FE6A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  <ds:schemaRef ds:uri="http://purl.org/dc/elements/1.1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85FFE353-2941-411B-8C2F-B37F74807058}"/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1326</Words>
  <Application>Microsoft Macintosh PowerPoint</Application>
  <PresentationFormat>Widescreen</PresentationFormat>
  <Paragraphs>255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Meiryo</vt:lpstr>
      <vt:lpstr>Arial</vt:lpstr>
      <vt:lpstr>Calibri</vt:lpstr>
      <vt:lpstr>Cambria Math</vt:lpstr>
      <vt:lpstr>Century Gothic</vt:lpstr>
      <vt:lpstr>Office</vt:lpstr>
      <vt:lpstr>Asymmetric Cryptography III </vt:lpstr>
      <vt:lpstr>Elliptic curves adaptation</vt:lpstr>
      <vt:lpstr>Recap: Diffie-Hellmann</vt:lpstr>
      <vt:lpstr>Fundamentals: cyclic groups</vt:lpstr>
      <vt:lpstr>Recap: discrete logarithm problem</vt:lpstr>
      <vt:lpstr>Elliptic curve cryptography - ECC</vt:lpstr>
      <vt:lpstr>Elliptic curves</vt:lpstr>
      <vt:lpstr>Elliptic curves – point addition</vt:lpstr>
      <vt:lpstr>Elliptic curves – scalar multiplication</vt:lpstr>
      <vt:lpstr>Elliptic curves – scalar multiplication</vt:lpstr>
      <vt:lpstr>Elliptic curves – point at infinity</vt:lpstr>
      <vt:lpstr>Elliptic curves over finite fields</vt:lpstr>
      <vt:lpstr>Elliptic curve Diffie Hellmann - ECDH</vt:lpstr>
      <vt:lpstr>Comparison of key sizes</vt:lpstr>
      <vt:lpstr>Drawbacks of ECC </vt:lpstr>
      <vt:lpstr>Next time: ECDSA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Grialgeldschöpfung -  Zentralbanken und die Zukunft von Bitcoin</dc:title>
  <dc:creator>Robin Bläsing</dc:creator>
  <cp:lastModifiedBy>Robin Bläsing</cp:lastModifiedBy>
  <cp:revision>223</cp:revision>
  <dcterms:created xsi:type="dcterms:W3CDTF">2019-08-30T07:41:53Z</dcterms:created>
  <dcterms:modified xsi:type="dcterms:W3CDTF">2022-02-24T17:58:11Z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0x0101000BB64DEDFAEEA142BE693148193C5734</vt:lpwstr>
  </property>
</Properties>
</file>