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89" r:id="rId6"/>
    <p:sldId id="286" r:id="rId7"/>
    <p:sldId id="288" r:id="rId8"/>
    <p:sldId id="290" r:id="rId9"/>
    <p:sldId id="295" r:id="rId10"/>
    <p:sldId id="297" r:id="rId11"/>
    <p:sldId id="294" r:id="rId12"/>
    <p:sldId id="301" r:id="rId13"/>
    <p:sldId id="300" r:id="rId14"/>
    <p:sldId id="298" r:id="rId15"/>
    <p:sldId id="302" r:id="rId16"/>
    <p:sldId id="30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3B3"/>
    <a:srgbClr val="670000"/>
    <a:srgbClr val="C06061"/>
    <a:srgbClr val="FF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1AE93-4C62-4657-A742-54D145FE90ED}" v="2051" dt="2021-09-26T14:53:42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9" autoAdjust="0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ahrenberg" userId="e87e0106-77a4-4912-ab2a-1c124e32255a" providerId="ADAL" clId="{BFB1AE93-4C62-4657-A742-54D145FE90ED}"/>
    <pc:docChg chg="undo redo custSel addSld delSld modSld sldOrd">
      <pc:chgData name="Lukas Bahrenberg" userId="e87e0106-77a4-4912-ab2a-1c124e32255a" providerId="ADAL" clId="{BFB1AE93-4C62-4657-A742-54D145FE90ED}" dt="2021-09-26T14:53:42.074" v="3656" actId="20577"/>
      <pc:docMkLst>
        <pc:docMk/>
      </pc:docMkLst>
      <pc:sldChg chg="modSp mod">
        <pc:chgData name="Lukas Bahrenberg" userId="e87e0106-77a4-4912-ab2a-1c124e32255a" providerId="ADAL" clId="{BFB1AE93-4C62-4657-A742-54D145FE90ED}" dt="2021-09-25T07:33:09.227" v="25" actId="20577"/>
        <pc:sldMkLst>
          <pc:docMk/>
          <pc:sldMk cId="2607362812" sldId="256"/>
        </pc:sldMkLst>
        <pc:spChg chg="mod">
          <ac:chgData name="Lukas Bahrenberg" userId="e87e0106-77a4-4912-ab2a-1c124e32255a" providerId="ADAL" clId="{BFB1AE93-4C62-4657-A742-54D145FE90ED}" dt="2021-09-25T07:33:09.227" v="25" actId="20577"/>
          <ac:spMkLst>
            <pc:docMk/>
            <pc:sldMk cId="2607362812" sldId="256"/>
            <ac:spMk id="2" creationId="{CEC5D1F3-7565-1B48-9AEA-DA79DE424A53}"/>
          </ac:spMkLst>
        </pc:spChg>
        <pc:spChg chg="mod">
          <ac:chgData name="Lukas Bahrenberg" userId="e87e0106-77a4-4912-ab2a-1c124e32255a" providerId="ADAL" clId="{BFB1AE93-4C62-4657-A742-54D145FE90ED}" dt="2021-09-25T07:31:27.584" v="14" actId="20577"/>
          <ac:spMkLst>
            <pc:docMk/>
            <pc:sldMk cId="2607362812" sldId="256"/>
            <ac:spMk id="3" creationId="{9F66AAEC-5840-4148-B8B3-446EF510609F}"/>
          </ac:spMkLst>
        </pc:spChg>
      </pc:sldChg>
      <pc:sldChg chg="del">
        <pc:chgData name="Lukas Bahrenberg" userId="e87e0106-77a4-4912-ab2a-1c124e32255a" providerId="ADAL" clId="{BFB1AE93-4C62-4657-A742-54D145FE90ED}" dt="2021-09-25T07:33:01.687" v="22" actId="47"/>
        <pc:sldMkLst>
          <pc:docMk/>
          <pc:sldMk cId="1237015141" sldId="275"/>
        </pc:sldMkLst>
      </pc:sldChg>
      <pc:sldChg chg="del">
        <pc:chgData name="Lukas Bahrenberg" userId="e87e0106-77a4-4912-ab2a-1c124e32255a" providerId="ADAL" clId="{BFB1AE93-4C62-4657-A742-54D145FE90ED}" dt="2021-09-25T07:33:00.067" v="21" actId="47"/>
        <pc:sldMkLst>
          <pc:docMk/>
          <pc:sldMk cId="1915580440" sldId="281"/>
        </pc:sldMkLst>
      </pc:sldChg>
      <pc:sldChg chg="del">
        <pc:chgData name="Lukas Bahrenberg" userId="e87e0106-77a4-4912-ab2a-1c124e32255a" providerId="ADAL" clId="{BFB1AE93-4C62-4657-A742-54D145FE90ED}" dt="2021-09-25T07:32:54.850" v="20" actId="47"/>
        <pc:sldMkLst>
          <pc:docMk/>
          <pc:sldMk cId="1853705322" sldId="282"/>
        </pc:sldMkLst>
      </pc:sldChg>
      <pc:sldChg chg="del">
        <pc:chgData name="Lukas Bahrenberg" userId="e87e0106-77a4-4912-ab2a-1c124e32255a" providerId="ADAL" clId="{BFB1AE93-4C62-4657-A742-54D145FE90ED}" dt="2021-09-25T07:32:54.850" v="20" actId="47"/>
        <pc:sldMkLst>
          <pc:docMk/>
          <pc:sldMk cId="2804035755" sldId="283"/>
        </pc:sldMkLst>
      </pc:sldChg>
      <pc:sldChg chg="del">
        <pc:chgData name="Lukas Bahrenberg" userId="e87e0106-77a4-4912-ab2a-1c124e32255a" providerId="ADAL" clId="{BFB1AE93-4C62-4657-A742-54D145FE90ED}" dt="2021-09-25T07:32:54.850" v="20" actId="47"/>
        <pc:sldMkLst>
          <pc:docMk/>
          <pc:sldMk cId="3305461893" sldId="284"/>
        </pc:sldMkLst>
      </pc:sldChg>
      <pc:sldChg chg="del">
        <pc:chgData name="Lukas Bahrenberg" userId="e87e0106-77a4-4912-ab2a-1c124e32255a" providerId="ADAL" clId="{BFB1AE93-4C62-4657-A742-54D145FE90ED}" dt="2021-09-25T07:32:43.652" v="17" actId="47"/>
        <pc:sldMkLst>
          <pc:docMk/>
          <pc:sldMk cId="1121943362" sldId="285"/>
        </pc:sldMkLst>
      </pc:sldChg>
      <pc:sldChg chg="modSp mod">
        <pc:chgData name="Lukas Bahrenberg" userId="e87e0106-77a4-4912-ab2a-1c124e32255a" providerId="ADAL" clId="{BFB1AE93-4C62-4657-A742-54D145FE90ED}" dt="2021-09-25T07:42:56.026" v="118" actId="1036"/>
        <pc:sldMkLst>
          <pc:docMk/>
          <pc:sldMk cId="1251568955" sldId="286"/>
        </pc:sldMkLst>
        <pc:spChg chg="mod">
          <ac:chgData name="Lukas Bahrenberg" userId="e87e0106-77a4-4912-ab2a-1c124e32255a" providerId="ADAL" clId="{BFB1AE93-4C62-4657-A742-54D145FE90ED}" dt="2021-09-25T07:34:14.330" v="59"/>
          <ac:spMkLst>
            <pc:docMk/>
            <pc:sldMk cId="1251568955" sldId="286"/>
            <ac:spMk id="2" creationId="{A41203A2-C25A-4F43-B431-E0945DD87D9F}"/>
          </ac:spMkLst>
        </pc:spChg>
        <pc:spChg chg="mod">
          <ac:chgData name="Lukas Bahrenberg" userId="e87e0106-77a4-4912-ab2a-1c124e32255a" providerId="ADAL" clId="{BFB1AE93-4C62-4657-A742-54D145FE90ED}" dt="2021-09-25T07:42:56.026" v="118" actId="1036"/>
          <ac:spMkLst>
            <pc:docMk/>
            <pc:sldMk cId="1251568955" sldId="286"/>
            <ac:spMk id="4" creationId="{FF0D6D21-3CA5-4CC0-8CFF-A008AFDFB261}"/>
          </ac:spMkLst>
        </pc:spChg>
        <pc:spChg chg="mod">
          <ac:chgData name="Lukas Bahrenberg" userId="e87e0106-77a4-4912-ab2a-1c124e32255a" providerId="ADAL" clId="{BFB1AE93-4C62-4657-A742-54D145FE90ED}" dt="2021-09-25T07:42:56.026" v="118" actId="1036"/>
          <ac:spMkLst>
            <pc:docMk/>
            <pc:sldMk cId="1251568955" sldId="286"/>
            <ac:spMk id="15" creationId="{D92EB964-9F85-4086-99CC-149FC41ED997}"/>
          </ac:spMkLst>
        </pc:spChg>
      </pc:sldChg>
      <pc:sldChg chg="modSp mod">
        <pc:chgData name="Lukas Bahrenberg" userId="e87e0106-77a4-4912-ab2a-1c124e32255a" providerId="ADAL" clId="{BFB1AE93-4C62-4657-A742-54D145FE90ED}" dt="2021-09-25T07:34:11.909" v="58"/>
        <pc:sldMkLst>
          <pc:docMk/>
          <pc:sldMk cId="559608347" sldId="288"/>
        </pc:sldMkLst>
        <pc:spChg chg="mod">
          <ac:chgData name="Lukas Bahrenberg" userId="e87e0106-77a4-4912-ab2a-1c124e32255a" providerId="ADAL" clId="{BFB1AE93-4C62-4657-A742-54D145FE90ED}" dt="2021-09-25T07:34:11.909" v="58"/>
          <ac:spMkLst>
            <pc:docMk/>
            <pc:sldMk cId="559608347" sldId="288"/>
            <ac:spMk id="2" creationId="{A41203A2-C25A-4F43-B431-E0945DD87D9F}"/>
          </ac:spMkLst>
        </pc:spChg>
      </pc:sldChg>
      <pc:sldChg chg="modSp mod ord">
        <pc:chgData name="Lukas Bahrenberg" userId="e87e0106-77a4-4912-ab2a-1c124e32255a" providerId="ADAL" clId="{BFB1AE93-4C62-4657-A742-54D145FE90ED}" dt="2021-09-26T10:57:12.420" v="3644" actId="20577"/>
        <pc:sldMkLst>
          <pc:docMk/>
          <pc:sldMk cId="2083149388" sldId="289"/>
        </pc:sldMkLst>
        <pc:spChg chg="mod">
          <ac:chgData name="Lukas Bahrenberg" userId="e87e0106-77a4-4912-ab2a-1c124e32255a" providerId="ADAL" clId="{BFB1AE93-4C62-4657-A742-54D145FE90ED}" dt="2021-09-25T07:40:54.737" v="75" actId="20577"/>
          <ac:spMkLst>
            <pc:docMk/>
            <pc:sldMk cId="2083149388" sldId="289"/>
            <ac:spMk id="2" creationId="{A41203A2-C25A-4F43-B431-E0945DD87D9F}"/>
          </ac:spMkLst>
        </pc:spChg>
        <pc:spChg chg="mod">
          <ac:chgData name="Lukas Bahrenberg" userId="e87e0106-77a4-4912-ab2a-1c124e32255a" providerId="ADAL" clId="{BFB1AE93-4C62-4657-A742-54D145FE90ED}" dt="2021-09-25T07:42:20.270" v="116" actId="20577"/>
          <ac:spMkLst>
            <pc:docMk/>
            <pc:sldMk cId="2083149388" sldId="289"/>
            <ac:spMk id="30" creationId="{16FF6649-6CC1-4B7C-B471-5BC8E91F0251}"/>
          </ac:spMkLst>
        </pc:spChg>
        <pc:spChg chg="mod">
          <ac:chgData name="Lukas Bahrenberg" userId="e87e0106-77a4-4912-ab2a-1c124e32255a" providerId="ADAL" clId="{BFB1AE93-4C62-4657-A742-54D145FE90ED}" dt="2021-09-26T10:57:12.420" v="3644" actId="20577"/>
          <ac:spMkLst>
            <pc:docMk/>
            <pc:sldMk cId="2083149388" sldId="289"/>
            <ac:spMk id="31" creationId="{2F65F88B-FAA9-4B4E-BA35-63A7278C06A1}"/>
          </ac:spMkLst>
        </pc:spChg>
      </pc:sldChg>
      <pc:sldChg chg="modSp mod">
        <pc:chgData name="Lukas Bahrenberg" userId="e87e0106-77a4-4912-ab2a-1c124e32255a" providerId="ADAL" clId="{BFB1AE93-4C62-4657-A742-54D145FE90ED}" dt="2021-09-25T07:34:09.652" v="57"/>
        <pc:sldMkLst>
          <pc:docMk/>
          <pc:sldMk cId="2742459926" sldId="290"/>
        </pc:sldMkLst>
        <pc:spChg chg="mod">
          <ac:chgData name="Lukas Bahrenberg" userId="e87e0106-77a4-4912-ab2a-1c124e32255a" providerId="ADAL" clId="{BFB1AE93-4C62-4657-A742-54D145FE90ED}" dt="2021-09-25T07:34:09.652" v="57"/>
          <ac:spMkLst>
            <pc:docMk/>
            <pc:sldMk cId="2742459926" sldId="290"/>
            <ac:spMk id="2" creationId="{A41203A2-C25A-4F43-B431-E0945DD87D9F}"/>
          </ac:spMkLst>
        </pc:spChg>
      </pc:sldChg>
      <pc:sldChg chg="del">
        <pc:chgData name="Lukas Bahrenberg" userId="e87e0106-77a4-4912-ab2a-1c124e32255a" providerId="ADAL" clId="{BFB1AE93-4C62-4657-A742-54D145FE90ED}" dt="2021-09-25T07:32:03.876" v="16" actId="47"/>
        <pc:sldMkLst>
          <pc:docMk/>
          <pc:sldMk cId="501510081" sldId="291"/>
        </pc:sldMkLst>
      </pc:sldChg>
      <pc:sldChg chg="addSp delSp modSp add del mod">
        <pc:chgData name="Lukas Bahrenberg" userId="e87e0106-77a4-4912-ab2a-1c124e32255a" providerId="ADAL" clId="{BFB1AE93-4C62-4657-A742-54D145FE90ED}" dt="2021-09-26T10:54:57.303" v="3614" actId="20577"/>
        <pc:sldMkLst>
          <pc:docMk/>
          <pc:sldMk cId="1834330385" sldId="294"/>
        </pc:sldMkLst>
        <pc:spChg chg="mod">
          <ac:chgData name="Lukas Bahrenberg" userId="e87e0106-77a4-4912-ab2a-1c124e32255a" providerId="ADAL" clId="{BFB1AE93-4C62-4657-A742-54D145FE90ED}" dt="2021-09-25T10:31:12.564" v="1424" actId="20577"/>
          <ac:spMkLst>
            <pc:docMk/>
            <pc:sldMk cId="1834330385" sldId="294"/>
            <ac:spMk id="2" creationId="{A41203A2-C25A-4F43-B431-E0945DD87D9F}"/>
          </ac:spMkLst>
        </pc:spChg>
        <pc:spChg chg="add del mod">
          <ac:chgData name="Lukas Bahrenberg" userId="e87e0106-77a4-4912-ab2a-1c124e32255a" providerId="ADAL" clId="{BFB1AE93-4C62-4657-A742-54D145FE90ED}" dt="2021-09-25T10:34:48.596" v="1647" actId="478"/>
          <ac:spMkLst>
            <pc:docMk/>
            <pc:sldMk cId="1834330385" sldId="294"/>
            <ac:spMk id="17" creationId="{C2C08131-DC84-400E-9EE4-2D45F62D5899}"/>
          </ac:spMkLst>
        </pc:spChg>
        <pc:spChg chg="add del mod">
          <ac:chgData name="Lukas Bahrenberg" userId="e87e0106-77a4-4912-ab2a-1c124e32255a" providerId="ADAL" clId="{BFB1AE93-4C62-4657-A742-54D145FE90ED}" dt="2021-09-25T10:33:28.637" v="1633" actId="20577"/>
          <ac:spMkLst>
            <pc:docMk/>
            <pc:sldMk cId="1834330385" sldId="294"/>
            <ac:spMk id="26" creationId="{061157EF-4485-48C8-A8EA-2478992389C4}"/>
          </ac:spMkLst>
        </pc:spChg>
        <pc:spChg chg="mod">
          <ac:chgData name="Lukas Bahrenberg" userId="e87e0106-77a4-4912-ab2a-1c124e32255a" providerId="ADAL" clId="{BFB1AE93-4C62-4657-A742-54D145FE90ED}" dt="2021-09-25T09:08:56.343" v="466" actId="164"/>
          <ac:spMkLst>
            <pc:docMk/>
            <pc:sldMk cId="1834330385" sldId="294"/>
            <ac:spMk id="31" creationId="{85EE4918-868B-487B-A763-814983E06A2F}"/>
          </ac:spMkLst>
        </pc:spChg>
        <pc:spChg chg="del mod">
          <ac:chgData name="Lukas Bahrenberg" userId="e87e0106-77a4-4912-ab2a-1c124e32255a" providerId="ADAL" clId="{BFB1AE93-4C62-4657-A742-54D145FE90ED}" dt="2021-09-25T09:09:08.698" v="474" actId="478"/>
          <ac:spMkLst>
            <pc:docMk/>
            <pc:sldMk cId="1834330385" sldId="294"/>
            <ac:spMk id="32" creationId="{8865B40E-DFAC-40EF-ACD0-A62687520290}"/>
          </ac:spMkLst>
        </pc:spChg>
        <pc:spChg chg="mod">
          <ac:chgData name="Lukas Bahrenberg" userId="e87e0106-77a4-4912-ab2a-1c124e32255a" providerId="ADAL" clId="{BFB1AE93-4C62-4657-A742-54D145FE90ED}" dt="2021-09-26T10:54:57.303" v="3614" actId="20577"/>
          <ac:spMkLst>
            <pc:docMk/>
            <pc:sldMk cId="1834330385" sldId="294"/>
            <ac:spMk id="33" creationId="{601A9238-C1B3-4429-8CE9-57AE033E5042}"/>
          </ac:spMkLst>
        </pc:spChg>
        <pc:spChg chg="mod">
          <ac:chgData name="Lukas Bahrenberg" userId="e87e0106-77a4-4912-ab2a-1c124e32255a" providerId="ADAL" clId="{BFB1AE93-4C62-4657-A742-54D145FE90ED}" dt="2021-09-25T09:42:50.142" v="793" actId="1076"/>
          <ac:spMkLst>
            <pc:docMk/>
            <pc:sldMk cId="1834330385" sldId="294"/>
            <ac:spMk id="34" creationId="{4ED33F64-B6AA-48BB-9310-F55D92E22D58}"/>
          </ac:spMkLst>
        </pc:spChg>
        <pc:spChg chg="add del mod">
          <ac:chgData name="Lukas Bahrenberg" userId="e87e0106-77a4-4912-ab2a-1c124e32255a" providerId="ADAL" clId="{BFB1AE93-4C62-4657-A742-54D145FE90ED}" dt="2021-09-25T14:38:18.816" v="2073" actId="20577"/>
          <ac:spMkLst>
            <pc:docMk/>
            <pc:sldMk cId="1834330385" sldId="294"/>
            <ac:spMk id="35" creationId="{7C33EF01-9F99-4E1C-B7A3-D3B29CD9F910}"/>
          </ac:spMkLst>
        </pc:spChg>
        <pc:spChg chg="del mod">
          <ac:chgData name="Lukas Bahrenberg" userId="e87e0106-77a4-4912-ab2a-1c124e32255a" providerId="ADAL" clId="{BFB1AE93-4C62-4657-A742-54D145FE90ED}" dt="2021-09-25T09:09:00.595" v="468" actId="478"/>
          <ac:spMkLst>
            <pc:docMk/>
            <pc:sldMk cId="1834330385" sldId="294"/>
            <ac:spMk id="38" creationId="{DCA23DC5-0C6F-4BFE-B25F-A42E67E63853}"/>
          </ac:spMkLst>
        </pc:spChg>
        <pc:grpChg chg="add mod">
          <ac:chgData name="Lukas Bahrenberg" userId="e87e0106-77a4-4912-ab2a-1c124e32255a" providerId="ADAL" clId="{BFB1AE93-4C62-4657-A742-54D145FE90ED}" dt="2021-09-25T09:39:14.954" v="701" actId="1076"/>
          <ac:grpSpMkLst>
            <pc:docMk/>
            <pc:sldMk cId="1834330385" sldId="294"/>
            <ac:grpSpMk id="4" creationId="{57594023-8C29-4B8D-8367-16EF1DCA1602}"/>
          </ac:grpSpMkLst>
        </pc:grpChg>
        <pc:picChg chg="mod">
          <ac:chgData name="Lukas Bahrenberg" userId="e87e0106-77a4-4912-ab2a-1c124e32255a" providerId="ADAL" clId="{BFB1AE93-4C62-4657-A742-54D145FE90ED}" dt="2021-09-25T09:08:56.343" v="466" actId="164"/>
          <ac:picMkLst>
            <pc:docMk/>
            <pc:sldMk cId="1834330385" sldId="294"/>
            <ac:picMk id="29" creationId="{C4B331C3-BEF4-40CD-AE41-24D100BEA92A}"/>
          </ac:picMkLst>
        </pc:picChg>
        <pc:picChg chg="del mod">
          <ac:chgData name="Lukas Bahrenberg" userId="e87e0106-77a4-4912-ab2a-1c124e32255a" providerId="ADAL" clId="{BFB1AE93-4C62-4657-A742-54D145FE90ED}" dt="2021-09-25T09:09:07.918" v="473" actId="478"/>
          <ac:picMkLst>
            <pc:docMk/>
            <pc:sldMk cId="1834330385" sldId="294"/>
            <ac:picMk id="30" creationId="{82BB5EEB-C1E9-4623-A813-40565A9BADE2}"/>
          </ac:picMkLst>
        </pc:picChg>
        <pc:cxnChg chg="del mod">
          <ac:chgData name="Lukas Bahrenberg" userId="e87e0106-77a4-4912-ab2a-1c124e32255a" providerId="ADAL" clId="{BFB1AE93-4C62-4657-A742-54D145FE90ED}" dt="2021-09-25T09:09:01.344" v="469" actId="478"/>
          <ac:cxnSpMkLst>
            <pc:docMk/>
            <pc:sldMk cId="1834330385" sldId="294"/>
            <ac:cxnSpMk id="40" creationId="{95544C2B-0FBA-40B0-80E2-7A2FEA478C5D}"/>
          </ac:cxnSpMkLst>
        </pc:cxnChg>
        <pc:cxnChg chg="del mod">
          <ac:chgData name="Lukas Bahrenberg" userId="e87e0106-77a4-4912-ab2a-1c124e32255a" providerId="ADAL" clId="{BFB1AE93-4C62-4657-A742-54D145FE90ED}" dt="2021-09-25T09:09:05.511" v="472" actId="478"/>
          <ac:cxnSpMkLst>
            <pc:docMk/>
            <pc:sldMk cId="1834330385" sldId="294"/>
            <ac:cxnSpMk id="43" creationId="{744FB966-7955-4F94-8FC0-A1AFFCE74A67}"/>
          </ac:cxnSpMkLst>
        </pc:cxnChg>
      </pc:sldChg>
      <pc:sldChg chg="modSp mod">
        <pc:chgData name="Lukas Bahrenberg" userId="e87e0106-77a4-4912-ab2a-1c124e32255a" providerId="ADAL" clId="{BFB1AE93-4C62-4657-A742-54D145FE90ED}" dt="2021-09-25T07:34:05.095" v="56" actId="20577"/>
        <pc:sldMkLst>
          <pc:docMk/>
          <pc:sldMk cId="381374220" sldId="295"/>
        </pc:sldMkLst>
        <pc:spChg chg="mod">
          <ac:chgData name="Lukas Bahrenberg" userId="e87e0106-77a4-4912-ab2a-1c124e32255a" providerId="ADAL" clId="{BFB1AE93-4C62-4657-A742-54D145FE90ED}" dt="2021-09-25T07:34:05.095" v="56" actId="20577"/>
          <ac:spMkLst>
            <pc:docMk/>
            <pc:sldMk cId="381374220" sldId="295"/>
            <ac:spMk id="2" creationId="{A41203A2-C25A-4F43-B431-E0945DD87D9F}"/>
          </ac:spMkLst>
        </pc:spChg>
      </pc:sldChg>
      <pc:sldChg chg="del">
        <pc:chgData name="Lukas Bahrenberg" userId="e87e0106-77a4-4912-ab2a-1c124e32255a" providerId="ADAL" clId="{BFB1AE93-4C62-4657-A742-54D145FE90ED}" dt="2021-09-25T07:32:03.876" v="16" actId="47"/>
        <pc:sldMkLst>
          <pc:docMk/>
          <pc:sldMk cId="1552707954" sldId="296"/>
        </pc:sldMkLst>
      </pc:sldChg>
      <pc:sldChg chg="modSp modAnim">
        <pc:chgData name="Lukas Bahrenberg" userId="e87e0106-77a4-4912-ab2a-1c124e32255a" providerId="ADAL" clId="{BFB1AE93-4C62-4657-A742-54D145FE90ED}" dt="2021-09-25T07:33:52.674" v="45" actId="20577"/>
        <pc:sldMkLst>
          <pc:docMk/>
          <pc:sldMk cId="2163230111" sldId="297"/>
        </pc:sldMkLst>
        <pc:spChg chg="mod">
          <ac:chgData name="Lukas Bahrenberg" userId="e87e0106-77a4-4912-ab2a-1c124e32255a" providerId="ADAL" clId="{BFB1AE93-4C62-4657-A742-54D145FE90ED}" dt="2021-09-25T07:33:52.674" v="45" actId="20577"/>
          <ac:spMkLst>
            <pc:docMk/>
            <pc:sldMk cId="2163230111" sldId="297"/>
            <ac:spMk id="2" creationId="{A41203A2-C25A-4F43-B431-E0945DD87D9F}"/>
          </ac:spMkLst>
        </pc:spChg>
      </pc:sldChg>
      <pc:sldChg chg="new del">
        <pc:chgData name="Lukas Bahrenberg" userId="e87e0106-77a4-4912-ab2a-1c124e32255a" providerId="ADAL" clId="{BFB1AE93-4C62-4657-A742-54D145FE90ED}" dt="2021-09-25T07:49:14.300" v="120" actId="680"/>
        <pc:sldMkLst>
          <pc:docMk/>
          <pc:sldMk cId="79696032" sldId="298"/>
        </pc:sldMkLst>
      </pc:sldChg>
      <pc:sldChg chg="addSp delSp modSp add mod">
        <pc:chgData name="Lukas Bahrenberg" userId="e87e0106-77a4-4912-ab2a-1c124e32255a" providerId="ADAL" clId="{BFB1AE93-4C62-4657-A742-54D145FE90ED}" dt="2021-09-26T14:53:42.074" v="3656" actId="20577"/>
        <pc:sldMkLst>
          <pc:docMk/>
          <pc:sldMk cId="3561208774" sldId="298"/>
        </pc:sldMkLst>
        <pc:spChg chg="mod">
          <ac:chgData name="Lukas Bahrenberg" userId="e87e0106-77a4-4912-ab2a-1c124e32255a" providerId="ADAL" clId="{BFB1AE93-4C62-4657-A742-54D145FE90ED}" dt="2021-09-25T14:58:38.769" v="2685" actId="20577"/>
          <ac:spMkLst>
            <pc:docMk/>
            <pc:sldMk cId="3561208774" sldId="298"/>
            <ac:spMk id="2" creationId="{A41203A2-C25A-4F43-B431-E0945DD87D9F}"/>
          </ac:spMkLst>
        </pc:spChg>
        <pc:spChg chg="add del">
          <ac:chgData name="Lukas Bahrenberg" userId="e87e0106-77a4-4912-ab2a-1c124e32255a" providerId="ADAL" clId="{BFB1AE93-4C62-4657-A742-54D145FE90ED}" dt="2021-09-25T14:59:18.066" v="2687" actId="478"/>
          <ac:spMkLst>
            <pc:docMk/>
            <pc:sldMk cId="3561208774" sldId="298"/>
            <ac:spMk id="3" creationId="{5A40C434-5216-478C-95EB-79D8C6E822D6}"/>
          </ac:spMkLst>
        </pc:spChg>
        <pc:spChg chg="mod">
          <ac:chgData name="Lukas Bahrenberg" userId="e87e0106-77a4-4912-ab2a-1c124e32255a" providerId="ADAL" clId="{BFB1AE93-4C62-4657-A742-54D145FE90ED}" dt="2021-09-26T14:53:42.074" v="3656" actId="20577"/>
          <ac:spMkLst>
            <pc:docMk/>
            <pc:sldMk cId="3561208774" sldId="298"/>
            <ac:spMk id="26" creationId="{061157EF-4485-48C8-A8EA-2478992389C4}"/>
          </ac:spMkLst>
        </pc:spChg>
        <pc:spChg chg="del">
          <ac:chgData name="Lukas Bahrenberg" userId="e87e0106-77a4-4912-ab2a-1c124e32255a" providerId="ADAL" clId="{BFB1AE93-4C62-4657-A742-54D145FE90ED}" dt="2021-09-25T08:37:57.027" v="256" actId="478"/>
          <ac:spMkLst>
            <pc:docMk/>
            <pc:sldMk cId="3561208774" sldId="298"/>
            <ac:spMk id="31" creationId="{85EE4918-868B-487B-A763-814983E06A2F}"/>
          </ac:spMkLst>
        </pc:spChg>
        <pc:spChg chg="del">
          <ac:chgData name="Lukas Bahrenberg" userId="e87e0106-77a4-4912-ab2a-1c124e32255a" providerId="ADAL" clId="{BFB1AE93-4C62-4657-A742-54D145FE90ED}" dt="2021-09-25T08:37:57.027" v="256" actId="478"/>
          <ac:spMkLst>
            <pc:docMk/>
            <pc:sldMk cId="3561208774" sldId="298"/>
            <ac:spMk id="32" creationId="{8865B40E-DFAC-40EF-ACD0-A62687520290}"/>
          </ac:spMkLst>
        </pc:spChg>
        <pc:spChg chg="del">
          <ac:chgData name="Lukas Bahrenberg" userId="e87e0106-77a4-4912-ab2a-1c124e32255a" providerId="ADAL" clId="{BFB1AE93-4C62-4657-A742-54D145FE90ED}" dt="2021-09-25T08:37:57.027" v="256" actId="478"/>
          <ac:spMkLst>
            <pc:docMk/>
            <pc:sldMk cId="3561208774" sldId="298"/>
            <ac:spMk id="33" creationId="{601A9238-C1B3-4429-8CE9-57AE033E5042}"/>
          </ac:spMkLst>
        </pc:spChg>
        <pc:spChg chg="del">
          <ac:chgData name="Lukas Bahrenberg" userId="e87e0106-77a4-4912-ab2a-1c124e32255a" providerId="ADAL" clId="{BFB1AE93-4C62-4657-A742-54D145FE90ED}" dt="2021-09-25T08:37:57.027" v="256" actId="478"/>
          <ac:spMkLst>
            <pc:docMk/>
            <pc:sldMk cId="3561208774" sldId="298"/>
            <ac:spMk id="34" creationId="{4ED33F64-B6AA-48BB-9310-F55D92E22D58}"/>
          </ac:spMkLst>
        </pc:spChg>
        <pc:spChg chg="del">
          <ac:chgData name="Lukas Bahrenberg" userId="e87e0106-77a4-4912-ab2a-1c124e32255a" providerId="ADAL" clId="{BFB1AE93-4C62-4657-A742-54D145FE90ED}" dt="2021-09-25T08:37:57.027" v="256" actId="478"/>
          <ac:spMkLst>
            <pc:docMk/>
            <pc:sldMk cId="3561208774" sldId="298"/>
            <ac:spMk id="35" creationId="{7C33EF01-9F99-4E1C-B7A3-D3B29CD9F910}"/>
          </ac:spMkLst>
        </pc:spChg>
        <pc:spChg chg="del">
          <ac:chgData name="Lukas Bahrenberg" userId="e87e0106-77a4-4912-ab2a-1c124e32255a" providerId="ADAL" clId="{BFB1AE93-4C62-4657-A742-54D145FE90ED}" dt="2021-09-25T08:37:57.027" v="256" actId="478"/>
          <ac:spMkLst>
            <pc:docMk/>
            <pc:sldMk cId="3561208774" sldId="298"/>
            <ac:spMk id="38" creationId="{DCA23DC5-0C6F-4BFE-B25F-A42E67E63853}"/>
          </ac:spMkLst>
        </pc:spChg>
        <pc:picChg chg="del">
          <ac:chgData name="Lukas Bahrenberg" userId="e87e0106-77a4-4912-ab2a-1c124e32255a" providerId="ADAL" clId="{BFB1AE93-4C62-4657-A742-54D145FE90ED}" dt="2021-09-25T08:37:57.027" v="256" actId="478"/>
          <ac:picMkLst>
            <pc:docMk/>
            <pc:sldMk cId="3561208774" sldId="298"/>
            <ac:picMk id="29" creationId="{C4B331C3-BEF4-40CD-AE41-24D100BEA92A}"/>
          </ac:picMkLst>
        </pc:picChg>
        <pc:picChg chg="del">
          <ac:chgData name="Lukas Bahrenberg" userId="e87e0106-77a4-4912-ab2a-1c124e32255a" providerId="ADAL" clId="{BFB1AE93-4C62-4657-A742-54D145FE90ED}" dt="2021-09-25T08:37:57.027" v="256" actId="478"/>
          <ac:picMkLst>
            <pc:docMk/>
            <pc:sldMk cId="3561208774" sldId="298"/>
            <ac:picMk id="30" creationId="{82BB5EEB-C1E9-4623-A813-40565A9BADE2}"/>
          </ac:picMkLst>
        </pc:picChg>
        <pc:picChg chg="add mod">
          <ac:chgData name="Lukas Bahrenberg" userId="e87e0106-77a4-4912-ab2a-1c124e32255a" providerId="ADAL" clId="{BFB1AE93-4C62-4657-A742-54D145FE90ED}" dt="2021-09-25T15:14:50.804" v="3080" actId="1076"/>
          <ac:picMkLst>
            <pc:docMk/>
            <pc:sldMk cId="3561208774" sldId="298"/>
            <ac:picMk id="1028" creationId="{B38E856A-AF49-43D5-BF51-82BCF300CD1F}"/>
          </ac:picMkLst>
        </pc:picChg>
        <pc:picChg chg="add del mod">
          <ac:chgData name="Lukas Bahrenberg" userId="e87e0106-77a4-4912-ab2a-1c124e32255a" providerId="ADAL" clId="{BFB1AE93-4C62-4657-A742-54D145FE90ED}" dt="2021-09-25T15:00:58.499" v="2714" actId="478"/>
          <ac:picMkLst>
            <pc:docMk/>
            <pc:sldMk cId="3561208774" sldId="298"/>
            <ac:picMk id="1030" creationId="{D9BCF296-6FB9-4166-BB6E-AE3ADD704B63}"/>
          </ac:picMkLst>
        </pc:picChg>
        <pc:picChg chg="add mod">
          <ac:chgData name="Lukas Bahrenberg" userId="e87e0106-77a4-4912-ab2a-1c124e32255a" providerId="ADAL" clId="{BFB1AE93-4C62-4657-A742-54D145FE90ED}" dt="2021-09-25T15:14:49.773" v="3079" actId="1076"/>
          <ac:picMkLst>
            <pc:docMk/>
            <pc:sldMk cId="3561208774" sldId="298"/>
            <ac:picMk id="1032" creationId="{E94CD320-67BA-4FA2-8920-09F592A469FF}"/>
          </ac:picMkLst>
        </pc:picChg>
        <pc:picChg chg="add mod">
          <ac:chgData name="Lukas Bahrenberg" userId="e87e0106-77a4-4912-ab2a-1c124e32255a" providerId="ADAL" clId="{BFB1AE93-4C62-4657-A742-54D145FE90ED}" dt="2021-09-25T15:14:49.005" v="3078" actId="1076"/>
          <ac:picMkLst>
            <pc:docMk/>
            <pc:sldMk cId="3561208774" sldId="298"/>
            <ac:picMk id="1034" creationId="{90CF2032-A987-4CED-A6F3-7CBB76CFB52D}"/>
          </ac:picMkLst>
        </pc:picChg>
        <pc:picChg chg="add del">
          <ac:chgData name="Lukas Bahrenberg" userId="e87e0106-77a4-4912-ab2a-1c124e32255a" providerId="ADAL" clId="{BFB1AE93-4C62-4657-A742-54D145FE90ED}" dt="2021-09-25T15:01:37.168" v="2720" actId="478"/>
          <ac:picMkLst>
            <pc:docMk/>
            <pc:sldMk cId="3561208774" sldId="298"/>
            <ac:picMk id="1036" creationId="{272A8A5F-0893-4D41-807D-F2E7A801B55E}"/>
          </ac:picMkLst>
        </pc:picChg>
        <pc:picChg chg="add del mod">
          <ac:chgData name="Lukas Bahrenberg" userId="e87e0106-77a4-4912-ab2a-1c124e32255a" providerId="ADAL" clId="{BFB1AE93-4C62-4657-A742-54D145FE90ED}" dt="2021-09-25T15:03:41.422" v="2740" actId="478"/>
          <ac:picMkLst>
            <pc:docMk/>
            <pc:sldMk cId="3561208774" sldId="298"/>
            <ac:picMk id="1038" creationId="{4F993FB2-0302-4935-839E-2937B6178233}"/>
          </ac:picMkLst>
        </pc:picChg>
        <pc:picChg chg="add del mod">
          <ac:chgData name="Lukas Bahrenberg" userId="e87e0106-77a4-4912-ab2a-1c124e32255a" providerId="ADAL" clId="{BFB1AE93-4C62-4657-A742-54D145FE90ED}" dt="2021-09-25T15:02:50.002" v="2735" actId="478"/>
          <ac:picMkLst>
            <pc:docMk/>
            <pc:sldMk cId="3561208774" sldId="298"/>
            <ac:picMk id="1040" creationId="{21DA392D-A54E-476E-B10E-39A0FCD434E4}"/>
          </ac:picMkLst>
        </pc:picChg>
        <pc:picChg chg="add del">
          <ac:chgData name="Lukas Bahrenberg" userId="e87e0106-77a4-4912-ab2a-1c124e32255a" providerId="ADAL" clId="{BFB1AE93-4C62-4657-A742-54D145FE90ED}" dt="2021-09-25T15:03:17.298" v="2737" actId="478"/>
          <ac:picMkLst>
            <pc:docMk/>
            <pc:sldMk cId="3561208774" sldId="298"/>
            <ac:picMk id="1042" creationId="{53EBC6D4-3FFE-4A2D-BC94-C82656B2D2A6}"/>
          </ac:picMkLst>
        </pc:picChg>
        <pc:picChg chg="add mod">
          <ac:chgData name="Lukas Bahrenberg" userId="e87e0106-77a4-4912-ab2a-1c124e32255a" providerId="ADAL" clId="{BFB1AE93-4C62-4657-A742-54D145FE90ED}" dt="2021-09-25T15:14:52.729" v="3081" actId="1076"/>
          <ac:picMkLst>
            <pc:docMk/>
            <pc:sldMk cId="3561208774" sldId="298"/>
            <ac:picMk id="1044" creationId="{479832FF-5DFE-4033-9D77-B8B45C85468F}"/>
          </ac:picMkLst>
        </pc:picChg>
        <pc:cxnChg chg="del">
          <ac:chgData name="Lukas Bahrenberg" userId="e87e0106-77a4-4912-ab2a-1c124e32255a" providerId="ADAL" clId="{BFB1AE93-4C62-4657-A742-54D145FE90ED}" dt="2021-09-25T08:37:57.027" v="256" actId="478"/>
          <ac:cxnSpMkLst>
            <pc:docMk/>
            <pc:sldMk cId="3561208774" sldId="298"/>
            <ac:cxnSpMk id="40" creationId="{95544C2B-0FBA-40B0-80E2-7A2FEA478C5D}"/>
          </ac:cxnSpMkLst>
        </pc:cxnChg>
        <pc:cxnChg chg="del">
          <ac:chgData name="Lukas Bahrenberg" userId="e87e0106-77a4-4912-ab2a-1c124e32255a" providerId="ADAL" clId="{BFB1AE93-4C62-4657-A742-54D145FE90ED}" dt="2021-09-25T08:37:57.027" v="256" actId="478"/>
          <ac:cxnSpMkLst>
            <pc:docMk/>
            <pc:sldMk cId="3561208774" sldId="298"/>
            <ac:cxnSpMk id="43" creationId="{744FB966-7955-4F94-8FC0-A1AFFCE74A67}"/>
          </ac:cxnSpMkLst>
        </pc:cxnChg>
      </pc:sldChg>
      <pc:sldChg chg="add del">
        <pc:chgData name="Lukas Bahrenberg" userId="e87e0106-77a4-4912-ab2a-1c124e32255a" providerId="ADAL" clId="{BFB1AE93-4C62-4657-A742-54D145FE90ED}" dt="2021-09-25T10:41:18.376" v="1908" actId="47"/>
        <pc:sldMkLst>
          <pc:docMk/>
          <pc:sldMk cId="4130626543" sldId="299"/>
        </pc:sldMkLst>
      </pc:sldChg>
      <pc:sldChg chg="addSp modSp add mod">
        <pc:chgData name="Lukas Bahrenberg" userId="e87e0106-77a4-4912-ab2a-1c124e32255a" providerId="ADAL" clId="{BFB1AE93-4C62-4657-A742-54D145FE90ED}" dt="2021-09-26T10:57:37.938" v="3654" actId="20577"/>
        <pc:sldMkLst>
          <pc:docMk/>
          <pc:sldMk cId="3032971903" sldId="300"/>
        </pc:sldMkLst>
        <pc:spChg chg="mod">
          <ac:chgData name="Lukas Bahrenberg" userId="e87e0106-77a4-4912-ab2a-1c124e32255a" providerId="ADAL" clId="{BFB1AE93-4C62-4657-A742-54D145FE90ED}" dt="2021-09-25T09:55:29.882" v="1050" actId="20577"/>
          <ac:spMkLst>
            <pc:docMk/>
            <pc:sldMk cId="3032971903" sldId="300"/>
            <ac:spMk id="2" creationId="{A41203A2-C25A-4F43-B431-E0945DD87D9F}"/>
          </ac:spMkLst>
        </pc:spChg>
        <pc:spChg chg="add mod">
          <ac:chgData name="Lukas Bahrenberg" userId="e87e0106-77a4-4912-ab2a-1c124e32255a" providerId="ADAL" clId="{BFB1AE93-4C62-4657-A742-54D145FE90ED}" dt="2021-09-25T10:42:59.958" v="1916" actId="207"/>
          <ac:spMkLst>
            <pc:docMk/>
            <pc:sldMk cId="3032971903" sldId="300"/>
            <ac:spMk id="5" creationId="{BE49FD88-E211-4CB0-818B-5448BA4B32C0}"/>
          </ac:spMkLst>
        </pc:spChg>
        <pc:spChg chg="add mod">
          <ac:chgData name="Lukas Bahrenberg" userId="e87e0106-77a4-4912-ab2a-1c124e32255a" providerId="ADAL" clId="{BFB1AE93-4C62-4657-A742-54D145FE90ED}" dt="2021-09-25T10:42:43.310" v="1911" actId="164"/>
          <ac:spMkLst>
            <pc:docMk/>
            <pc:sldMk cId="3032971903" sldId="300"/>
            <ac:spMk id="13" creationId="{CFB57FAC-53F1-43E6-8CF0-546AE1AE1815}"/>
          </ac:spMkLst>
        </pc:spChg>
        <pc:spChg chg="mod">
          <ac:chgData name="Lukas Bahrenberg" userId="e87e0106-77a4-4912-ab2a-1c124e32255a" providerId="ADAL" clId="{BFB1AE93-4C62-4657-A742-54D145FE90ED}" dt="2021-09-25T10:50:59.492" v="2068" actId="20577"/>
          <ac:spMkLst>
            <pc:docMk/>
            <pc:sldMk cId="3032971903" sldId="300"/>
            <ac:spMk id="17" creationId="{C2C08131-DC84-400E-9EE4-2D45F62D5899}"/>
          </ac:spMkLst>
        </pc:spChg>
        <pc:spChg chg="add mod">
          <ac:chgData name="Lukas Bahrenberg" userId="e87e0106-77a4-4912-ab2a-1c124e32255a" providerId="ADAL" clId="{BFB1AE93-4C62-4657-A742-54D145FE90ED}" dt="2021-09-25T10:43:58.191" v="1929" actId="1076"/>
          <ac:spMkLst>
            <pc:docMk/>
            <pc:sldMk cId="3032971903" sldId="300"/>
            <ac:spMk id="18" creationId="{FBE01F46-ADE1-44FE-B0E2-6B3DF0B32EB9}"/>
          </ac:spMkLst>
        </pc:spChg>
        <pc:spChg chg="mod">
          <ac:chgData name="Lukas Bahrenberg" userId="e87e0106-77a4-4912-ab2a-1c124e32255a" providerId="ADAL" clId="{BFB1AE93-4C62-4657-A742-54D145FE90ED}" dt="2021-09-25T10:36:46.589" v="1759" actId="27636"/>
          <ac:spMkLst>
            <pc:docMk/>
            <pc:sldMk cId="3032971903" sldId="300"/>
            <ac:spMk id="26" creationId="{061157EF-4485-48C8-A8EA-2478992389C4}"/>
          </ac:spMkLst>
        </pc:spChg>
        <pc:spChg chg="mod">
          <ac:chgData name="Lukas Bahrenberg" userId="e87e0106-77a4-4912-ab2a-1c124e32255a" providerId="ADAL" clId="{BFB1AE93-4C62-4657-A742-54D145FE90ED}" dt="2021-09-26T10:57:37.938" v="3654" actId="20577"/>
          <ac:spMkLst>
            <pc:docMk/>
            <pc:sldMk cId="3032971903" sldId="300"/>
            <ac:spMk id="33" creationId="{601A9238-C1B3-4429-8CE9-57AE033E5042}"/>
          </ac:spMkLst>
        </pc:spChg>
        <pc:spChg chg="mod">
          <ac:chgData name="Lukas Bahrenberg" userId="e87e0106-77a4-4912-ab2a-1c124e32255a" providerId="ADAL" clId="{BFB1AE93-4C62-4657-A742-54D145FE90ED}" dt="2021-09-25T10:50:52.474" v="2062" actId="21"/>
          <ac:spMkLst>
            <pc:docMk/>
            <pc:sldMk cId="3032971903" sldId="300"/>
            <ac:spMk id="35" creationId="{7C33EF01-9F99-4E1C-B7A3-D3B29CD9F910}"/>
          </ac:spMkLst>
        </pc:spChg>
        <pc:grpChg chg="add mod">
          <ac:chgData name="Lukas Bahrenberg" userId="e87e0106-77a4-4912-ab2a-1c124e32255a" providerId="ADAL" clId="{BFB1AE93-4C62-4657-A742-54D145FE90ED}" dt="2021-09-25T10:42:46.882" v="1912" actId="1076"/>
          <ac:grpSpMkLst>
            <pc:docMk/>
            <pc:sldMk cId="3032971903" sldId="300"/>
            <ac:grpSpMk id="3" creationId="{54BFF8E1-4B46-4AFB-BA63-7D252AB2AE3C}"/>
          </ac:grpSpMkLst>
        </pc:grpChg>
        <pc:grpChg chg="mod">
          <ac:chgData name="Lukas Bahrenberg" userId="e87e0106-77a4-4912-ab2a-1c124e32255a" providerId="ADAL" clId="{BFB1AE93-4C62-4657-A742-54D145FE90ED}" dt="2021-09-25T10:42:16.736" v="1909" actId="1076"/>
          <ac:grpSpMkLst>
            <pc:docMk/>
            <pc:sldMk cId="3032971903" sldId="300"/>
            <ac:grpSpMk id="4" creationId="{57594023-8C29-4B8D-8367-16EF1DCA1602}"/>
          </ac:grpSpMkLst>
        </pc:grpChg>
        <pc:picChg chg="add mod">
          <ac:chgData name="Lukas Bahrenberg" userId="e87e0106-77a4-4912-ab2a-1c124e32255a" providerId="ADAL" clId="{BFB1AE93-4C62-4657-A742-54D145FE90ED}" dt="2021-09-25T10:42:43.310" v="1911" actId="164"/>
          <ac:picMkLst>
            <pc:docMk/>
            <pc:sldMk cId="3032971903" sldId="300"/>
            <ac:picMk id="12" creationId="{9FE21E65-6FA8-4F48-883F-4E05557F92C8}"/>
          </ac:picMkLst>
        </pc:picChg>
      </pc:sldChg>
      <pc:sldChg chg="addSp modSp add mod">
        <pc:chgData name="Lukas Bahrenberg" userId="e87e0106-77a4-4912-ab2a-1c124e32255a" providerId="ADAL" clId="{BFB1AE93-4C62-4657-A742-54D145FE90ED}" dt="2021-09-26T10:57:31.997" v="3649" actId="20577"/>
        <pc:sldMkLst>
          <pc:docMk/>
          <pc:sldMk cId="1512987256" sldId="301"/>
        </pc:sldMkLst>
        <pc:spChg chg="add mod">
          <ac:chgData name="Lukas Bahrenberg" userId="e87e0106-77a4-4912-ab2a-1c124e32255a" providerId="ADAL" clId="{BFB1AE93-4C62-4657-A742-54D145FE90ED}" dt="2021-09-25T16:14:08.231" v="3083" actId="207"/>
          <ac:spMkLst>
            <pc:docMk/>
            <pc:sldMk cId="1512987256" sldId="301"/>
            <ac:spMk id="13" creationId="{79F07B61-6A4F-4ACE-A299-8A29EBA729BF}"/>
          </ac:spMkLst>
        </pc:spChg>
        <pc:spChg chg="mod">
          <ac:chgData name="Lukas Bahrenberg" userId="e87e0106-77a4-4912-ab2a-1c124e32255a" providerId="ADAL" clId="{BFB1AE93-4C62-4657-A742-54D145FE90ED}" dt="2021-09-25T14:40:35.149" v="2119" actId="20577"/>
          <ac:spMkLst>
            <pc:docMk/>
            <pc:sldMk cId="1512987256" sldId="301"/>
            <ac:spMk id="17" creationId="{C2C08131-DC84-400E-9EE4-2D45F62D5899}"/>
          </ac:spMkLst>
        </pc:spChg>
        <pc:spChg chg="mod">
          <ac:chgData name="Lukas Bahrenberg" userId="e87e0106-77a4-4912-ab2a-1c124e32255a" providerId="ADAL" clId="{BFB1AE93-4C62-4657-A742-54D145FE90ED}" dt="2021-09-25T10:35:34.498" v="1668" actId="27636"/>
          <ac:spMkLst>
            <pc:docMk/>
            <pc:sldMk cId="1512987256" sldId="301"/>
            <ac:spMk id="26" creationId="{061157EF-4485-48C8-A8EA-2478992389C4}"/>
          </ac:spMkLst>
        </pc:spChg>
        <pc:spChg chg="mod">
          <ac:chgData name="Lukas Bahrenberg" userId="e87e0106-77a4-4912-ab2a-1c124e32255a" providerId="ADAL" clId="{BFB1AE93-4C62-4657-A742-54D145FE90ED}" dt="2021-09-26T10:57:31.997" v="3649" actId="20577"/>
          <ac:spMkLst>
            <pc:docMk/>
            <pc:sldMk cId="1512987256" sldId="301"/>
            <ac:spMk id="33" creationId="{601A9238-C1B3-4429-8CE9-57AE033E5042}"/>
          </ac:spMkLst>
        </pc:spChg>
        <pc:spChg chg="mod">
          <ac:chgData name="Lukas Bahrenberg" userId="e87e0106-77a4-4912-ab2a-1c124e32255a" providerId="ADAL" clId="{BFB1AE93-4C62-4657-A742-54D145FE90ED}" dt="2021-09-26T10:56:29.369" v="3632" actId="20577"/>
          <ac:spMkLst>
            <pc:docMk/>
            <pc:sldMk cId="1512987256" sldId="301"/>
            <ac:spMk id="35" creationId="{7C33EF01-9F99-4E1C-B7A3-D3B29CD9F910}"/>
          </ac:spMkLst>
        </pc:spChg>
      </pc:sldChg>
      <pc:sldChg chg="addSp delSp modSp add mod">
        <pc:chgData name="Lukas Bahrenberg" userId="e87e0106-77a4-4912-ab2a-1c124e32255a" providerId="ADAL" clId="{BFB1AE93-4C62-4657-A742-54D145FE90ED}" dt="2021-09-26T10:49:03.448" v="3558" actId="1076"/>
        <pc:sldMkLst>
          <pc:docMk/>
          <pc:sldMk cId="3424945769" sldId="302"/>
        </pc:sldMkLst>
        <pc:spChg chg="mod">
          <ac:chgData name="Lukas Bahrenberg" userId="e87e0106-77a4-4912-ab2a-1c124e32255a" providerId="ADAL" clId="{BFB1AE93-4C62-4657-A742-54D145FE90ED}" dt="2021-09-25T15:05:24.925" v="2775" actId="20577"/>
          <ac:spMkLst>
            <pc:docMk/>
            <pc:sldMk cId="3424945769" sldId="302"/>
            <ac:spMk id="2" creationId="{A41203A2-C25A-4F43-B431-E0945DD87D9F}"/>
          </ac:spMkLst>
        </pc:spChg>
        <pc:spChg chg="add mod">
          <ac:chgData name="Lukas Bahrenberg" userId="e87e0106-77a4-4912-ab2a-1c124e32255a" providerId="ADAL" clId="{BFB1AE93-4C62-4657-A742-54D145FE90ED}" dt="2021-09-26T10:43:36.749" v="3479"/>
          <ac:spMkLst>
            <pc:docMk/>
            <pc:sldMk cId="3424945769" sldId="302"/>
            <ac:spMk id="7" creationId="{3A87A3D0-18E7-4D6D-B2B6-2E34223F35AD}"/>
          </ac:spMkLst>
        </pc:spChg>
        <pc:spChg chg="add mod">
          <ac:chgData name="Lukas Bahrenberg" userId="e87e0106-77a4-4912-ab2a-1c124e32255a" providerId="ADAL" clId="{BFB1AE93-4C62-4657-A742-54D145FE90ED}" dt="2021-09-26T10:49:03.448" v="3558" actId="1076"/>
          <ac:spMkLst>
            <pc:docMk/>
            <pc:sldMk cId="3424945769" sldId="302"/>
            <ac:spMk id="8" creationId="{C1631B30-5426-42B9-ABBA-6DEB95EFA278}"/>
          </ac:spMkLst>
        </pc:spChg>
        <pc:spChg chg="mod">
          <ac:chgData name="Lukas Bahrenberg" userId="e87e0106-77a4-4912-ab2a-1c124e32255a" providerId="ADAL" clId="{BFB1AE93-4C62-4657-A742-54D145FE90ED}" dt="2021-09-25T16:20:55.242" v="3299" actId="14100"/>
          <ac:spMkLst>
            <pc:docMk/>
            <pc:sldMk cId="3424945769" sldId="302"/>
            <ac:spMk id="26" creationId="{061157EF-4485-48C8-A8EA-2478992389C4}"/>
          </ac:spMkLst>
        </pc:spChg>
        <pc:picChg chg="del">
          <ac:chgData name="Lukas Bahrenberg" userId="e87e0106-77a4-4912-ab2a-1c124e32255a" providerId="ADAL" clId="{BFB1AE93-4C62-4657-A742-54D145FE90ED}" dt="2021-09-25T15:06:06.165" v="2850" actId="478"/>
          <ac:picMkLst>
            <pc:docMk/>
            <pc:sldMk cId="3424945769" sldId="302"/>
            <ac:picMk id="1028" creationId="{B38E856A-AF49-43D5-BF51-82BCF300CD1F}"/>
          </ac:picMkLst>
        </pc:picChg>
        <pc:picChg chg="del">
          <ac:chgData name="Lukas Bahrenberg" userId="e87e0106-77a4-4912-ab2a-1c124e32255a" providerId="ADAL" clId="{BFB1AE93-4C62-4657-A742-54D145FE90ED}" dt="2021-09-25T15:06:06.165" v="2850" actId="478"/>
          <ac:picMkLst>
            <pc:docMk/>
            <pc:sldMk cId="3424945769" sldId="302"/>
            <ac:picMk id="1032" creationId="{E94CD320-67BA-4FA2-8920-09F592A469FF}"/>
          </ac:picMkLst>
        </pc:picChg>
        <pc:picChg chg="del">
          <ac:chgData name="Lukas Bahrenberg" userId="e87e0106-77a4-4912-ab2a-1c124e32255a" providerId="ADAL" clId="{BFB1AE93-4C62-4657-A742-54D145FE90ED}" dt="2021-09-25T15:06:06.165" v="2850" actId="478"/>
          <ac:picMkLst>
            <pc:docMk/>
            <pc:sldMk cId="3424945769" sldId="302"/>
            <ac:picMk id="1034" creationId="{90CF2032-A987-4CED-A6F3-7CBB76CFB52D}"/>
          </ac:picMkLst>
        </pc:picChg>
        <pc:picChg chg="del">
          <ac:chgData name="Lukas Bahrenberg" userId="e87e0106-77a4-4912-ab2a-1c124e32255a" providerId="ADAL" clId="{BFB1AE93-4C62-4657-A742-54D145FE90ED}" dt="2021-09-25T15:06:06.165" v="2850" actId="478"/>
          <ac:picMkLst>
            <pc:docMk/>
            <pc:sldMk cId="3424945769" sldId="302"/>
            <ac:picMk id="1044" creationId="{479832FF-5DFE-4033-9D77-B8B45C85468F}"/>
          </ac:picMkLst>
        </pc:picChg>
      </pc:sldChg>
      <pc:sldChg chg="modSp add del mod">
        <pc:chgData name="Lukas Bahrenberg" userId="e87e0106-77a4-4912-ab2a-1c124e32255a" providerId="ADAL" clId="{BFB1AE93-4C62-4657-A742-54D145FE90ED}" dt="2021-09-26T10:49:36.209" v="3590" actId="47"/>
        <pc:sldMkLst>
          <pc:docMk/>
          <pc:sldMk cId="366864950" sldId="303"/>
        </pc:sldMkLst>
        <pc:spChg chg="mod">
          <ac:chgData name="Lukas Bahrenberg" userId="e87e0106-77a4-4912-ab2a-1c124e32255a" providerId="ADAL" clId="{BFB1AE93-4C62-4657-A742-54D145FE90ED}" dt="2021-09-26T10:49:18.175" v="3589" actId="20577"/>
          <ac:spMkLst>
            <pc:docMk/>
            <pc:sldMk cId="366864950" sldId="303"/>
            <ac:spMk id="2" creationId="{A41203A2-C25A-4F43-B431-E0945DD87D9F}"/>
          </ac:spMkLst>
        </pc:spChg>
      </pc:sldChg>
    </pc:docChg>
  </pc:docChgLst>
  <pc:docChgLst>
    <pc:chgData name="Lukas Bahrenberg" userId="e87e0106-77a4-4912-ab2a-1c124e32255a" providerId="ADAL" clId="{BCD1A8EF-9F61-4CEA-8FCF-E00AD3A29C42}"/>
    <pc:docChg chg="undo custSel addSld delSld modSld">
      <pc:chgData name="Lukas Bahrenberg" userId="e87e0106-77a4-4912-ab2a-1c124e32255a" providerId="ADAL" clId="{BCD1A8EF-9F61-4CEA-8FCF-E00AD3A29C42}" dt="2021-09-21T11:38:05.732" v="4903" actId="27636"/>
      <pc:docMkLst>
        <pc:docMk/>
      </pc:docMkLst>
      <pc:sldChg chg="modSp mod">
        <pc:chgData name="Lukas Bahrenberg" userId="e87e0106-77a4-4912-ab2a-1c124e32255a" providerId="ADAL" clId="{BCD1A8EF-9F61-4CEA-8FCF-E00AD3A29C42}" dt="2021-09-21T11:31:33.378" v="4893" actId="20577"/>
        <pc:sldMkLst>
          <pc:docMk/>
          <pc:sldMk cId="2607362812" sldId="256"/>
        </pc:sldMkLst>
        <pc:spChg chg="mod">
          <ac:chgData name="Lukas Bahrenberg" userId="e87e0106-77a4-4912-ab2a-1c124e32255a" providerId="ADAL" clId="{BCD1A8EF-9F61-4CEA-8FCF-E00AD3A29C42}" dt="2021-09-21T11:31:33.378" v="4893" actId="20577"/>
          <ac:spMkLst>
            <pc:docMk/>
            <pc:sldMk cId="2607362812" sldId="256"/>
            <ac:spMk id="3" creationId="{9F66AAEC-5840-4148-B8B3-446EF510609F}"/>
          </ac:spMkLst>
        </pc:spChg>
      </pc:sldChg>
      <pc:sldChg chg="addSp delSp modSp mod">
        <pc:chgData name="Lukas Bahrenberg" userId="e87e0106-77a4-4912-ab2a-1c124e32255a" providerId="ADAL" clId="{BCD1A8EF-9F61-4CEA-8FCF-E00AD3A29C42}" dt="2021-09-21T07:33:18.059" v="3079"/>
        <pc:sldMkLst>
          <pc:docMk/>
          <pc:sldMk cId="1237015141" sldId="275"/>
        </pc:sldMkLst>
        <pc:spChg chg="mod">
          <ac:chgData name="Lukas Bahrenberg" userId="e87e0106-77a4-4912-ab2a-1c124e32255a" providerId="ADAL" clId="{BCD1A8EF-9F61-4CEA-8FCF-E00AD3A29C42}" dt="2021-09-20T15:51:35.490" v="62" actId="20577"/>
          <ac:spMkLst>
            <pc:docMk/>
            <pc:sldMk cId="1237015141" sldId="275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0T16:03:00.782" v="154" actId="14100"/>
          <ac:spMkLst>
            <pc:docMk/>
            <pc:sldMk cId="1237015141" sldId="275"/>
            <ac:spMk id="4" creationId="{FF0D6D21-3CA5-4CC0-8CFF-A008AFDFB261}"/>
          </ac:spMkLst>
        </pc:spChg>
        <pc:spChg chg="mod">
          <ac:chgData name="Lukas Bahrenberg" userId="e87e0106-77a4-4912-ab2a-1c124e32255a" providerId="ADAL" clId="{BCD1A8EF-9F61-4CEA-8FCF-E00AD3A29C42}" dt="2021-09-20T16:02:39.775" v="147" actId="1076"/>
          <ac:spMkLst>
            <pc:docMk/>
            <pc:sldMk cId="1237015141" sldId="275"/>
            <ac:spMk id="8" creationId="{1DA69B89-FA2E-4446-9F42-F573A03AAC92}"/>
          </ac:spMkLst>
        </pc:spChg>
        <pc:spChg chg="mod">
          <ac:chgData name="Lukas Bahrenberg" userId="e87e0106-77a4-4912-ab2a-1c124e32255a" providerId="ADAL" clId="{BCD1A8EF-9F61-4CEA-8FCF-E00AD3A29C42}" dt="2021-09-20T16:03:19.407" v="157" actId="1076"/>
          <ac:spMkLst>
            <pc:docMk/>
            <pc:sldMk cId="1237015141" sldId="275"/>
            <ac:spMk id="9" creationId="{1612E05C-C42E-454A-ADC4-A7287F0DD101}"/>
          </ac:spMkLst>
        </pc:spChg>
        <pc:spChg chg="mod">
          <ac:chgData name="Lukas Bahrenberg" userId="e87e0106-77a4-4912-ab2a-1c124e32255a" providerId="ADAL" clId="{BCD1A8EF-9F61-4CEA-8FCF-E00AD3A29C42}" dt="2021-09-20T16:02:48.974" v="151" actId="1076"/>
          <ac:spMkLst>
            <pc:docMk/>
            <pc:sldMk cId="1237015141" sldId="275"/>
            <ac:spMk id="10" creationId="{AD7B0C53-CAC5-4ED5-80D4-842E34A7CBC4}"/>
          </ac:spMkLst>
        </pc:spChg>
        <pc:spChg chg="del mod">
          <ac:chgData name="Lukas Bahrenberg" userId="e87e0106-77a4-4912-ab2a-1c124e32255a" providerId="ADAL" clId="{BCD1A8EF-9F61-4CEA-8FCF-E00AD3A29C42}" dt="2021-09-21T07:33:17.791" v="3078" actId="478"/>
          <ac:spMkLst>
            <pc:docMk/>
            <pc:sldMk cId="1237015141" sldId="275"/>
            <ac:spMk id="13" creationId="{FF9496AC-6D7C-4D16-85E4-0EE1B5B87F4D}"/>
          </ac:spMkLst>
        </pc:spChg>
        <pc:spChg chg="mod">
          <ac:chgData name="Lukas Bahrenberg" userId="e87e0106-77a4-4912-ab2a-1c124e32255a" providerId="ADAL" clId="{BCD1A8EF-9F61-4CEA-8FCF-E00AD3A29C42}" dt="2021-09-20T15:55:34.370" v="79" actId="20577"/>
          <ac:spMkLst>
            <pc:docMk/>
            <pc:sldMk cId="1237015141" sldId="275"/>
            <ac:spMk id="15" creationId="{2FED81CF-718A-4959-918E-0F32F492C196}"/>
          </ac:spMkLst>
        </pc:spChg>
        <pc:spChg chg="mod">
          <ac:chgData name="Lukas Bahrenberg" userId="e87e0106-77a4-4912-ab2a-1c124e32255a" providerId="ADAL" clId="{BCD1A8EF-9F61-4CEA-8FCF-E00AD3A29C42}" dt="2021-09-20T15:55:36.300" v="80" actId="20577"/>
          <ac:spMkLst>
            <pc:docMk/>
            <pc:sldMk cId="1237015141" sldId="275"/>
            <ac:spMk id="16" creationId="{8CF175EA-2FE3-4218-9C97-F710BB7FB422}"/>
          </ac:spMkLst>
        </pc:spChg>
        <pc:spChg chg="add mod">
          <ac:chgData name="Lukas Bahrenberg" userId="e87e0106-77a4-4912-ab2a-1c124e32255a" providerId="ADAL" clId="{BCD1A8EF-9F61-4CEA-8FCF-E00AD3A29C42}" dt="2021-09-21T07:33:18.059" v="3079"/>
          <ac:spMkLst>
            <pc:docMk/>
            <pc:sldMk cId="1237015141" sldId="275"/>
            <ac:spMk id="17" creationId="{AE5CAF9D-4B08-40D1-BE68-1A1EF11F51DB}"/>
          </ac:spMkLst>
        </pc:spChg>
        <pc:spChg chg="del">
          <ac:chgData name="Lukas Bahrenberg" userId="e87e0106-77a4-4912-ab2a-1c124e32255a" providerId="ADAL" clId="{BCD1A8EF-9F61-4CEA-8FCF-E00AD3A29C42}" dt="2021-09-20T16:16:26.595" v="497" actId="478"/>
          <ac:spMkLst>
            <pc:docMk/>
            <pc:sldMk cId="1237015141" sldId="275"/>
            <ac:spMk id="40" creationId="{91168C45-1285-40F6-8BC7-9017DCB96D61}"/>
          </ac:spMkLst>
        </pc:spChg>
        <pc:picChg chg="mod">
          <ac:chgData name="Lukas Bahrenberg" userId="e87e0106-77a4-4912-ab2a-1c124e32255a" providerId="ADAL" clId="{BCD1A8EF-9F61-4CEA-8FCF-E00AD3A29C42}" dt="2021-09-20T16:02:39.775" v="147" actId="1076"/>
          <ac:picMkLst>
            <pc:docMk/>
            <pc:sldMk cId="1237015141" sldId="275"/>
            <ac:picMk id="5" creationId="{8A2D8235-AC17-4C98-85A3-DE93332B7D09}"/>
          </ac:picMkLst>
        </pc:picChg>
        <pc:picChg chg="mod">
          <ac:chgData name="Lukas Bahrenberg" userId="e87e0106-77a4-4912-ab2a-1c124e32255a" providerId="ADAL" clId="{BCD1A8EF-9F61-4CEA-8FCF-E00AD3A29C42}" dt="2021-09-20T16:03:19.407" v="157" actId="1076"/>
          <ac:picMkLst>
            <pc:docMk/>
            <pc:sldMk cId="1237015141" sldId="275"/>
            <ac:picMk id="7" creationId="{847345E2-61AA-40DB-8014-3044267B0109}"/>
          </ac:picMkLst>
        </pc:picChg>
        <pc:cxnChg chg="mod">
          <ac:chgData name="Lukas Bahrenberg" userId="e87e0106-77a4-4912-ab2a-1c124e32255a" providerId="ADAL" clId="{BCD1A8EF-9F61-4CEA-8FCF-E00AD3A29C42}" dt="2021-09-20T15:56:32.798" v="83" actId="14100"/>
          <ac:cxnSpMkLst>
            <pc:docMk/>
            <pc:sldMk cId="1237015141" sldId="275"/>
            <ac:cxnSpMk id="25" creationId="{15431EC1-3184-4518-81B9-18E96F9A4B9D}"/>
          </ac:cxnSpMkLst>
        </pc:cxnChg>
        <pc:cxnChg chg="mod">
          <ac:chgData name="Lukas Bahrenberg" userId="e87e0106-77a4-4912-ab2a-1c124e32255a" providerId="ADAL" clId="{BCD1A8EF-9F61-4CEA-8FCF-E00AD3A29C42}" dt="2021-09-20T15:56:27.407" v="82" actId="14100"/>
          <ac:cxnSpMkLst>
            <pc:docMk/>
            <pc:sldMk cId="1237015141" sldId="275"/>
            <ac:cxnSpMk id="29" creationId="{FA587E1E-A287-4857-915C-5DE600425FE7}"/>
          </ac:cxnSpMkLst>
        </pc:cxnChg>
      </pc:sldChg>
      <pc:sldChg chg="addSp delSp modSp mod">
        <pc:chgData name="Lukas Bahrenberg" userId="e87e0106-77a4-4912-ab2a-1c124e32255a" providerId="ADAL" clId="{BCD1A8EF-9F61-4CEA-8FCF-E00AD3A29C42}" dt="2021-09-21T09:27:55.854" v="4867" actId="478"/>
        <pc:sldMkLst>
          <pc:docMk/>
          <pc:sldMk cId="1915580440" sldId="281"/>
        </pc:sldMkLst>
        <pc:spChg chg="add del mod">
          <ac:chgData name="Lukas Bahrenberg" userId="e87e0106-77a4-4912-ab2a-1c124e32255a" providerId="ADAL" clId="{BCD1A8EF-9F61-4CEA-8FCF-E00AD3A29C42}" dt="2021-09-20T17:20:22.148" v="1323" actId="478"/>
          <ac:spMkLst>
            <pc:docMk/>
            <pc:sldMk cId="1915580440" sldId="281"/>
            <ac:spMk id="5" creationId="{7E7C13B2-128B-477B-9EB0-A441EB4AF224}"/>
          </ac:spMkLst>
        </pc:spChg>
        <pc:spChg chg="del">
          <ac:chgData name="Lukas Bahrenberg" userId="e87e0106-77a4-4912-ab2a-1c124e32255a" providerId="ADAL" clId="{BCD1A8EF-9F61-4CEA-8FCF-E00AD3A29C42}" dt="2021-09-21T09:27:55.854" v="4867" actId="478"/>
          <ac:spMkLst>
            <pc:docMk/>
            <pc:sldMk cId="1915580440" sldId="281"/>
            <ac:spMk id="8" creationId="{7475EB4B-D890-48AB-AA2E-1963DE7DA044}"/>
          </ac:spMkLst>
        </pc:spChg>
        <pc:spChg chg="del">
          <ac:chgData name="Lukas Bahrenberg" userId="e87e0106-77a4-4912-ab2a-1c124e32255a" providerId="ADAL" clId="{BCD1A8EF-9F61-4CEA-8FCF-E00AD3A29C42}" dt="2021-09-21T09:27:54.880" v="4866" actId="478"/>
          <ac:spMkLst>
            <pc:docMk/>
            <pc:sldMk cId="1915580440" sldId="281"/>
            <ac:spMk id="9" creationId="{BFDCA716-B27A-4013-BAF5-089C97EF5C84}"/>
          </ac:spMkLst>
        </pc:spChg>
        <pc:spChg chg="add mod">
          <ac:chgData name="Lukas Bahrenberg" userId="e87e0106-77a4-4912-ab2a-1c124e32255a" providerId="ADAL" clId="{BCD1A8EF-9F61-4CEA-8FCF-E00AD3A29C42}" dt="2021-09-20T15:49:02.032" v="12" actId="208"/>
          <ac:spMkLst>
            <pc:docMk/>
            <pc:sldMk cId="1915580440" sldId="281"/>
            <ac:spMk id="10" creationId="{A09CDF69-B801-4A0D-9F6E-C9EF3D9F32AB}"/>
          </ac:spMkLst>
        </pc:spChg>
      </pc:sldChg>
      <pc:sldChg chg="addSp delSp modSp mod delAnim">
        <pc:chgData name="Lukas Bahrenberg" userId="e87e0106-77a4-4912-ab2a-1c124e32255a" providerId="ADAL" clId="{BCD1A8EF-9F61-4CEA-8FCF-E00AD3A29C42}" dt="2021-09-21T09:00:24.336" v="4200" actId="20577"/>
        <pc:sldMkLst>
          <pc:docMk/>
          <pc:sldMk cId="1853705322" sldId="282"/>
        </pc:sldMkLst>
        <pc:spChg chg="mod">
          <ac:chgData name="Lukas Bahrenberg" userId="e87e0106-77a4-4912-ab2a-1c124e32255a" providerId="ADAL" clId="{BCD1A8EF-9F61-4CEA-8FCF-E00AD3A29C42}" dt="2021-09-20T15:49:24.858" v="51" actId="20577"/>
          <ac:spMkLst>
            <pc:docMk/>
            <pc:sldMk cId="1853705322" sldId="282"/>
            <ac:spMk id="2" creationId="{A41203A2-C25A-4F43-B431-E0945DD87D9F}"/>
          </ac:spMkLst>
        </pc:spChg>
        <pc:spChg chg="del">
          <ac:chgData name="Lukas Bahrenberg" userId="e87e0106-77a4-4912-ab2a-1c124e32255a" providerId="ADAL" clId="{BCD1A8EF-9F61-4CEA-8FCF-E00AD3A29C42}" dt="2021-09-20T15:50:25.186" v="54" actId="478"/>
          <ac:spMkLst>
            <pc:docMk/>
            <pc:sldMk cId="1853705322" sldId="282"/>
            <ac:spMk id="4" creationId="{FF0D6D21-3CA5-4CC0-8CFF-A008AFDFB261}"/>
          </ac:spMkLst>
        </pc:spChg>
        <pc:spChg chg="add del mod">
          <ac:chgData name="Lukas Bahrenberg" userId="e87e0106-77a4-4912-ab2a-1c124e32255a" providerId="ADAL" clId="{BCD1A8EF-9F61-4CEA-8FCF-E00AD3A29C42}" dt="2021-09-20T15:50:27.057" v="55" actId="478"/>
          <ac:spMkLst>
            <pc:docMk/>
            <pc:sldMk cId="1853705322" sldId="282"/>
            <ac:spMk id="5" creationId="{E4E1D60A-EA48-4B6B-B8FA-267837F973A2}"/>
          </ac:spMkLst>
        </pc:spChg>
        <pc:spChg chg="del">
          <ac:chgData name="Lukas Bahrenberg" userId="e87e0106-77a4-4912-ab2a-1c124e32255a" providerId="ADAL" clId="{BCD1A8EF-9F61-4CEA-8FCF-E00AD3A29C42}" dt="2021-09-20T15:50:13.999" v="52" actId="478"/>
          <ac:spMkLst>
            <pc:docMk/>
            <pc:sldMk cId="1853705322" sldId="282"/>
            <ac:spMk id="8" creationId="{C307958A-86FF-4938-8F1E-78EA33F1D84E}"/>
          </ac:spMkLst>
        </pc:spChg>
        <pc:spChg chg="add mod">
          <ac:chgData name="Lukas Bahrenberg" userId="e87e0106-77a4-4912-ab2a-1c124e32255a" providerId="ADAL" clId="{BCD1A8EF-9F61-4CEA-8FCF-E00AD3A29C42}" dt="2021-09-20T15:50:14.418" v="53"/>
          <ac:spMkLst>
            <pc:docMk/>
            <pc:sldMk cId="1853705322" sldId="282"/>
            <ac:spMk id="9" creationId="{888FF3D0-C37F-465D-99B1-CE31048E97F8}"/>
          </ac:spMkLst>
        </pc:spChg>
        <pc:spChg chg="add mod">
          <ac:chgData name="Lukas Bahrenberg" userId="e87e0106-77a4-4912-ab2a-1c124e32255a" providerId="ADAL" clId="{BCD1A8EF-9F61-4CEA-8FCF-E00AD3A29C42}" dt="2021-09-20T15:50:14.418" v="53"/>
          <ac:spMkLst>
            <pc:docMk/>
            <pc:sldMk cId="1853705322" sldId="282"/>
            <ac:spMk id="10" creationId="{9C6A890C-EB44-4086-BA9B-01EA0C307E03}"/>
          </ac:spMkLst>
        </pc:spChg>
        <pc:spChg chg="add del mod">
          <ac:chgData name="Lukas Bahrenberg" userId="e87e0106-77a4-4912-ab2a-1c124e32255a" providerId="ADAL" clId="{BCD1A8EF-9F61-4CEA-8FCF-E00AD3A29C42}" dt="2021-09-20T16:03:40.840" v="158" actId="478"/>
          <ac:spMkLst>
            <pc:docMk/>
            <pc:sldMk cId="1853705322" sldId="282"/>
            <ac:spMk id="12" creationId="{E24CEE03-01A3-4F1A-B8EF-D5265ECEC186}"/>
          </ac:spMkLst>
        </pc:spChg>
        <pc:spChg chg="add mod">
          <ac:chgData name="Lukas Bahrenberg" userId="e87e0106-77a4-4912-ab2a-1c124e32255a" providerId="ADAL" clId="{BCD1A8EF-9F61-4CEA-8FCF-E00AD3A29C42}" dt="2021-09-20T15:50:14.418" v="53"/>
          <ac:spMkLst>
            <pc:docMk/>
            <pc:sldMk cId="1853705322" sldId="282"/>
            <ac:spMk id="13" creationId="{5BE02184-D378-4FD1-B9A6-347ECED58C8D}"/>
          </ac:spMkLst>
        </pc:spChg>
        <pc:spChg chg="del">
          <ac:chgData name="Lukas Bahrenberg" userId="e87e0106-77a4-4912-ab2a-1c124e32255a" providerId="ADAL" clId="{BCD1A8EF-9F61-4CEA-8FCF-E00AD3A29C42}" dt="2021-09-20T15:50:13.999" v="52" actId="478"/>
          <ac:spMkLst>
            <pc:docMk/>
            <pc:sldMk cId="1853705322" sldId="282"/>
            <ac:spMk id="14" creationId="{9C32F91A-6AAF-49D9-B8AB-829F13FC4CC4}"/>
          </ac:spMkLst>
        </pc:spChg>
        <pc:spChg chg="add del mod">
          <ac:chgData name="Lukas Bahrenberg" userId="e87e0106-77a4-4912-ab2a-1c124e32255a" providerId="ADAL" clId="{BCD1A8EF-9F61-4CEA-8FCF-E00AD3A29C42}" dt="2021-09-20T16:03:40.840" v="158" actId="478"/>
          <ac:spMkLst>
            <pc:docMk/>
            <pc:sldMk cId="1853705322" sldId="282"/>
            <ac:spMk id="15" creationId="{91AAECE4-3607-4A1A-A885-60E448BACDE1}"/>
          </ac:spMkLst>
        </pc:spChg>
        <pc:spChg chg="add del mod">
          <ac:chgData name="Lukas Bahrenberg" userId="e87e0106-77a4-4912-ab2a-1c124e32255a" providerId="ADAL" clId="{BCD1A8EF-9F61-4CEA-8FCF-E00AD3A29C42}" dt="2021-09-20T15:53:49.594" v="66" actId="478"/>
          <ac:spMkLst>
            <pc:docMk/>
            <pc:sldMk cId="1853705322" sldId="282"/>
            <ac:spMk id="16" creationId="{BBC176E1-CCB6-48F8-879E-0BB7517B7801}"/>
          </ac:spMkLst>
        </pc:spChg>
        <pc:spChg chg="add mod">
          <ac:chgData name="Lukas Bahrenberg" userId="e87e0106-77a4-4912-ab2a-1c124e32255a" providerId="ADAL" clId="{BCD1A8EF-9F61-4CEA-8FCF-E00AD3A29C42}" dt="2021-09-20T15:50:14.418" v="53"/>
          <ac:spMkLst>
            <pc:docMk/>
            <pc:sldMk cId="1853705322" sldId="282"/>
            <ac:spMk id="18" creationId="{F76556C1-202A-4D4F-805B-A2D1A4AEAF11}"/>
          </ac:spMkLst>
        </pc:spChg>
        <pc:spChg chg="add mod">
          <ac:chgData name="Lukas Bahrenberg" userId="e87e0106-77a4-4912-ab2a-1c124e32255a" providerId="ADAL" clId="{BCD1A8EF-9F61-4CEA-8FCF-E00AD3A29C42}" dt="2021-09-20T17:09:17.459" v="1092" actId="20577"/>
          <ac:spMkLst>
            <pc:docMk/>
            <pc:sldMk cId="1853705322" sldId="282"/>
            <ac:spMk id="19" creationId="{7301A875-FF0E-4709-9DE1-88EB3CBFAC31}"/>
          </ac:spMkLst>
        </pc:spChg>
        <pc:spChg chg="add mod">
          <ac:chgData name="Lukas Bahrenberg" userId="e87e0106-77a4-4912-ab2a-1c124e32255a" providerId="ADAL" clId="{BCD1A8EF-9F61-4CEA-8FCF-E00AD3A29C42}" dt="2021-09-21T09:00:24.336" v="4200" actId="20577"/>
          <ac:spMkLst>
            <pc:docMk/>
            <pc:sldMk cId="1853705322" sldId="282"/>
            <ac:spMk id="20" creationId="{7E04ADAA-FB7E-4632-9E24-CDB4853B4FC9}"/>
          </ac:spMkLst>
        </pc:spChg>
        <pc:spChg chg="add del mod">
          <ac:chgData name="Lukas Bahrenberg" userId="e87e0106-77a4-4912-ab2a-1c124e32255a" providerId="ADAL" clId="{BCD1A8EF-9F61-4CEA-8FCF-E00AD3A29C42}" dt="2021-09-20T16:19:39.427" v="502" actId="478"/>
          <ac:spMkLst>
            <pc:docMk/>
            <pc:sldMk cId="1853705322" sldId="282"/>
            <ac:spMk id="21" creationId="{5F3E8AAD-3F80-4056-A00A-A99A9E36E8C4}"/>
          </ac:spMkLst>
        </pc:spChg>
        <pc:spChg chg="add del mod">
          <ac:chgData name="Lukas Bahrenberg" userId="e87e0106-77a4-4912-ab2a-1c124e32255a" providerId="ADAL" clId="{BCD1A8EF-9F61-4CEA-8FCF-E00AD3A29C42}" dt="2021-09-20T15:54:15.651" v="69"/>
          <ac:spMkLst>
            <pc:docMk/>
            <pc:sldMk cId="1853705322" sldId="282"/>
            <ac:spMk id="22" creationId="{A49F1898-C7A5-48E1-804D-C85A930F80D8}"/>
          </ac:spMkLst>
        </pc:spChg>
        <pc:spChg chg="add mod">
          <ac:chgData name="Lukas Bahrenberg" userId="e87e0106-77a4-4912-ab2a-1c124e32255a" providerId="ADAL" clId="{BCD1A8EF-9F61-4CEA-8FCF-E00AD3A29C42}" dt="2021-09-20T16:03:41.118" v="159"/>
          <ac:spMkLst>
            <pc:docMk/>
            <pc:sldMk cId="1853705322" sldId="282"/>
            <ac:spMk id="24" creationId="{10441274-B7FF-409B-8B7F-30FE048F5B5E}"/>
          </ac:spMkLst>
        </pc:spChg>
        <pc:spChg chg="add mod">
          <ac:chgData name="Lukas Bahrenberg" userId="e87e0106-77a4-4912-ab2a-1c124e32255a" providerId="ADAL" clId="{BCD1A8EF-9F61-4CEA-8FCF-E00AD3A29C42}" dt="2021-09-20T16:03:41.118" v="159"/>
          <ac:spMkLst>
            <pc:docMk/>
            <pc:sldMk cId="1853705322" sldId="282"/>
            <ac:spMk id="25" creationId="{E7146056-4F3B-48E3-B09E-66D19C06FD15}"/>
          </ac:spMkLst>
        </pc:spChg>
        <pc:spChg chg="add mod">
          <ac:chgData name="Lukas Bahrenberg" userId="e87e0106-77a4-4912-ab2a-1c124e32255a" providerId="ADAL" clId="{BCD1A8EF-9F61-4CEA-8FCF-E00AD3A29C42}" dt="2021-09-21T07:33:12.415" v="3077" actId="1076"/>
          <ac:spMkLst>
            <pc:docMk/>
            <pc:sldMk cId="1853705322" sldId="282"/>
            <ac:spMk id="26" creationId="{27757B79-C3A2-44AB-880B-E4A6E4EEAF60}"/>
          </ac:spMkLst>
        </pc:spChg>
        <pc:graphicFrameChg chg="del">
          <ac:chgData name="Lukas Bahrenberg" userId="e87e0106-77a4-4912-ab2a-1c124e32255a" providerId="ADAL" clId="{BCD1A8EF-9F61-4CEA-8FCF-E00AD3A29C42}" dt="2021-09-20T15:50:13.999" v="52" actId="478"/>
          <ac:graphicFrameMkLst>
            <pc:docMk/>
            <pc:sldMk cId="1853705322" sldId="282"/>
            <ac:graphicFrameMk id="17" creationId="{53911EE3-A7F7-4D9B-A189-839145EF64E9}"/>
          </ac:graphicFrameMkLst>
        </pc:graphicFrameChg>
        <pc:picChg chg="add del mod">
          <ac:chgData name="Lukas Bahrenberg" userId="e87e0106-77a4-4912-ab2a-1c124e32255a" providerId="ADAL" clId="{BCD1A8EF-9F61-4CEA-8FCF-E00AD3A29C42}" dt="2021-09-20T16:03:40.840" v="158" actId="478"/>
          <ac:picMkLst>
            <pc:docMk/>
            <pc:sldMk cId="1853705322" sldId="282"/>
            <ac:picMk id="11" creationId="{8BB22E39-384F-4236-BF08-211F6BBBD365}"/>
          </ac:picMkLst>
        </pc:picChg>
        <pc:picChg chg="add mod">
          <ac:chgData name="Lukas Bahrenberg" userId="e87e0106-77a4-4912-ab2a-1c124e32255a" providerId="ADAL" clId="{BCD1A8EF-9F61-4CEA-8FCF-E00AD3A29C42}" dt="2021-09-20T16:03:41.118" v="159"/>
          <ac:picMkLst>
            <pc:docMk/>
            <pc:sldMk cId="1853705322" sldId="282"/>
            <ac:picMk id="23" creationId="{01EC5504-3AB8-4071-A849-58E80E8D2603}"/>
          </ac:picMkLst>
        </pc:picChg>
      </pc:sldChg>
      <pc:sldChg chg="addSp delSp modSp mod delAnim">
        <pc:chgData name="Lukas Bahrenberg" userId="e87e0106-77a4-4912-ab2a-1c124e32255a" providerId="ADAL" clId="{BCD1A8EF-9F61-4CEA-8FCF-E00AD3A29C42}" dt="2021-09-21T10:24:06.430" v="4872" actId="20577"/>
        <pc:sldMkLst>
          <pc:docMk/>
          <pc:sldMk cId="2804035755" sldId="283"/>
        </pc:sldMkLst>
        <pc:spChg chg="mod">
          <ac:chgData name="Lukas Bahrenberg" userId="e87e0106-77a4-4912-ab2a-1c124e32255a" providerId="ADAL" clId="{BCD1A8EF-9F61-4CEA-8FCF-E00AD3A29C42}" dt="2021-09-20T16:08:05.251" v="217" actId="20577"/>
          <ac:spMkLst>
            <pc:docMk/>
            <pc:sldMk cId="2804035755" sldId="283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1T10:24:06.430" v="4872" actId="20577"/>
          <ac:spMkLst>
            <pc:docMk/>
            <pc:sldMk cId="2804035755" sldId="283"/>
            <ac:spMk id="4" creationId="{FF0D6D21-3CA5-4CC0-8CFF-A008AFDFB261}"/>
          </ac:spMkLst>
        </pc:spChg>
        <pc:spChg chg="del">
          <ac:chgData name="Lukas Bahrenberg" userId="e87e0106-77a4-4912-ab2a-1c124e32255a" providerId="ADAL" clId="{BCD1A8EF-9F61-4CEA-8FCF-E00AD3A29C42}" dt="2021-09-20T16:44:29.595" v="702" actId="478"/>
          <ac:spMkLst>
            <pc:docMk/>
            <pc:sldMk cId="2804035755" sldId="283"/>
            <ac:spMk id="8" creationId="{C307958A-86FF-4938-8F1E-78EA33F1D84E}"/>
          </ac:spMkLst>
        </pc:spChg>
        <pc:spChg chg="add del mod">
          <ac:chgData name="Lukas Bahrenberg" userId="e87e0106-77a4-4912-ab2a-1c124e32255a" providerId="ADAL" clId="{BCD1A8EF-9F61-4CEA-8FCF-E00AD3A29C42}" dt="2021-09-20T16:55:41.837" v="746"/>
          <ac:spMkLst>
            <pc:docMk/>
            <pc:sldMk cId="2804035755" sldId="283"/>
            <ac:spMk id="9" creationId="{326B333F-75C2-4FD9-A845-254C9BA3E8A1}"/>
          </ac:spMkLst>
        </pc:spChg>
        <pc:spChg chg="add mod">
          <ac:chgData name="Lukas Bahrenberg" userId="e87e0106-77a4-4912-ab2a-1c124e32255a" providerId="ADAL" clId="{BCD1A8EF-9F61-4CEA-8FCF-E00AD3A29C42}" dt="2021-09-21T09:26:42.564" v="4837" actId="20577"/>
          <ac:spMkLst>
            <pc:docMk/>
            <pc:sldMk cId="2804035755" sldId="283"/>
            <ac:spMk id="10" creationId="{94357181-DACA-49A0-96A8-476CF3FBDD58}"/>
          </ac:spMkLst>
        </pc:spChg>
        <pc:spChg chg="add mod">
          <ac:chgData name="Lukas Bahrenberg" userId="e87e0106-77a4-4912-ab2a-1c124e32255a" providerId="ADAL" clId="{BCD1A8EF-9F61-4CEA-8FCF-E00AD3A29C42}" dt="2021-09-20T17:10:42.527" v="1185" actId="1035"/>
          <ac:spMkLst>
            <pc:docMk/>
            <pc:sldMk cId="2804035755" sldId="283"/>
            <ac:spMk id="12" creationId="{EA57A5DE-99C3-4AFB-9AFE-702EA94551BA}"/>
          </ac:spMkLst>
        </pc:spChg>
        <pc:spChg chg="mod">
          <ac:chgData name="Lukas Bahrenberg" userId="e87e0106-77a4-4912-ab2a-1c124e32255a" providerId="ADAL" clId="{BCD1A8EF-9F61-4CEA-8FCF-E00AD3A29C42}" dt="2021-09-20T17:10:58.005" v="1189" actId="20577"/>
          <ac:spMkLst>
            <pc:docMk/>
            <pc:sldMk cId="2804035755" sldId="283"/>
            <ac:spMk id="14" creationId="{9C32F91A-6AAF-49D9-B8AB-829F13FC4CC4}"/>
          </ac:spMkLst>
        </pc:spChg>
        <pc:spChg chg="add del">
          <ac:chgData name="Lukas Bahrenberg" userId="e87e0106-77a4-4912-ab2a-1c124e32255a" providerId="ADAL" clId="{BCD1A8EF-9F61-4CEA-8FCF-E00AD3A29C42}" dt="2021-09-20T17:11:54.482" v="1192" actId="478"/>
          <ac:spMkLst>
            <pc:docMk/>
            <pc:sldMk cId="2804035755" sldId="283"/>
            <ac:spMk id="19" creationId="{30D69D4B-5BCC-4BE5-B279-476F125DC90B}"/>
          </ac:spMkLst>
        </pc:spChg>
        <pc:spChg chg="add mod">
          <ac:chgData name="Lukas Bahrenberg" userId="e87e0106-77a4-4912-ab2a-1c124e32255a" providerId="ADAL" clId="{BCD1A8EF-9F61-4CEA-8FCF-E00AD3A29C42}" dt="2021-09-20T17:13:27.098" v="1258" actId="207"/>
          <ac:spMkLst>
            <pc:docMk/>
            <pc:sldMk cId="2804035755" sldId="283"/>
            <ac:spMk id="20" creationId="{953AB92D-02A7-47D6-A0E0-9B92294FBC21}"/>
          </ac:spMkLst>
        </pc:spChg>
        <pc:spChg chg="add mod">
          <ac:chgData name="Lukas Bahrenberg" userId="e87e0106-77a4-4912-ab2a-1c124e32255a" providerId="ADAL" clId="{BCD1A8EF-9F61-4CEA-8FCF-E00AD3A29C42}" dt="2021-09-20T17:16:49.374" v="1322" actId="20577"/>
          <ac:spMkLst>
            <pc:docMk/>
            <pc:sldMk cId="2804035755" sldId="283"/>
            <ac:spMk id="26" creationId="{288900F8-A44A-4E4B-8F64-D80924BA5B43}"/>
          </ac:spMkLst>
        </pc:spChg>
        <pc:graphicFrameChg chg="del">
          <ac:chgData name="Lukas Bahrenberg" userId="e87e0106-77a4-4912-ab2a-1c124e32255a" providerId="ADAL" clId="{BCD1A8EF-9F61-4CEA-8FCF-E00AD3A29C42}" dt="2021-09-20T16:37:31.633" v="679" actId="478"/>
          <ac:graphicFrameMkLst>
            <pc:docMk/>
            <pc:sldMk cId="2804035755" sldId="283"/>
            <ac:graphicFrameMk id="17" creationId="{53911EE3-A7F7-4D9B-A189-839145EF64E9}"/>
          </ac:graphicFrameMkLst>
        </pc:graphicFrameChg>
        <pc:cxnChg chg="add mod">
          <ac:chgData name="Lukas Bahrenberg" userId="e87e0106-77a4-4912-ab2a-1c124e32255a" providerId="ADAL" clId="{BCD1A8EF-9F61-4CEA-8FCF-E00AD3A29C42}" dt="2021-09-20T17:11:02.455" v="1190" actId="14100"/>
          <ac:cxnSpMkLst>
            <pc:docMk/>
            <pc:sldMk cId="2804035755" sldId="283"/>
            <ac:cxnSpMk id="11" creationId="{770EF167-86E1-4183-888B-3644247E8F79}"/>
          </ac:cxnSpMkLst>
        </pc:cxnChg>
        <pc:cxnChg chg="add mod">
          <ac:chgData name="Lukas Bahrenberg" userId="e87e0106-77a4-4912-ab2a-1c124e32255a" providerId="ADAL" clId="{BCD1A8EF-9F61-4CEA-8FCF-E00AD3A29C42}" dt="2021-09-20T17:12:58.567" v="1244" actId="14100"/>
          <ac:cxnSpMkLst>
            <pc:docMk/>
            <pc:sldMk cId="2804035755" sldId="283"/>
            <ac:cxnSpMk id="21" creationId="{76F79463-0F12-4BFC-A885-5742CB0F5741}"/>
          </ac:cxnSpMkLst>
        </pc:cxnChg>
        <pc:cxnChg chg="add mod">
          <ac:chgData name="Lukas Bahrenberg" userId="e87e0106-77a4-4912-ab2a-1c124e32255a" providerId="ADAL" clId="{BCD1A8EF-9F61-4CEA-8FCF-E00AD3A29C42}" dt="2021-09-20T17:14:46.063" v="1306" actId="1076"/>
          <ac:cxnSpMkLst>
            <pc:docMk/>
            <pc:sldMk cId="2804035755" sldId="283"/>
            <ac:cxnSpMk id="27" creationId="{3A92C007-46B6-40B3-8F02-876761572F84}"/>
          </ac:cxnSpMkLst>
        </pc:cxnChg>
      </pc:sldChg>
      <pc:sldChg chg="addSp delSp modSp mod">
        <pc:chgData name="Lukas Bahrenberg" userId="e87e0106-77a4-4912-ab2a-1c124e32255a" providerId="ADAL" clId="{BCD1A8EF-9F61-4CEA-8FCF-E00AD3A29C42}" dt="2021-09-21T10:21:08.613" v="4870" actId="20577"/>
        <pc:sldMkLst>
          <pc:docMk/>
          <pc:sldMk cId="3305461893" sldId="284"/>
        </pc:sldMkLst>
        <pc:spChg chg="mod">
          <ac:chgData name="Lukas Bahrenberg" userId="e87e0106-77a4-4912-ab2a-1c124e32255a" providerId="ADAL" clId="{BCD1A8EF-9F61-4CEA-8FCF-E00AD3A29C42}" dt="2021-09-20T16:17:54.559" v="498" actId="20577"/>
          <ac:spMkLst>
            <pc:docMk/>
            <pc:sldMk cId="3305461893" sldId="284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1T10:21:08.613" v="4870" actId="20577"/>
          <ac:spMkLst>
            <pc:docMk/>
            <pc:sldMk cId="3305461893" sldId="284"/>
            <ac:spMk id="4" creationId="{FF0D6D21-3CA5-4CC0-8CFF-A008AFDFB261}"/>
          </ac:spMkLst>
        </pc:spChg>
        <pc:spChg chg="del">
          <ac:chgData name="Lukas Bahrenberg" userId="e87e0106-77a4-4912-ab2a-1c124e32255a" providerId="ADAL" clId="{BCD1A8EF-9F61-4CEA-8FCF-E00AD3A29C42}" dt="2021-09-20T16:10:10.001" v="267" actId="478"/>
          <ac:spMkLst>
            <pc:docMk/>
            <pc:sldMk cId="3305461893" sldId="284"/>
            <ac:spMk id="8" creationId="{D512A6AE-A4C6-42D7-B2B1-F0F63EEF7E17}"/>
          </ac:spMkLst>
        </pc:spChg>
        <pc:spChg chg="mod">
          <ac:chgData name="Lukas Bahrenberg" userId="e87e0106-77a4-4912-ab2a-1c124e32255a" providerId="ADAL" clId="{BCD1A8EF-9F61-4CEA-8FCF-E00AD3A29C42}" dt="2021-09-21T08:37:09.969" v="3800" actId="20577"/>
          <ac:spMkLst>
            <pc:docMk/>
            <pc:sldMk cId="3305461893" sldId="284"/>
            <ac:spMk id="10" creationId="{AD7B0C53-CAC5-4ED5-80D4-842E34A7CBC4}"/>
          </ac:spMkLst>
        </pc:spChg>
        <pc:spChg chg="add mod">
          <ac:chgData name="Lukas Bahrenberg" userId="e87e0106-77a4-4912-ab2a-1c124e32255a" providerId="ADAL" clId="{BCD1A8EF-9F61-4CEA-8FCF-E00AD3A29C42}" dt="2021-09-20T16:28:09.241" v="529" actId="1036"/>
          <ac:spMkLst>
            <pc:docMk/>
            <pc:sldMk cId="3305461893" sldId="284"/>
            <ac:spMk id="11" creationId="{F6A4D458-34A0-48FD-9604-F73F72AF1FF8}"/>
          </ac:spMkLst>
        </pc:spChg>
        <pc:spChg chg="mod">
          <ac:chgData name="Lukas Bahrenberg" userId="e87e0106-77a4-4912-ab2a-1c124e32255a" providerId="ADAL" clId="{BCD1A8EF-9F61-4CEA-8FCF-E00AD3A29C42}" dt="2021-09-21T10:21:01.324" v="4868" actId="20577"/>
          <ac:spMkLst>
            <pc:docMk/>
            <pc:sldMk cId="3305461893" sldId="284"/>
            <ac:spMk id="14" creationId="{9C32F91A-6AAF-49D9-B8AB-829F13FC4CC4}"/>
          </ac:spMkLst>
        </pc:spChg>
        <pc:graphicFrameChg chg="mod">
          <ac:chgData name="Lukas Bahrenberg" userId="e87e0106-77a4-4912-ab2a-1c124e32255a" providerId="ADAL" clId="{BCD1A8EF-9F61-4CEA-8FCF-E00AD3A29C42}" dt="2021-09-20T16:41:39.917" v="700" actId="20577"/>
          <ac:graphicFrameMkLst>
            <pc:docMk/>
            <pc:sldMk cId="3305461893" sldId="284"/>
            <ac:graphicFrameMk id="17" creationId="{53911EE3-A7F7-4D9B-A189-839145EF64E9}"/>
          </ac:graphicFrameMkLst>
        </pc:graphicFrameChg>
      </pc:sldChg>
      <pc:sldChg chg="addSp delSp modSp add mod">
        <pc:chgData name="Lukas Bahrenberg" userId="e87e0106-77a4-4912-ab2a-1c124e32255a" providerId="ADAL" clId="{BCD1A8EF-9F61-4CEA-8FCF-E00AD3A29C42}" dt="2021-09-20T20:26:56.572" v="1886" actId="20577"/>
        <pc:sldMkLst>
          <pc:docMk/>
          <pc:sldMk cId="1121943362" sldId="285"/>
        </pc:sldMkLst>
        <pc:spChg chg="mod">
          <ac:chgData name="Lukas Bahrenberg" userId="e87e0106-77a4-4912-ab2a-1c124e32255a" providerId="ADAL" clId="{BCD1A8EF-9F61-4CEA-8FCF-E00AD3A29C42}" dt="2021-09-20T19:53:20.410" v="1475" actId="20577"/>
          <ac:spMkLst>
            <pc:docMk/>
            <pc:sldMk cId="1121943362" sldId="285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0T19:57:29.338" v="1655" actId="20577"/>
          <ac:spMkLst>
            <pc:docMk/>
            <pc:sldMk cId="1121943362" sldId="285"/>
            <ac:spMk id="4" creationId="{FF0D6D21-3CA5-4CC0-8CFF-A008AFDFB261}"/>
          </ac:spMkLst>
        </pc:spChg>
        <pc:spChg chg="del">
          <ac:chgData name="Lukas Bahrenberg" userId="e87e0106-77a4-4912-ab2a-1c124e32255a" providerId="ADAL" clId="{BCD1A8EF-9F61-4CEA-8FCF-E00AD3A29C42}" dt="2021-09-20T19:50:53.709" v="1330" actId="478"/>
          <ac:spMkLst>
            <pc:docMk/>
            <pc:sldMk cId="1121943362" sldId="285"/>
            <ac:spMk id="10" creationId="{94357181-DACA-49A0-96A8-476CF3FBDD58}"/>
          </ac:spMkLst>
        </pc:spChg>
        <pc:spChg chg="del">
          <ac:chgData name="Lukas Bahrenberg" userId="e87e0106-77a4-4912-ab2a-1c124e32255a" providerId="ADAL" clId="{BCD1A8EF-9F61-4CEA-8FCF-E00AD3A29C42}" dt="2021-09-20T19:50:53.709" v="1330" actId="478"/>
          <ac:spMkLst>
            <pc:docMk/>
            <pc:sldMk cId="1121943362" sldId="285"/>
            <ac:spMk id="12" creationId="{EA57A5DE-99C3-4AFB-9AFE-702EA94551BA}"/>
          </ac:spMkLst>
        </pc:spChg>
        <pc:spChg chg="del">
          <ac:chgData name="Lukas Bahrenberg" userId="e87e0106-77a4-4912-ab2a-1c124e32255a" providerId="ADAL" clId="{BCD1A8EF-9F61-4CEA-8FCF-E00AD3A29C42}" dt="2021-09-20T19:50:53.709" v="1330" actId="478"/>
          <ac:spMkLst>
            <pc:docMk/>
            <pc:sldMk cId="1121943362" sldId="285"/>
            <ac:spMk id="14" creationId="{9C32F91A-6AAF-49D9-B8AB-829F13FC4CC4}"/>
          </ac:spMkLst>
        </pc:spChg>
        <pc:spChg chg="add mod">
          <ac:chgData name="Lukas Bahrenberg" userId="e87e0106-77a4-4912-ab2a-1c124e32255a" providerId="ADAL" clId="{BCD1A8EF-9F61-4CEA-8FCF-E00AD3A29C42}" dt="2021-09-20T20:26:56.572" v="1886" actId="20577"/>
          <ac:spMkLst>
            <pc:docMk/>
            <pc:sldMk cId="1121943362" sldId="285"/>
            <ac:spMk id="15" creationId="{D92EB964-9F85-4086-99CC-149FC41ED997}"/>
          </ac:spMkLst>
        </pc:spChg>
        <pc:spChg chg="add mod">
          <ac:chgData name="Lukas Bahrenberg" userId="e87e0106-77a4-4912-ab2a-1c124e32255a" providerId="ADAL" clId="{BCD1A8EF-9F61-4CEA-8FCF-E00AD3A29C42}" dt="2021-09-20T19:58:51.521" v="1663" actId="1076"/>
          <ac:spMkLst>
            <pc:docMk/>
            <pc:sldMk cId="1121943362" sldId="285"/>
            <ac:spMk id="16" creationId="{580A11A3-1E6E-453E-8FFE-579B4296C64D}"/>
          </ac:spMkLst>
        </pc:spChg>
        <pc:spChg chg="add mod">
          <ac:chgData name="Lukas Bahrenberg" userId="e87e0106-77a4-4912-ab2a-1c124e32255a" providerId="ADAL" clId="{BCD1A8EF-9F61-4CEA-8FCF-E00AD3A29C42}" dt="2021-09-20T19:59:07.776" v="1666" actId="1076"/>
          <ac:spMkLst>
            <pc:docMk/>
            <pc:sldMk cId="1121943362" sldId="285"/>
            <ac:spMk id="17" creationId="{54450991-020B-4787-8E64-B08E76355EAA}"/>
          </ac:spMkLst>
        </pc:spChg>
        <pc:spChg chg="add mod">
          <ac:chgData name="Lukas Bahrenberg" userId="e87e0106-77a4-4912-ab2a-1c124e32255a" providerId="ADAL" clId="{BCD1A8EF-9F61-4CEA-8FCF-E00AD3A29C42}" dt="2021-09-20T20:06:15.483" v="1753"/>
          <ac:spMkLst>
            <pc:docMk/>
            <pc:sldMk cId="1121943362" sldId="285"/>
            <ac:spMk id="19" creationId="{72CBFF4D-8AA1-4A01-8E0C-EDF354710115}"/>
          </ac:spMkLst>
        </pc:spChg>
        <pc:spChg chg="del">
          <ac:chgData name="Lukas Bahrenberg" userId="e87e0106-77a4-4912-ab2a-1c124e32255a" providerId="ADAL" clId="{BCD1A8EF-9F61-4CEA-8FCF-E00AD3A29C42}" dt="2021-09-20T19:50:53.709" v="1330" actId="478"/>
          <ac:spMkLst>
            <pc:docMk/>
            <pc:sldMk cId="1121943362" sldId="285"/>
            <ac:spMk id="20" creationId="{953AB92D-02A7-47D6-A0E0-9B92294FBC21}"/>
          </ac:spMkLst>
        </pc:spChg>
        <pc:spChg chg="del">
          <ac:chgData name="Lukas Bahrenberg" userId="e87e0106-77a4-4912-ab2a-1c124e32255a" providerId="ADAL" clId="{BCD1A8EF-9F61-4CEA-8FCF-E00AD3A29C42}" dt="2021-09-20T19:50:55.740" v="1331" actId="478"/>
          <ac:spMkLst>
            <pc:docMk/>
            <pc:sldMk cId="1121943362" sldId="285"/>
            <ac:spMk id="26" creationId="{288900F8-A44A-4E4B-8F64-D80924BA5B43}"/>
          </ac:spMkLst>
        </pc:spChg>
        <pc:picChg chg="add mod">
          <ac:chgData name="Lukas Bahrenberg" userId="e87e0106-77a4-4912-ab2a-1c124e32255a" providerId="ADAL" clId="{BCD1A8EF-9F61-4CEA-8FCF-E00AD3A29C42}" dt="2021-09-20T19:55:52.392" v="1588" actId="1076"/>
          <ac:picMkLst>
            <pc:docMk/>
            <pc:sldMk cId="1121943362" sldId="285"/>
            <ac:picMk id="1026" creationId="{F8714301-9133-47A5-864A-DA8DCD27C18B}"/>
          </ac:picMkLst>
        </pc:picChg>
        <pc:cxnChg chg="del mod">
          <ac:chgData name="Lukas Bahrenberg" userId="e87e0106-77a4-4912-ab2a-1c124e32255a" providerId="ADAL" clId="{BCD1A8EF-9F61-4CEA-8FCF-E00AD3A29C42}" dt="2021-09-20T19:50:53.709" v="1330" actId="478"/>
          <ac:cxnSpMkLst>
            <pc:docMk/>
            <pc:sldMk cId="1121943362" sldId="285"/>
            <ac:cxnSpMk id="11" creationId="{770EF167-86E1-4183-888B-3644247E8F79}"/>
          </ac:cxnSpMkLst>
        </pc:cxnChg>
        <pc:cxnChg chg="del">
          <ac:chgData name="Lukas Bahrenberg" userId="e87e0106-77a4-4912-ab2a-1c124e32255a" providerId="ADAL" clId="{BCD1A8EF-9F61-4CEA-8FCF-E00AD3A29C42}" dt="2021-09-20T19:50:53.709" v="1330" actId="478"/>
          <ac:cxnSpMkLst>
            <pc:docMk/>
            <pc:sldMk cId="1121943362" sldId="285"/>
            <ac:cxnSpMk id="21" creationId="{76F79463-0F12-4BFC-A885-5742CB0F5741}"/>
          </ac:cxnSpMkLst>
        </pc:cxnChg>
        <pc:cxnChg chg="del">
          <ac:chgData name="Lukas Bahrenberg" userId="e87e0106-77a4-4912-ab2a-1c124e32255a" providerId="ADAL" clId="{BCD1A8EF-9F61-4CEA-8FCF-E00AD3A29C42}" dt="2021-09-20T19:50:53.709" v="1330" actId="478"/>
          <ac:cxnSpMkLst>
            <pc:docMk/>
            <pc:sldMk cId="1121943362" sldId="285"/>
            <ac:cxnSpMk id="27" creationId="{3A92C007-46B6-40B3-8F02-876761572F84}"/>
          </ac:cxnSpMkLst>
        </pc:cxnChg>
      </pc:sldChg>
      <pc:sldChg chg="addSp delSp modSp add mod">
        <pc:chgData name="Lukas Bahrenberg" userId="e87e0106-77a4-4912-ab2a-1c124e32255a" providerId="ADAL" clId="{BCD1A8EF-9F61-4CEA-8FCF-E00AD3A29C42}" dt="2021-09-20T20:45:45.169" v="2291"/>
        <pc:sldMkLst>
          <pc:docMk/>
          <pc:sldMk cId="1251568955" sldId="286"/>
        </pc:sldMkLst>
        <pc:spChg chg="mod">
          <ac:chgData name="Lukas Bahrenberg" userId="e87e0106-77a4-4912-ab2a-1c124e32255a" providerId="ADAL" clId="{BCD1A8EF-9F61-4CEA-8FCF-E00AD3A29C42}" dt="2021-09-20T20:28:07.972" v="1905" actId="20577"/>
          <ac:spMkLst>
            <pc:docMk/>
            <pc:sldMk cId="1251568955" sldId="286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0T20:45:45.169" v="2291"/>
          <ac:spMkLst>
            <pc:docMk/>
            <pc:sldMk cId="1251568955" sldId="286"/>
            <ac:spMk id="4" creationId="{FF0D6D21-3CA5-4CC0-8CFF-A008AFDFB261}"/>
          </ac:spMkLst>
        </pc:spChg>
        <pc:spChg chg="add mod">
          <ac:chgData name="Lukas Bahrenberg" userId="e87e0106-77a4-4912-ab2a-1c124e32255a" providerId="ADAL" clId="{BCD1A8EF-9F61-4CEA-8FCF-E00AD3A29C42}" dt="2021-09-20T20:32:19.936" v="2012" actId="1076"/>
          <ac:spMkLst>
            <pc:docMk/>
            <pc:sldMk cId="1251568955" sldId="286"/>
            <ac:spMk id="9" creationId="{57323375-3100-4062-A59F-3D18DE7BCF6B}"/>
          </ac:spMkLst>
        </pc:spChg>
        <pc:spChg chg="add del mod">
          <ac:chgData name="Lukas Bahrenberg" userId="e87e0106-77a4-4912-ab2a-1c124e32255a" providerId="ADAL" clId="{BCD1A8EF-9F61-4CEA-8FCF-E00AD3A29C42}" dt="2021-09-20T20:30:39.005" v="1975" actId="20577"/>
          <ac:spMkLst>
            <pc:docMk/>
            <pc:sldMk cId="1251568955" sldId="286"/>
            <ac:spMk id="15" creationId="{D92EB964-9F85-4086-99CC-149FC41ED997}"/>
          </ac:spMkLst>
        </pc:spChg>
        <pc:spChg chg="add mod">
          <ac:chgData name="Lukas Bahrenberg" userId="e87e0106-77a4-4912-ab2a-1c124e32255a" providerId="ADAL" clId="{BCD1A8EF-9F61-4CEA-8FCF-E00AD3A29C42}" dt="2021-09-20T20:32:26.945" v="2014" actId="1076"/>
          <ac:spMkLst>
            <pc:docMk/>
            <pc:sldMk cId="1251568955" sldId="286"/>
            <ac:spMk id="18" creationId="{E6F041AD-596D-4522-A19B-F372509B671C}"/>
          </ac:spMkLst>
        </pc:spChg>
        <pc:spChg chg="add mod">
          <ac:chgData name="Lukas Bahrenberg" userId="e87e0106-77a4-4912-ab2a-1c124e32255a" providerId="ADAL" clId="{BCD1A8EF-9F61-4CEA-8FCF-E00AD3A29C42}" dt="2021-09-20T20:32:43.636" v="2019" actId="1036"/>
          <ac:spMkLst>
            <pc:docMk/>
            <pc:sldMk cId="1251568955" sldId="286"/>
            <ac:spMk id="20" creationId="{E4A4B0B7-84CE-4655-9E46-49D6DCEE152C}"/>
          </ac:spMkLst>
        </pc:spChg>
        <pc:spChg chg="add mod">
          <ac:chgData name="Lukas Bahrenberg" userId="e87e0106-77a4-4912-ab2a-1c124e32255a" providerId="ADAL" clId="{BCD1A8EF-9F61-4CEA-8FCF-E00AD3A29C42}" dt="2021-09-20T20:34:04.278" v="2049" actId="20577"/>
          <ac:spMkLst>
            <pc:docMk/>
            <pc:sldMk cId="1251568955" sldId="286"/>
            <ac:spMk id="21" creationId="{911EAE02-81A4-4C24-A6DB-F6A8D0206F35}"/>
          </ac:spMkLst>
        </pc:spChg>
        <pc:spChg chg="add mod">
          <ac:chgData name="Lukas Bahrenberg" userId="e87e0106-77a4-4912-ab2a-1c124e32255a" providerId="ADAL" clId="{BCD1A8EF-9F61-4CEA-8FCF-E00AD3A29C42}" dt="2021-09-20T20:34:14.973" v="2067" actId="1038"/>
          <ac:spMkLst>
            <pc:docMk/>
            <pc:sldMk cId="1251568955" sldId="286"/>
            <ac:spMk id="22" creationId="{202FC9DD-AA5D-4B69-9D1C-389B53A17AE8}"/>
          </ac:spMkLst>
        </pc:spChg>
        <pc:spChg chg="add mod">
          <ac:chgData name="Lukas Bahrenberg" userId="e87e0106-77a4-4912-ab2a-1c124e32255a" providerId="ADAL" clId="{BCD1A8EF-9F61-4CEA-8FCF-E00AD3A29C42}" dt="2021-09-20T20:33:33.057" v="2034" actId="1076"/>
          <ac:spMkLst>
            <pc:docMk/>
            <pc:sldMk cId="1251568955" sldId="286"/>
            <ac:spMk id="23" creationId="{9D39D7A7-61C9-4BE4-BF95-264B93DE1940}"/>
          </ac:spMkLst>
        </pc:spChg>
        <pc:spChg chg="add mod">
          <ac:chgData name="Lukas Bahrenberg" userId="e87e0106-77a4-4912-ab2a-1c124e32255a" providerId="ADAL" clId="{BCD1A8EF-9F61-4CEA-8FCF-E00AD3A29C42}" dt="2021-09-20T20:33:41.903" v="2039" actId="20577"/>
          <ac:spMkLst>
            <pc:docMk/>
            <pc:sldMk cId="1251568955" sldId="286"/>
            <ac:spMk id="24" creationId="{09A67128-1377-4D48-81C4-87DDDAA03627}"/>
          </ac:spMkLst>
        </pc:spChg>
        <pc:spChg chg="add mod">
          <ac:chgData name="Lukas Bahrenberg" userId="e87e0106-77a4-4912-ab2a-1c124e32255a" providerId="ADAL" clId="{BCD1A8EF-9F61-4CEA-8FCF-E00AD3A29C42}" dt="2021-09-20T20:35:01.796" v="2073" actId="20577"/>
          <ac:spMkLst>
            <pc:docMk/>
            <pc:sldMk cId="1251568955" sldId="286"/>
            <ac:spMk id="25" creationId="{1ED63CD1-492A-41B2-9B8A-FE0765ACBC27}"/>
          </ac:spMkLst>
        </pc:spChg>
        <pc:spChg chg="add del mod">
          <ac:chgData name="Lukas Bahrenberg" userId="e87e0106-77a4-4912-ab2a-1c124e32255a" providerId="ADAL" clId="{BCD1A8EF-9F61-4CEA-8FCF-E00AD3A29C42}" dt="2021-09-20T20:35:48.988" v="2077" actId="478"/>
          <ac:spMkLst>
            <pc:docMk/>
            <pc:sldMk cId="1251568955" sldId="286"/>
            <ac:spMk id="26" creationId="{061157EF-4485-48C8-A8EA-2478992389C4}"/>
          </ac:spMkLst>
        </pc:spChg>
        <pc:picChg chg="mod">
          <ac:chgData name="Lukas Bahrenberg" userId="e87e0106-77a4-4912-ab2a-1c124e32255a" providerId="ADAL" clId="{BCD1A8EF-9F61-4CEA-8FCF-E00AD3A29C42}" dt="2021-09-20T20:33:51.736" v="2044" actId="1076"/>
          <ac:picMkLst>
            <pc:docMk/>
            <pc:sldMk cId="1251568955" sldId="286"/>
            <ac:picMk id="1026" creationId="{F8714301-9133-47A5-864A-DA8DCD27C18B}"/>
          </ac:picMkLst>
        </pc:picChg>
        <pc:cxnChg chg="add mod">
          <ac:chgData name="Lukas Bahrenberg" userId="e87e0106-77a4-4912-ab2a-1c124e32255a" providerId="ADAL" clId="{BCD1A8EF-9F61-4CEA-8FCF-E00AD3A29C42}" dt="2021-09-20T20:31:37.408" v="1997" actId="208"/>
          <ac:cxnSpMkLst>
            <pc:docMk/>
            <pc:sldMk cId="1251568955" sldId="286"/>
            <ac:cxnSpMk id="5" creationId="{28C4A8E9-FEEF-44EE-A9AD-CD131993B800}"/>
          </ac:cxnSpMkLst>
        </pc:cxnChg>
        <pc:cxnChg chg="add mod">
          <ac:chgData name="Lukas Bahrenberg" userId="e87e0106-77a4-4912-ab2a-1c124e32255a" providerId="ADAL" clId="{BCD1A8EF-9F61-4CEA-8FCF-E00AD3A29C42}" dt="2021-09-20T20:34:30.601" v="2068" actId="693"/>
          <ac:cxnSpMkLst>
            <pc:docMk/>
            <pc:sldMk cId="1251568955" sldId="286"/>
            <ac:cxnSpMk id="12" creationId="{BE0F7D8C-8533-4BAA-A4B6-7BEF00DBF99B}"/>
          </ac:cxnSpMkLst>
        </pc:cxnChg>
      </pc:sldChg>
      <pc:sldChg chg="addSp delSp modSp add del mod">
        <pc:chgData name="Lukas Bahrenberg" userId="e87e0106-77a4-4912-ab2a-1c124e32255a" providerId="ADAL" clId="{BCD1A8EF-9F61-4CEA-8FCF-E00AD3A29C42}" dt="2021-09-20T21:19:23.951" v="2654" actId="47"/>
        <pc:sldMkLst>
          <pc:docMk/>
          <pc:sldMk cId="2587405862" sldId="287"/>
        </pc:sldMkLst>
        <pc:spChg chg="mod">
          <ac:chgData name="Lukas Bahrenberg" userId="e87e0106-77a4-4912-ab2a-1c124e32255a" providerId="ADAL" clId="{BCD1A8EF-9F61-4CEA-8FCF-E00AD3A29C42}" dt="2021-09-20T20:35:57.026" v="2100" actId="20577"/>
          <ac:spMkLst>
            <pc:docMk/>
            <pc:sldMk cId="2587405862" sldId="287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0T20:36:30.267" v="2125"/>
          <ac:spMkLst>
            <pc:docMk/>
            <pc:sldMk cId="2587405862" sldId="287"/>
            <ac:spMk id="4" creationId="{FF0D6D21-3CA5-4CC0-8CFF-A008AFDFB261}"/>
          </ac:spMkLst>
        </pc:spChg>
        <pc:spChg chg="mod">
          <ac:chgData name="Lukas Bahrenberg" userId="e87e0106-77a4-4912-ab2a-1c124e32255a" providerId="ADAL" clId="{BCD1A8EF-9F61-4CEA-8FCF-E00AD3A29C42}" dt="2021-09-20T20:42:11.696" v="2221" actId="1076"/>
          <ac:spMkLst>
            <pc:docMk/>
            <pc:sldMk cId="2587405862" sldId="287"/>
            <ac:spMk id="9" creationId="{57323375-3100-4062-A59F-3D18DE7BCF6B}"/>
          </ac:spMkLst>
        </pc:spChg>
        <pc:spChg chg="mod">
          <ac:chgData name="Lukas Bahrenberg" userId="e87e0106-77a4-4912-ab2a-1c124e32255a" providerId="ADAL" clId="{BCD1A8EF-9F61-4CEA-8FCF-E00AD3A29C42}" dt="2021-09-20T20:37:33.554" v="2152" actId="20577"/>
          <ac:spMkLst>
            <pc:docMk/>
            <pc:sldMk cId="2587405862" sldId="287"/>
            <ac:spMk id="15" creationId="{D92EB964-9F85-4086-99CC-149FC41ED997}"/>
          </ac:spMkLst>
        </pc:spChg>
        <pc:spChg chg="del">
          <ac:chgData name="Lukas Bahrenberg" userId="e87e0106-77a4-4912-ab2a-1c124e32255a" providerId="ADAL" clId="{BCD1A8EF-9F61-4CEA-8FCF-E00AD3A29C42}" dt="2021-09-20T20:39:57.628" v="2195" actId="478"/>
          <ac:spMkLst>
            <pc:docMk/>
            <pc:sldMk cId="2587405862" sldId="287"/>
            <ac:spMk id="18" creationId="{E6F041AD-596D-4522-A19B-F372509B671C}"/>
          </ac:spMkLst>
        </pc:spChg>
        <pc:spChg chg="mod">
          <ac:chgData name="Lukas Bahrenberg" userId="e87e0106-77a4-4912-ab2a-1c124e32255a" providerId="ADAL" clId="{BCD1A8EF-9F61-4CEA-8FCF-E00AD3A29C42}" dt="2021-09-20T20:42:25.594" v="2228" actId="1036"/>
          <ac:spMkLst>
            <pc:docMk/>
            <pc:sldMk cId="2587405862" sldId="287"/>
            <ac:spMk id="20" creationId="{E4A4B0B7-84CE-4655-9E46-49D6DCEE152C}"/>
          </ac:spMkLst>
        </pc:spChg>
        <pc:spChg chg="mod">
          <ac:chgData name="Lukas Bahrenberg" userId="e87e0106-77a4-4912-ab2a-1c124e32255a" providerId="ADAL" clId="{BCD1A8EF-9F61-4CEA-8FCF-E00AD3A29C42}" dt="2021-09-20T20:42:46.489" v="2234" actId="1076"/>
          <ac:spMkLst>
            <pc:docMk/>
            <pc:sldMk cId="2587405862" sldId="287"/>
            <ac:spMk id="21" creationId="{911EAE02-81A4-4C24-A6DB-F6A8D0206F35}"/>
          </ac:spMkLst>
        </pc:spChg>
        <pc:spChg chg="mod">
          <ac:chgData name="Lukas Bahrenberg" userId="e87e0106-77a4-4912-ab2a-1c124e32255a" providerId="ADAL" clId="{BCD1A8EF-9F61-4CEA-8FCF-E00AD3A29C42}" dt="2021-09-20T20:39:55.288" v="2194" actId="1076"/>
          <ac:spMkLst>
            <pc:docMk/>
            <pc:sldMk cId="2587405862" sldId="287"/>
            <ac:spMk id="22" creationId="{202FC9DD-AA5D-4B69-9D1C-389B53A17AE8}"/>
          </ac:spMkLst>
        </pc:spChg>
        <pc:spChg chg="del">
          <ac:chgData name="Lukas Bahrenberg" userId="e87e0106-77a4-4912-ab2a-1c124e32255a" providerId="ADAL" clId="{BCD1A8EF-9F61-4CEA-8FCF-E00AD3A29C42}" dt="2021-09-20T20:39:59.085" v="2196" actId="478"/>
          <ac:spMkLst>
            <pc:docMk/>
            <pc:sldMk cId="2587405862" sldId="287"/>
            <ac:spMk id="23" creationId="{9D39D7A7-61C9-4BE4-BF95-264B93DE1940}"/>
          </ac:spMkLst>
        </pc:spChg>
        <pc:spChg chg="mod">
          <ac:chgData name="Lukas Bahrenberg" userId="e87e0106-77a4-4912-ab2a-1c124e32255a" providerId="ADAL" clId="{BCD1A8EF-9F61-4CEA-8FCF-E00AD3A29C42}" dt="2021-09-20T20:42:29.520" v="2229" actId="1076"/>
          <ac:spMkLst>
            <pc:docMk/>
            <pc:sldMk cId="2587405862" sldId="287"/>
            <ac:spMk id="24" creationId="{09A67128-1377-4D48-81C4-87DDDAA03627}"/>
          </ac:spMkLst>
        </pc:spChg>
        <pc:spChg chg="mod">
          <ac:chgData name="Lukas Bahrenberg" userId="e87e0106-77a4-4912-ab2a-1c124e32255a" providerId="ADAL" clId="{BCD1A8EF-9F61-4CEA-8FCF-E00AD3A29C42}" dt="2021-09-20T20:42:53.296" v="2235" actId="1076"/>
          <ac:spMkLst>
            <pc:docMk/>
            <pc:sldMk cId="2587405862" sldId="287"/>
            <ac:spMk id="25" creationId="{1ED63CD1-492A-41B2-9B8A-FE0765ACBC27}"/>
          </ac:spMkLst>
        </pc:spChg>
        <pc:spChg chg="mod">
          <ac:chgData name="Lukas Bahrenberg" userId="e87e0106-77a4-4912-ab2a-1c124e32255a" providerId="ADAL" clId="{BCD1A8EF-9F61-4CEA-8FCF-E00AD3A29C42}" dt="2021-09-20T20:37:34.020" v="2154" actId="1036"/>
          <ac:spMkLst>
            <pc:docMk/>
            <pc:sldMk cId="2587405862" sldId="287"/>
            <ac:spMk id="26" creationId="{061157EF-4485-48C8-A8EA-2478992389C4}"/>
          </ac:spMkLst>
        </pc:spChg>
        <pc:spChg chg="add mod">
          <ac:chgData name="Lukas Bahrenberg" userId="e87e0106-77a4-4912-ab2a-1c124e32255a" providerId="ADAL" clId="{BCD1A8EF-9F61-4CEA-8FCF-E00AD3A29C42}" dt="2021-09-20T20:44:54.295" v="2275" actId="20577"/>
          <ac:spMkLst>
            <pc:docMk/>
            <pc:sldMk cId="2587405862" sldId="287"/>
            <ac:spMk id="27" creationId="{BF6B09BC-2219-4CD3-915B-D850CF2F01F6}"/>
          </ac:spMkLst>
        </pc:spChg>
        <pc:spChg chg="add del mod">
          <ac:chgData name="Lukas Bahrenberg" userId="e87e0106-77a4-4912-ab2a-1c124e32255a" providerId="ADAL" clId="{BCD1A8EF-9F61-4CEA-8FCF-E00AD3A29C42}" dt="2021-09-20T20:45:00.716" v="2279" actId="478"/>
          <ac:spMkLst>
            <pc:docMk/>
            <pc:sldMk cId="2587405862" sldId="287"/>
            <ac:spMk id="36" creationId="{E0FB4EA1-E0FF-437C-A023-B65A1FFCDB45}"/>
          </ac:spMkLst>
        </pc:spChg>
        <pc:spChg chg="add del mod">
          <ac:chgData name="Lukas Bahrenberg" userId="e87e0106-77a4-4912-ab2a-1c124e32255a" providerId="ADAL" clId="{BCD1A8EF-9F61-4CEA-8FCF-E00AD3A29C42}" dt="2021-09-20T20:45:06.413" v="2283" actId="478"/>
          <ac:spMkLst>
            <pc:docMk/>
            <pc:sldMk cId="2587405862" sldId="287"/>
            <ac:spMk id="37" creationId="{5A82855C-6FA5-4F0E-B4C2-7FE66D579F30}"/>
          </ac:spMkLst>
        </pc:spChg>
        <pc:spChg chg="add del mod">
          <ac:chgData name="Lukas Bahrenberg" userId="e87e0106-77a4-4912-ab2a-1c124e32255a" providerId="ADAL" clId="{BCD1A8EF-9F61-4CEA-8FCF-E00AD3A29C42}" dt="2021-09-20T20:45:05.079" v="2282" actId="478"/>
          <ac:spMkLst>
            <pc:docMk/>
            <pc:sldMk cId="2587405862" sldId="287"/>
            <ac:spMk id="41" creationId="{8F37846B-2614-4106-804B-B4DE6E75CB55}"/>
          </ac:spMkLst>
        </pc:spChg>
        <pc:spChg chg="add del mod">
          <ac:chgData name="Lukas Bahrenberg" userId="e87e0106-77a4-4912-ab2a-1c124e32255a" providerId="ADAL" clId="{BCD1A8EF-9F61-4CEA-8FCF-E00AD3A29C42}" dt="2021-09-20T20:45:02.821" v="2280" actId="478"/>
          <ac:spMkLst>
            <pc:docMk/>
            <pc:sldMk cId="2587405862" sldId="287"/>
            <ac:spMk id="42" creationId="{F19324B1-0F46-4F22-A0FA-0696F72DFD8F}"/>
          </ac:spMkLst>
        </pc:spChg>
        <pc:picChg chg="add del mod">
          <ac:chgData name="Lukas Bahrenberg" userId="e87e0106-77a4-4912-ab2a-1c124e32255a" providerId="ADAL" clId="{BCD1A8EF-9F61-4CEA-8FCF-E00AD3A29C42}" dt="2021-09-20T20:44:58.817" v="2278" actId="478"/>
          <ac:picMkLst>
            <pc:docMk/>
            <pc:sldMk cId="2587405862" sldId="287"/>
            <ac:picMk id="1026" creationId="{F8714301-9133-47A5-864A-DA8DCD27C18B}"/>
          </ac:picMkLst>
        </pc:picChg>
        <pc:cxnChg chg="mod">
          <ac:chgData name="Lukas Bahrenberg" userId="e87e0106-77a4-4912-ab2a-1c124e32255a" providerId="ADAL" clId="{BCD1A8EF-9F61-4CEA-8FCF-E00AD3A29C42}" dt="2021-09-20T20:42:06.968" v="2220" actId="14100"/>
          <ac:cxnSpMkLst>
            <pc:docMk/>
            <pc:sldMk cId="2587405862" sldId="287"/>
            <ac:cxnSpMk id="5" creationId="{28C4A8E9-FEEF-44EE-A9AD-CD131993B800}"/>
          </ac:cxnSpMkLst>
        </pc:cxnChg>
        <pc:cxnChg chg="mod">
          <ac:chgData name="Lukas Bahrenberg" userId="e87e0106-77a4-4912-ab2a-1c124e32255a" providerId="ADAL" clId="{BCD1A8EF-9F61-4CEA-8FCF-E00AD3A29C42}" dt="2021-09-20T20:44:18.815" v="2257" actId="1037"/>
          <ac:cxnSpMkLst>
            <pc:docMk/>
            <pc:sldMk cId="2587405862" sldId="287"/>
            <ac:cxnSpMk id="12" creationId="{BE0F7D8C-8533-4BAA-A4B6-7BEF00DBF99B}"/>
          </ac:cxnSpMkLst>
        </pc:cxnChg>
        <pc:cxnChg chg="add del mod">
          <ac:chgData name="Lukas Bahrenberg" userId="e87e0106-77a4-4912-ab2a-1c124e32255a" providerId="ADAL" clId="{BCD1A8EF-9F61-4CEA-8FCF-E00AD3A29C42}" dt="2021-09-20T20:44:56.445" v="2276" actId="478"/>
          <ac:cxnSpMkLst>
            <pc:docMk/>
            <pc:sldMk cId="2587405862" sldId="287"/>
            <ac:cxnSpMk id="28" creationId="{3AAB6B93-F284-45DC-943D-AC2FA7435B91}"/>
          </ac:cxnSpMkLst>
        </pc:cxnChg>
        <pc:cxnChg chg="add del mod">
          <ac:chgData name="Lukas Bahrenberg" userId="e87e0106-77a4-4912-ab2a-1c124e32255a" providerId="ADAL" clId="{BCD1A8EF-9F61-4CEA-8FCF-E00AD3A29C42}" dt="2021-09-20T20:43:31.151" v="2244" actId="478"/>
          <ac:cxnSpMkLst>
            <pc:docMk/>
            <pc:sldMk cId="2587405862" sldId="287"/>
            <ac:cxnSpMk id="38" creationId="{6B26F755-591D-409F-BBA9-C5BE12BE9FEB}"/>
          </ac:cxnSpMkLst>
        </pc:cxnChg>
        <pc:cxnChg chg="add del mod">
          <ac:chgData name="Lukas Bahrenberg" userId="e87e0106-77a4-4912-ab2a-1c124e32255a" providerId="ADAL" clId="{BCD1A8EF-9F61-4CEA-8FCF-E00AD3A29C42}" dt="2021-09-20T20:45:03.700" v="2281" actId="478"/>
          <ac:cxnSpMkLst>
            <pc:docMk/>
            <pc:sldMk cId="2587405862" sldId="287"/>
            <ac:cxnSpMk id="39" creationId="{B72336A5-D6DA-4DB2-8380-B19E6DFCF164}"/>
          </ac:cxnSpMkLst>
        </pc:cxnChg>
      </pc:sldChg>
      <pc:sldChg chg="addSp delSp modSp add mod">
        <pc:chgData name="Lukas Bahrenberg" userId="e87e0106-77a4-4912-ab2a-1c124e32255a" providerId="ADAL" clId="{BCD1A8EF-9F61-4CEA-8FCF-E00AD3A29C42}" dt="2021-09-21T07:22:34.248" v="2759" actId="20577"/>
        <pc:sldMkLst>
          <pc:docMk/>
          <pc:sldMk cId="559608347" sldId="288"/>
        </pc:sldMkLst>
        <pc:spChg chg="del">
          <ac:chgData name="Lukas Bahrenberg" userId="e87e0106-77a4-4912-ab2a-1c124e32255a" providerId="ADAL" clId="{BCD1A8EF-9F61-4CEA-8FCF-E00AD3A29C42}" dt="2021-09-20T21:18:39.374" v="2586" actId="478"/>
          <ac:spMkLst>
            <pc:docMk/>
            <pc:sldMk cId="559608347" sldId="288"/>
            <ac:spMk id="4" creationId="{FF0D6D21-3CA5-4CC0-8CFF-A008AFDFB261}"/>
          </ac:spMkLst>
        </pc:spChg>
        <pc:spChg chg="add del mod">
          <ac:chgData name="Lukas Bahrenberg" userId="e87e0106-77a4-4912-ab2a-1c124e32255a" providerId="ADAL" clId="{BCD1A8EF-9F61-4CEA-8FCF-E00AD3A29C42}" dt="2021-09-20T21:18:41.238" v="2587" actId="478"/>
          <ac:spMkLst>
            <pc:docMk/>
            <pc:sldMk cId="559608347" sldId="288"/>
            <ac:spMk id="7" creationId="{BE9891D3-42C4-4F47-8F11-9605885EA791}"/>
          </ac:spMkLst>
        </pc:spChg>
        <pc:spChg chg="del">
          <ac:chgData name="Lukas Bahrenberg" userId="e87e0106-77a4-4912-ab2a-1c124e32255a" providerId="ADAL" clId="{BCD1A8EF-9F61-4CEA-8FCF-E00AD3A29C42}" dt="2021-09-20T21:18:38.029" v="2585" actId="478"/>
          <ac:spMkLst>
            <pc:docMk/>
            <pc:sldMk cId="559608347" sldId="288"/>
            <ac:spMk id="15" creationId="{D92EB964-9F85-4086-99CC-149FC41ED997}"/>
          </ac:spMkLst>
        </pc:spChg>
        <pc:spChg chg="add mod">
          <ac:chgData name="Lukas Bahrenberg" userId="e87e0106-77a4-4912-ab2a-1c124e32255a" providerId="ADAL" clId="{BCD1A8EF-9F61-4CEA-8FCF-E00AD3A29C42}" dt="2021-09-21T07:22:34.248" v="2759" actId="20577"/>
          <ac:spMkLst>
            <pc:docMk/>
            <pc:sldMk cId="559608347" sldId="288"/>
            <ac:spMk id="23" creationId="{DB068A49-152A-4C18-BBBF-B89AC09427C7}"/>
          </ac:spMkLst>
        </pc:spChg>
        <pc:spChg chg="mod">
          <ac:chgData name="Lukas Bahrenberg" userId="e87e0106-77a4-4912-ab2a-1c124e32255a" providerId="ADAL" clId="{BCD1A8EF-9F61-4CEA-8FCF-E00AD3A29C42}" dt="2021-09-20T21:18:58.878" v="2652" actId="1035"/>
          <ac:spMkLst>
            <pc:docMk/>
            <pc:sldMk cId="559608347" sldId="288"/>
            <ac:spMk id="26" creationId="{061157EF-4485-48C8-A8EA-2478992389C4}"/>
          </ac:spMkLst>
        </pc:spChg>
        <pc:spChg chg="mod">
          <ac:chgData name="Lukas Bahrenberg" userId="e87e0106-77a4-4912-ab2a-1c124e32255a" providerId="ADAL" clId="{BCD1A8EF-9F61-4CEA-8FCF-E00AD3A29C42}" dt="2021-09-20T21:19:36.539" v="2655" actId="6549"/>
          <ac:spMkLst>
            <pc:docMk/>
            <pc:sldMk cId="559608347" sldId="288"/>
            <ac:spMk id="27" creationId="{BF6B09BC-2219-4CD3-915B-D850CF2F01F6}"/>
          </ac:spMkLst>
        </pc:spChg>
        <pc:spChg chg="del mod">
          <ac:chgData name="Lukas Bahrenberg" userId="e87e0106-77a4-4912-ab2a-1c124e32255a" providerId="ADAL" clId="{BCD1A8EF-9F61-4CEA-8FCF-E00AD3A29C42}" dt="2021-09-20T21:19:44.525" v="2661" actId="478"/>
          <ac:spMkLst>
            <pc:docMk/>
            <pc:sldMk cId="559608347" sldId="288"/>
            <ac:spMk id="36" creationId="{E0FB4EA1-E0FF-437C-A023-B65A1FFCDB45}"/>
          </ac:spMkLst>
        </pc:spChg>
        <pc:spChg chg="del mod">
          <ac:chgData name="Lukas Bahrenberg" userId="e87e0106-77a4-4912-ab2a-1c124e32255a" providerId="ADAL" clId="{BCD1A8EF-9F61-4CEA-8FCF-E00AD3A29C42}" dt="2021-09-20T21:19:42.074" v="2659" actId="478"/>
          <ac:spMkLst>
            <pc:docMk/>
            <pc:sldMk cId="559608347" sldId="288"/>
            <ac:spMk id="37" creationId="{5A82855C-6FA5-4F0E-B4C2-7FE66D579F30}"/>
          </ac:spMkLst>
        </pc:spChg>
        <pc:spChg chg="del mod">
          <ac:chgData name="Lukas Bahrenberg" userId="e87e0106-77a4-4912-ab2a-1c124e32255a" providerId="ADAL" clId="{BCD1A8EF-9F61-4CEA-8FCF-E00AD3A29C42}" dt="2021-09-20T21:19:40.769" v="2658" actId="478"/>
          <ac:spMkLst>
            <pc:docMk/>
            <pc:sldMk cId="559608347" sldId="288"/>
            <ac:spMk id="41" creationId="{8F37846B-2614-4106-804B-B4DE6E75CB55}"/>
          </ac:spMkLst>
        </pc:spChg>
        <pc:spChg chg="del mod">
          <ac:chgData name="Lukas Bahrenberg" userId="e87e0106-77a4-4912-ab2a-1c124e32255a" providerId="ADAL" clId="{BCD1A8EF-9F61-4CEA-8FCF-E00AD3A29C42}" dt="2021-09-20T21:19:43.757" v="2660" actId="478"/>
          <ac:spMkLst>
            <pc:docMk/>
            <pc:sldMk cId="559608347" sldId="288"/>
            <ac:spMk id="42" creationId="{F19324B1-0F46-4F22-A0FA-0696F72DFD8F}"/>
          </ac:spMkLst>
        </pc:spChg>
        <pc:cxnChg chg="del mod">
          <ac:chgData name="Lukas Bahrenberg" userId="e87e0106-77a4-4912-ab2a-1c124e32255a" providerId="ADAL" clId="{BCD1A8EF-9F61-4CEA-8FCF-E00AD3A29C42}" dt="2021-09-20T21:19:38.850" v="2656" actId="478"/>
          <ac:cxnSpMkLst>
            <pc:docMk/>
            <pc:sldMk cId="559608347" sldId="288"/>
            <ac:cxnSpMk id="28" creationId="{3AAB6B93-F284-45DC-943D-AC2FA7435B91}"/>
          </ac:cxnSpMkLst>
        </pc:cxnChg>
        <pc:cxnChg chg="del mod">
          <ac:chgData name="Lukas Bahrenberg" userId="e87e0106-77a4-4912-ab2a-1c124e32255a" providerId="ADAL" clId="{BCD1A8EF-9F61-4CEA-8FCF-E00AD3A29C42}" dt="2021-09-20T21:19:40.068" v="2657" actId="478"/>
          <ac:cxnSpMkLst>
            <pc:docMk/>
            <pc:sldMk cId="559608347" sldId="288"/>
            <ac:cxnSpMk id="39" creationId="{B72336A5-D6DA-4DB2-8380-B19E6DFCF164}"/>
          </ac:cxnSpMkLst>
        </pc:cxnChg>
      </pc:sldChg>
      <pc:sldChg chg="addSp delSp modSp add mod">
        <pc:chgData name="Lukas Bahrenberg" userId="e87e0106-77a4-4912-ab2a-1c124e32255a" providerId="ADAL" clId="{BCD1A8EF-9F61-4CEA-8FCF-E00AD3A29C42}" dt="2021-09-21T11:30:40.956" v="4885" actId="20577"/>
        <pc:sldMkLst>
          <pc:docMk/>
          <pc:sldMk cId="2083149388" sldId="289"/>
        </pc:sldMkLst>
        <pc:spChg chg="mod">
          <ac:chgData name="Lukas Bahrenberg" userId="e87e0106-77a4-4912-ab2a-1c124e32255a" providerId="ADAL" clId="{BCD1A8EF-9F61-4CEA-8FCF-E00AD3A29C42}" dt="2021-09-20T20:46:38.133" v="2310" actId="20577"/>
          <ac:spMkLst>
            <pc:docMk/>
            <pc:sldMk cId="2083149388" sldId="289"/>
            <ac:spMk id="2" creationId="{A41203A2-C25A-4F43-B431-E0945DD87D9F}"/>
          </ac:spMkLst>
        </pc:spChg>
        <pc:spChg chg="del">
          <ac:chgData name="Lukas Bahrenberg" userId="e87e0106-77a4-4912-ab2a-1c124e32255a" providerId="ADAL" clId="{BCD1A8EF-9F61-4CEA-8FCF-E00AD3A29C42}" dt="2021-09-20T20:46:55.029" v="2313" actId="478"/>
          <ac:spMkLst>
            <pc:docMk/>
            <pc:sldMk cId="2083149388" sldId="289"/>
            <ac:spMk id="4" creationId="{FF0D6D21-3CA5-4CC0-8CFF-A008AFDFB261}"/>
          </ac:spMkLst>
        </pc:spChg>
        <pc:spChg chg="add del">
          <ac:chgData name="Lukas Bahrenberg" userId="e87e0106-77a4-4912-ab2a-1c124e32255a" providerId="ADAL" clId="{BCD1A8EF-9F61-4CEA-8FCF-E00AD3A29C42}" dt="2021-09-20T20:47:07.784" v="2320" actId="478"/>
          <ac:spMkLst>
            <pc:docMk/>
            <pc:sldMk cId="2083149388" sldId="289"/>
            <ac:spMk id="6" creationId="{D3D981E2-0376-7549-9270-DC1BF485A7D0}"/>
          </ac:spMkLst>
        </pc:spChg>
        <pc:spChg chg="add del mod">
          <ac:chgData name="Lukas Bahrenberg" userId="e87e0106-77a4-4912-ab2a-1c124e32255a" providerId="ADAL" clId="{BCD1A8EF-9F61-4CEA-8FCF-E00AD3A29C42}" dt="2021-09-20T20:46:59.767" v="2315" actId="478"/>
          <ac:spMkLst>
            <pc:docMk/>
            <pc:sldMk cId="2083149388" sldId="289"/>
            <ac:spMk id="7" creationId="{42E5BB9B-8F61-47B3-962E-51DE9356F514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9" creationId="{57323375-3100-4062-A59F-3D18DE7BCF6B}"/>
          </ac:spMkLst>
        </pc:spChg>
        <pc:spChg chg="del">
          <ac:chgData name="Lukas Bahrenberg" userId="e87e0106-77a4-4912-ab2a-1c124e32255a" providerId="ADAL" clId="{BCD1A8EF-9F61-4CEA-8FCF-E00AD3A29C42}" dt="2021-09-20T20:47:01.654" v="2316" actId="478"/>
          <ac:spMkLst>
            <pc:docMk/>
            <pc:sldMk cId="2083149388" sldId="289"/>
            <ac:spMk id="15" creationId="{D92EB964-9F85-4086-99CC-149FC41ED997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16" creationId="{580A11A3-1E6E-453E-8FFE-579B4296C64D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17" creationId="{54450991-020B-4787-8E64-B08E76355EAA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19" creationId="{72CBFF4D-8AA1-4A01-8E0C-EDF354710115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0" creationId="{E4A4B0B7-84CE-4655-9E46-49D6DCEE152C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1" creationId="{911EAE02-81A4-4C24-A6DB-F6A8D0206F35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2" creationId="{202FC9DD-AA5D-4B69-9D1C-389B53A17AE8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4" creationId="{09A67128-1377-4D48-81C4-87DDDAA03627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5" creationId="{1ED63CD1-492A-41B2-9B8A-FE0765ACBC27}"/>
          </ac:spMkLst>
        </pc:spChg>
        <pc:spChg chg="del">
          <ac:chgData name="Lukas Bahrenberg" userId="e87e0106-77a4-4912-ab2a-1c124e32255a" providerId="ADAL" clId="{BCD1A8EF-9F61-4CEA-8FCF-E00AD3A29C42}" dt="2021-09-20T20:47:02.817" v="2317" actId="478"/>
          <ac:spMkLst>
            <pc:docMk/>
            <pc:sldMk cId="2083149388" sldId="289"/>
            <ac:spMk id="26" creationId="{061157EF-4485-48C8-A8EA-2478992389C4}"/>
          </ac:spMkLst>
        </pc:spChg>
        <pc:spChg chg="del">
          <ac:chgData name="Lukas Bahrenberg" userId="e87e0106-77a4-4912-ab2a-1c124e32255a" providerId="ADAL" clId="{BCD1A8EF-9F61-4CEA-8FCF-E00AD3A29C42}" dt="2021-09-20T20:47:04.104" v="2318" actId="478"/>
          <ac:spMkLst>
            <pc:docMk/>
            <pc:sldMk cId="2083149388" sldId="289"/>
            <ac:spMk id="27" creationId="{BF6B09BC-2219-4CD3-915B-D850CF2F01F6}"/>
          </ac:spMkLst>
        </pc:spChg>
        <pc:spChg chg="add del mod">
          <ac:chgData name="Lukas Bahrenberg" userId="e87e0106-77a4-4912-ab2a-1c124e32255a" providerId="ADAL" clId="{BCD1A8EF-9F61-4CEA-8FCF-E00AD3A29C42}" dt="2021-09-20T20:46:50.957" v="2312"/>
          <ac:spMkLst>
            <pc:docMk/>
            <pc:sldMk cId="2083149388" sldId="289"/>
            <ac:spMk id="29" creationId="{9042453B-67A5-4C3B-AB47-57369E350B99}"/>
          </ac:spMkLst>
        </pc:spChg>
        <pc:spChg chg="add mod">
          <ac:chgData name="Lukas Bahrenberg" userId="e87e0106-77a4-4912-ab2a-1c124e32255a" providerId="ADAL" clId="{BCD1A8EF-9F61-4CEA-8FCF-E00AD3A29C42}" dt="2021-09-21T11:30:40.956" v="4885" actId="20577"/>
          <ac:spMkLst>
            <pc:docMk/>
            <pc:sldMk cId="2083149388" sldId="289"/>
            <ac:spMk id="30" creationId="{16FF6649-6CC1-4B7C-B471-5BC8E91F0251}"/>
          </ac:spMkLst>
        </pc:spChg>
        <pc:spChg chg="add mod">
          <ac:chgData name="Lukas Bahrenberg" userId="e87e0106-77a4-4912-ab2a-1c124e32255a" providerId="ADAL" clId="{BCD1A8EF-9F61-4CEA-8FCF-E00AD3A29C42}" dt="2021-09-21T07:28:51.241" v="2959" actId="20577"/>
          <ac:spMkLst>
            <pc:docMk/>
            <pc:sldMk cId="2083149388" sldId="289"/>
            <ac:spMk id="31" creationId="{2F65F88B-FAA9-4B4E-BA35-63A7278C06A1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36" creationId="{E0FB4EA1-E0FF-437C-A023-B65A1FFCDB45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37" creationId="{5A82855C-6FA5-4F0E-B4C2-7FE66D579F30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41" creationId="{8F37846B-2614-4106-804B-B4DE6E75CB55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42" creationId="{F19324B1-0F46-4F22-A0FA-0696F72DFD8F}"/>
          </ac:spMkLst>
        </pc:spChg>
        <pc:picChg chg="add mod">
          <ac:chgData name="Lukas Bahrenberg" userId="e87e0106-77a4-4912-ab2a-1c124e32255a" providerId="ADAL" clId="{BCD1A8EF-9F61-4CEA-8FCF-E00AD3A29C42}" dt="2021-09-21T07:26:01.880" v="2909" actId="1076"/>
          <ac:picMkLst>
            <pc:docMk/>
            <pc:sldMk cId="2083149388" sldId="289"/>
            <ac:picMk id="1026" creationId="{5708E35E-9B16-4300-A9AE-136B61D463A2}"/>
          </ac:picMkLst>
        </pc:picChg>
        <pc:picChg chg="add del">
          <ac:chgData name="Lukas Bahrenberg" userId="e87e0106-77a4-4912-ab2a-1c124e32255a" providerId="ADAL" clId="{BCD1A8EF-9F61-4CEA-8FCF-E00AD3A29C42}" dt="2021-09-20T20:47:09.906" v="2321" actId="478"/>
          <ac:picMkLst>
            <pc:docMk/>
            <pc:sldMk cId="2083149388" sldId="289"/>
            <ac:picMk id="1026" creationId="{F8714301-9133-47A5-864A-DA8DCD27C18B}"/>
          </ac:picMkLst>
        </pc:picChg>
        <pc:cxnChg chg="add del">
          <ac:chgData name="Lukas Bahrenberg" userId="e87e0106-77a4-4912-ab2a-1c124e32255a" providerId="ADAL" clId="{BCD1A8EF-9F61-4CEA-8FCF-E00AD3A29C42}" dt="2021-09-20T20:47:09.906" v="2321" actId="478"/>
          <ac:cxnSpMkLst>
            <pc:docMk/>
            <pc:sldMk cId="2083149388" sldId="289"/>
            <ac:cxnSpMk id="5" creationId="{28C4A8E9-FEEF-44EE-A9AD-CD131993B800}"/>
          </ac:cxnSpMkLst>
        </pc:cxnChg>
        <pc:cxnChg chg="add del">
          <ac:chgData name="Lukas Bahrenberg" userId="e87e0106-77a4-4912-ab2a-1c124e32255a" providerId="ADAL" clId="{BCD1A8EF-9F61-4CEA-8FCF-E00AD3A29C42}" dt="2021-09-20T20:47:09.906" v="2321" actId="478"/>
          <ac:cxnSpMkLst>
            <pc:docMk/>
            <pc:sldMk cId="2083149388" sldId="289"/>
            <ac:cxnSpMk id="12" creationId="{BE0F7D8C-8533-4BAA-A4B6-7BEF00DBF99B}"/>
          </ac:cxnSpMkLst>
        </pc:cxnChg>
        <pc:cxnChg chg="add del">
          <ac:chgData name="Lukas Bahrenberg" userId="e87e0106-77a4-4912-ab2a-1c124e32255a" providerId="ADAL" clId="{BCD1A8EF-9F61-4CEA-8FCF-E00AD3A29C42}" dt="2021-09-20T20:47:09.906" v="2321" actId="478"/>
          <ac:cxnSpMkLst>
            <pc:docMk/>
            <pc:sldMk cId="2083149388" sldId="289"/>
            <ac:cxnSpMk id="28" creationId="{3AAB6B93-F284-45DC-943D-AC2FA7435B91}"/>
          </ac:cxnSpMkLst>
        </pc:cxnChg>
        <pc:cxnChg chg="add del">
          <ac:chgData name="Lukas Bahrenberg" userId="e87e0106-77a4-4912-ab2a-1c124e32255a" providerId="ADAL" clId="{BCD1A8EF-9F61-4CEA-8FCF-E00AD3A29C42}" dt="2021-09-20T20:47:09.906" v="2321" actId="478"/>
          <ac:cxnSpMkLst>
            <pc:docMk/>
            <pc:sldMk cId="2083149388" sldId="289"/>
            <ac:cxnSpMk id="39" creationId="{B72336A5-D6DA-4DB2-8380-B19E6DFCF164}"/>
          </ac:cxnSpMkLst>
        </pc:cxnChg>
      </pc:sldChg>
      <pc:sldChg chg="add del">
        <pc:chgData name="Lukas Bahrenberg" userId="e87e0106-77a4-4912-ab2a-1c124e32255a" providerId="ADAL" clId="{BCD1A8EF-9F61-4CEA-8FCF-E00AD3A29C42}" dt="2021-09-20T20:45:40.526" v="2290"/>
        <pc:sldMkLst>
          <pc:docMk/>
          <pc:sldMk cId="2233764373" sldId="289"/>
        </pc:sldMkLst>
      </pc:sldChg>
      <pc:sldChg chg="add">
        <pc:chgData name="Lukas Bahrenberg" userId="e87e0106-77a4-4912-ab2a-1c124e32255a" providerId="ADAL" clId="{BCD1A8EF-9F61-4CEA-8FCF-E00AD3A29C42}" dt="2021-09-20T21:19:20.772" v="2653" actId="2890"/>
        <pc:sldMkLst>
          <pc:docMk/>
          <pc:sldMk cId="2742459926" sldId="290"/>
        </pc:sldMkLst>
      </pc:sldChg>
      <pc:sldChg chg="addSp delSp modSp new mod">
        <pc:chgData name="Lukas Bahrenberg" userId="e87e0106-77a4-4912-ab2a-1c124e32255a" providerId="ADAL" clId="{BCD1A8EF-9F61-4CEA-8FCF-E00AD3A29C42}" dt="2021-09-21T08:46:31.352" v="4113" actId="1076"/>
        <pc:sldMkLst>
          <pc:docMk/>
          <pc:sldMk cId="501510081" sldId="291"/>
        </pc:sldMkLst>
        <pc:spChg chg="mod">
          <ac:chgData name="Lukas Bahrenberg" userId="e87e0106-77a4-4912-ab2a-1c124e32255a" providerId="ADAL" clId="{BCD1A8EF-9F61-4CEA-8FCF-E00AD3A29C42}" dt="2021-09-21T08:40:28.953" v="3827" actId="20577"/>
          <ac:spMkLst>
            <pc:docMk/>
            <pc:sldMk cId="501510081" sldId="291"/>
            <ac:spMk id="2" creationId="{D495336A-55BB-4ED9-B604-599790FCC646}"/>
          </ac:spMkLst>
        </pc:spChg>
        <pc:spChg chg="del">
          <ac:chgData name="Lukas Bahrenberg" userId="e87e0106-77a4-4912-ab2a-1c124e32255a" providerId="ADAL" clId="{BCD1A8EF-9F61-4CEA-8FCF-E00AD3A29C42}" dt="2021-09-21T08:40:34.805" v="3828" actId="478"/>
          <ac:spMkLst>
            <pc:docMk/>
            <pc:sldMk cId="501510081" sldId="291"/>
            <ac:spMk id="3" creationId="{65DBC50E-DA86-4E11-AA0E-7B10B240831E}"/>
          </ac:spMkLst>
        </pc:spChg>
        <pc:spChg chg="add mod">
          <ac:chgData name="Lukas Bahrenberg" userId="e87e0106-77a4-4912-ab2a-1c124e32255a" providerId="ADAL" clId="{BCD1A8EF-9F61-4CEA-8FCF-E00AD3A29C42}" dt="2021-09-21T08:42:10.118" v="4050" actId="20577"/>
          <ac:spMkLst>
            <pc:docMk/>
            <pc:sldMk cId="501510081" sldId="291"/>
            <ac:spMk id="5" creationId="{6BA7A667-FA09-4350-871E-D5195AA6CD93}"/>
          </ac:spMkLst>
        </pc:spChg>
        <pc:spChg chg="add mod">
          <ac:chgData name="Lukas Bahrenberg" userId="e87e0106-77a4-4912-ab2a-1c124e32255a" providerId="ADAL" clId="{BCD1A8EF-9F61-4CEA-8FCF-E00AD3A29C42}" dt="2021-09-21T08:46:31.352" v="4113" actId="1076"/>
          <ac:spMkLst>
            <pc:docMk/>
            <pc:sldMk cId="501510081" sldId="291"/>
            <ac:spMk id="8" creationId="{B01B864D-0FC5-4343-AF8A-9684D602F802}"/>
          </ac:spMkLst>
        </pc:spChg>
        <pc:spChg chg="add mod">
          <ac:chgData name="Lukas Bahrenberg" userId="e87e0106-77a4-4912-ab2a-1c124e32255a" providerId="ADAL" clId="{BCD1A8EF-9F61-4CEA-8FCF-E00AD3A29C42}" dt="2021-09-21T08:46:31.352" v="4113" actId="1076"/>
          <ac:spMkLst>
            <pc:docMk/>
            <pc:sldMk cId="501510081" sldId="291"/>
            <ac:spMk id="9" creationId="{B83E3530-03C1-482B-9EB3-50E637E47257}"/>
          </ac:spMkLst>
        </pc:spChg>
        <pc:spChg chg="add mod">
          <ac:chgData name="Lukas Bahrenberg" userId="e87e0106-77a4-4912-ab2a-1c124e32255a" providerId="ADAL" clId="{BCD1A8EF-9F61-4CEA-8FCF-E00AD3A29C42}" dt="2021-09-21T08:46:31.352" v="4113" actId="1076"/>
          <ac:spMkLst>
            <pc:docMk/>
            <pc:sldMk cId="501510081" sldId="291"/>
            <ac:spMk id="10" creationId="{EAF6BDB2-B470-4E5E-8A44-DEB4F5952F1D}"/>
          </ac:spMkLst>
        </pc:spChg>
        <pc:spChg chg="add mod">
          <ac:chgData name="Lukas Bahrenberg" userId="e87e0106-77a4-4912-ab2a-1c124e32255a" providerId="ADAL" clId="{BCD1A8EF-9F61-4CEA-8FCF-E00AD3A29C42}" dt="2021-09-21T08:46:31.352" v="4113" actId="1076"/>
          <ac:spMkLst>
            <pc:docMk/>
            <pc:sldMk cId="501510081" sldId="291"/>
            <ac:spMk id="11" creationId="{ECFAA5B9-0FCA-4695-B908-C41CB3169928}"/>
          </ac:spMkLst>
        </pc:spChg>
        <pc:picChg chg="add mod">
          <ac:chgData name="Lukas Bahrenberg" userId="e87e0106-77a4-4912-ab2a-1c124e32255a" providerId="ADAL" clId="{BCD1A8EF-9F61-4CEA-8FCF-E00AD3A29C42}" dt="2021-09-21T08:46:31.352" v="4113" actId="1076"/>
          <ac:picMkLst>
            <pc:docMk/>
            <pc:sldMk cId="501510081" sldId="291"/>
            <ac:picMk id="2050" creationId="{6F4D86E3-5CA0-4769-B271-0C0613BBDF70}"/>
          </ac:picMkLst>
        </pc:picChg>
      </pc:sldChg>
      <pc:sldChg chg="modSp add del mod">
        <pc:chgData name="Lukas Bahrenberg" userId="e87e0106-77a4-4912-ab2a-1c124e32255a" providerId="ADAL" clId="{BCD1A8EF-9F61-4CEA-8FCF-E00AD3A29C42}" dt="2021-09-21T09:24:53.718" v="4827" actId="47"/>
        <pc:sldMkLst>
          <pc:docMk/>
          <pc:sldMk cId="2981348638" sldId="292"/>
        </pc:sldMkLst>
        <pc:spChg chg="mod">
          <ac:chgData name="Lukas Bahrenberg" userId="e87e0106-77a4-4912-ab2a-1c124e32255a" providerId="ADAL" clId="{BCD1A8EF-9F61-4CEA-8FCF-E00AD3A29C42}" dt="2021-09-21T07:15:10.657" v="2732" actId="20577"/>
          <ac:spMkLst>
            <pc:docMk/>
            <pc:sldMk cId="2981348638" sldId="292"/>
            <ac:spMk id="2" creationId="{D495336A-55BB-4ED9-B604-599790FCC646}"/>
          </ac:spMkLst>
        </pc:spChg>
      </pc:sldChg>
      <pc:sldChg chg="add del">
        <pc:chgData name="Lukas Bahrenberg" userId="e87e0106-77a4-4912-ab2a-1c124e32255a" providerId="ADAL" clId="{BCD1A8EF-9F61-4CEA-8FCF-E00AD3A29C42}" dt="2021-09-21T09:24:51.942" v="4826" actId="47"/>
        <pc:sldMkLst>
          <pc:docMk/>
          <pc:sldMk cId="3614506486" sldId="293"/>
        </pc:sldMkLst>
      </pc:sldChg>
      <pc:sldChg chg="addSp delSp modSp add mod">
        <pc:chgData name="Lukas Bahrenberg" userId="e87e0106-77a4-4912-ab2a-1c124e32255a" providerId="ADAL" clId="{BCD1A8EF-9F61-4CEA-8FCF-E00AD3A29C42}" dt="2021-09-21T09:06:33.729" v="4217" actId="20577"/>
        <pc:sldMkLst>
          <pc:docMk/>
          <pc:sldMk cId="1834330385" sldId="294"/>
        </pc:sldMkLst>
        <pc:spChg chg="mod">
          <ac:chgData name="Lukas Bahrenberg" userId="e87e0106-77a4-4912-ab2a-1c124e32255a" providerId="ADAL" clId="{BCD1A8EF-9F61-4CEA-8FCF-E00AD3A29C42}" dt="2021-09-21T07:30:45.811" v="2999" actId="20577"/>
          <ac:spMkLst>
            <pc:docMk/>
            <pc:sldMk cId="1834330385" sldId="294"/>
            <ac:spMk id="2" creationId="{A41203A2-C25A-4F43-B431-E0945DD87D9F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9" creationId="{57323375-3100-4062-A59F-3D18DE7BCF6B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16" creationId="{580A11A3-1E6E-453E-8FFE-579B4296C64D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17" creationId="{54450991-020B-4787-8E64-B08E76355EAA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19" creationId="{72CBFF4D-8AA1-4A01-8E0C-EDF354710115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0" creationId="{E4A4B0B7-84CE-4655-9E46-49D6DCEE152C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1" creationId="{911EAE02-81A4-4C24-A6DB-F6A8D0206F35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2" creationId="{202FC9DD-AA5D-4B69-9D1C-389B53A17AE8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4" creationId="{09A67128-1377-4D48-81C4-87DDDAA03627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5" creationId="{1ED63CD1-492A-41B2-9B8A-FE0765ACBC27}"/>
          </ac:spMkLst>
        </pc:spChg>
        <pc:spChg chg="mod">
          <ac:chgData name="Lukas Bahrenberg" userId="e87e0106-77a4-4912-ab2a-1c124e32255a" providerId="ADAL" clId="{BCD1A8EF-9F61-4CEA-8FCF-E00AD3A29C42}" dt="2021-09-21T07:34:15.760" v="3171" actId="27636"/>
          <ac:spMkLst>
            <pc:docMk/>
            <pc:sldMk cId="1834330385" sldId="294"/>
            <ac:spMk id="26" creationId="{061157EF-4485-48C8-A8EA-2478992389C4}"/>
          </ac:spMkLst>
        </pc:spChg>
        <pc:spChg chg="del">
          <ac:chgData name="Lukas Bahrenberg" userId="e87e0106-77a4-4912-ab2a-1c124e32255a" providerId="ADAL" clId="{BCD1A8EF-9F61-4CEA-8FCF-E00AD3A29C42}" dt="2021-09-21T07:33:45.124" v="3080" actId="478"/>
          <ac:spMkLst>
            <pc:docMk/>
            <pc:sldMk cId="1834330385" sldId="294"/>
            <ac:spMk id="27" creationId="{BF6B09BC-2219-4CD3-915B-D850CF2F01F6}"/>
          </ac:spMkLst>
        </pc:spChg>
        <pc:spChg chg="add mod">
          <ac:chgData name="Lukas Bahrenberg" userId="e87e0106-77a4-4912-ab2a-1c124e32255a" providerId="ADAL" clId="{BCD1A8EF-9F61-4CEA-8FCF-E00AD3A29C42}" dt="2021-09-21T07:33:45.444" v="3081"/>
          <ac:spMkLst>
            <pc:docMk/>
            <pc:sldMk cId="1834330385" sldId="294"/>
            <ac:spMk id="31" creationId="{85EE4918-868B-487B-A763-814983E06A2F}"/>
          </ac:spMkLst>
        </pc:spChg>
        <pc:spChg chg="add mod">
          <ac:chgData name="Lukas Bahrenberg" userId="e87e0106-77a4-4912-ab2a-1c124e32255a" providerId="ADAL" clId="{BCD1A8EF-9F61-4CEA-8FCF-E00AD3A29C42}" dt="2021-09-21T07:33:45.444" v="3081"/>
          <ac:spMkLst>
            <pc:docMk/>
            <pc:sldMk cId="1834330385" sldId="294"/>
            <ac:spMk id="32" creationId="{8865B40E-DFAC-40EF-ACD0-A62687520290}"/>
          </ac:spMkLst>
        </pc:spChg>
        <pc:spChg chg="add mod">
          <ac:chgData name="Lukas Bahrenberg" userId="e87e0106-77a4-4912-ab2a-1c124e32255a" providerId="ADAL" clId="{BCD1A8EF-9F61-4CEA-8FCF-E00AD3A29C42}" dt="2021-09-21T09:02:05.657" v="4205" actId="20577"/>
          <ac:spMkLst>
            <pc:docMk/>
            <pc:sldMk cId="1834330385" sldId="294"/>
            <ac:spMk id="33" creationId="{601A9238-C1B3-4429-8CE9-57AE033E5042}"/>
          </ac:spMkLst>
        </pc:spChg>
        <pc:spChg chg="add mod">
          <ac:chgData name="Lukas Bahrenberg" userId="e87e0106-77a4-4912-ab2a-1c124e32255a" providerId="ADAL" clId="{BCD1A8EF-9F61-4CEA-8FCF-E00AD3A29C42}" dt="2021-09-21T07:33:45.444" v="3081"/>
          <ac:spMkLst>
            <pc:docMk/>
            <pc:sldMk cId="1834330385" sldId="294"/>
            <ac:spMk id="34" creationId="{4ED33F64-B6AA-48BB-9310-F55D92E22D58}"/>
          </ac:spMkLst>
        </pc:spChg>
        <pc:spChg chg="add mod">
          <ac:chgData name="Lukas Bahrenberg" userId="e87e0106-77a4-4912-ab2a-1c124e32255a" providerId="ADAL" clId="{BCD1A8EF-9F61-4CEA-8FCF-E00AD3A29C42}" dt="2021-09-21T09:06:19.904" v="4214" actId="20577"/>
          <ac:spMkLst>
            <pc:docMk/>
            <pc:sldMk cId="1834330385" sldId="294"/>
            <ac:spMk id="35" creationId="{7C33EF01-9F99-4E1C-B7A3-D3B29CD9F910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36" creationId="{E0FB4EA1-E0FF-437C-A023-B65A1FFCDB45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37" creationId="{5A82855C-6FA5-4F0E-B4C2-7FE66D579F30}"/>
          </ac:spMkLst>
        </pc:spChg>
        <pc:spChg chg="add mod">
          <ac:chgData name="Lukas Bahrenberg" userId="e87e0106-77a4-4912-ab2a-1c124e32255a" providerId="ADAL" clId="{BCD1A8EF-9F61-4CEA-8FCF-E00AD3A29C42}" dt="2021-09-21T09:06:33.729" v="4217" actId="20577"/>
          <ac:spMkLst>
            <pc:docMk/>
            <pc:sldMk cId="1834330385" sldId="294"/>
            <ac:spMk id="38" creationId="{DCA23DC5-0C6F-4BFE-B25F-A42E67E63853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41" creationId="{8F37846B-2614-4106-804B-B4DE6E75CB55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42" creationId="{F19324B1-0F46-4F22-A0FA-0696F72DFD8F}"/>
          </ac:spMkLst>
        </pc:spChg>
        <pc:picChg chg="add mod">
          <ac:chgData name="Lukas Bahrenberg" userId="e87e0106-77a4-4912-ab2a-1c124e32255a" providerId="ADAL" clId="{BCD1A8EF-9F61-4CEA-8FCF-E00AD3A29C42}" dt="2021-09-21T07:33:45.444" v="3081"/>
          <ac:picMkLst>
            <pc:docMk/>
            <pc:sldMk cId="1834330385" sldId="294"/>
            <ac:picMk id="29" creationId="{C4B331C3-BEF4-40CD-AE41-24D100BEA92A}"/>
          </ac:picMkLst>
        </pc:picChg>
        <pc:picChg chg="add mod">
          <ac:chgData name="Lukas Bahrenberg" userId="e87e0106-77a4-4912-ab2a-1c124e32255a" providerId="ADAL" clId="{BCD1A8EF-9F61-4CEA-8FCF-E00AD3A29C42}" dt="2021-09-21T07:33:45.444" v="3081"/>
          <ac:picMkLst>
            <pc:docMk/>
            <pc:sldMk cId="1834330385" sldId="294"/>
            <ac:picMk id="30" creationId="{82BB5EEB-C1E9-4623-A813-40565A9BADE2}"/>
          </ac:picMkLst>
        </pc:picChg>
        <pc:picChg chg="del">
          <ac:chgData name="Lukas Bahrenberg" userId="e87e0106-77a4-4912-ab2a-1c124e32255a" providerId="ADAL" clId="{BCD1A8EF-9F61-4CEA-8FCF-E00AD3A29C42}" dt="2021-09-21T07:32:14.782" v="3057" actId="478"/>
          <ac:picMkLst>
            <pc:docMk/>
            <pc:sldMk cId="1834330385" sldId="294"/>
            <ac:picMk id="1026" creationId="{F8714301-9133-47A5-864A-DA8DCD27C18B}"/>
          </ac:picMkLst>
        </pc:picChg>
        <pc:cxnChg chg="del">
          <ac:chgData name="Lukas Bahrenberg" userId="e87e0106-77a4-4912-ab2a-1c124e32255a" providerId="ADAL" clId="{BCD1A8EF-9F61-4CEA-8FCF-E00AD3A29C42}" dt="2021-09-21T07:32:14.782" v="3057" actId="478"/>
          <ac:cxnSpMkLst>
            <pc:docMk/>
            <pc:sldMk cId="1834330385" sldId="294"/>
            <ac:cxnSpMk id="5" creationId="{28C4A8E9-FEEF-44EE-A9AD-CD131993B800}"/>
          </ac:cxnSpMkLst>
        </pc:cxnChg>
        <pc:cxnChg chg="del">
          <ac:chgData name="Lukas Bahrenberg" userId="e87e0106-77a4-4912-ab2a-1c124e32255a" providerId="ADAL" clId="{BCD1A8EF-9F61-4CEA-8FCF-E00AD3A29C42}" dt="2021-09-21T07:32:14.782" v="3057" actId="478"/>
          <ac:cxnSpMkLst>
            <pc:docMk/>
            <pc:sldMk cId="1834330385" sldId="294"/>
            <ac:cxnSpMk id="12" creationId="{BE0F7D8C-8533-4BAA-A4B6-7BEF00DBF99B}"/>
          </ac:cxnSpMkLst>
        </pc:cxnChg>
        <pc:cxnChg chg="del">
          <ac:chgData name="Lukas Bahrenberg" userId="e87e0106-77a4-4912-ab2a-1c124e32255a" providerId="ADAL" clId="{BCD1A8EF-9F61-4CEA-8FCF-E00AD3A29C42}" dt="2021-09-21T07:32:14.782" v="3057" actId="478"/>
          <ac:cxnSpMkLst>
            <pc:docMk/>
            <pc:sldMk cId="1834330385" sldId="294"/>
            <ac:cxnSpMk id="28" creationId="{3AAB6B93-F284-45DC-943D-AC2FA7435B91}"/>
          </ac:cxnSpMkLst>
        </pc:cxnChg>
        <pc:cxnChg chg="del">
          <ac:chgData name="Lukas Bahrenberg" userId="e87e0106-77a4-4912-ab2a-1c124e32255a" providerId="ADAL" clId="{BCD1A8EF-9F61-4CEA-8FCF-E00AD3A29C42}" dt="2021-09-21T07:32:14.782" v="3057" actId="478"/>
          <ac:cxnSpMkLst>
            <pc:docMk/>
            <pc:sldMk cId="1834330385" sldId="294"/>
            <ac:cxnSpMk id="39" creationId="{B72336A5-D6DA-4DB2-8380-B19E6DFCF164}"/>
          </ac:cxnSpMkLst>
        </pc:cxnChg>
        <pc:cxnChg chg="add mod">
          <ac:chgData name="Lukas Bahrenberg" userId="e87e0106-77a4-4912-ab2a-1c124e32255a" providerId="ADAL" clId="{BCD1A8EF-9F61-4CEA-8FCF-E00AD3A29C42}" dt="2021-09-21T09:05:41.241" v="4206" actId="14100"/>
          <ac:cxnSpMkLst>
            <pc:docMk/>
            <pc:sldMk cId="1834330385" sldId="294"/>
            <ac:cxnSpMk id="40" creationId="{95544C2B-0FBA-40B0-80E2-7A2FEA478C5D}"/>
          </ac:cxnSpMkLst>
        </pc:cxnChg>
        <pc:cxnChg chg="add mod">
          <ac:chgData name="Lukas Bahrenberg" userId="e87e0106-77a4-4912-ab2a-1c124e32255a" providerId="ADAL" clId="{BCD1A8EF-9F61-4CEA-8FCF-E00AD3A29C42}" dt="2021-09-21T09:05:43.512" v="4207" actId="14100"/>
          <ac:cxnSpMkLst>
            <pc:docMk/>
            <pc:sldMk cId="1834330385" sldId="294"/>
            <ac:cxnSpMk id="43" creationId="{744FB966-7955-4F94-8FC0-A1AFFCE74A67}"/>
          </ac:cxnSpMkLst>
        </pc:cxnChg>
      </pc:sldChg>
      <pc:sldChg chg="addSp delSp modSp add mod">
        <pc:chgData name="Lukas Bahrenberg" userId="e87e0106-77a4-4912-ab2a-1c124e32255a" providerId="ADAL" clId="{BCD1A8EF-9F61-4CEA-8FCF-E00AD3A29C42}" dt="2021-09-21T07:48:54.979" v="3500" actId="478"/>
        <pc:sldMkLst>
          <pc:docMk/>
          <pc:sldMk cId="381374220" sldId="295"/>
        </pc:sldMkLst>
        <pc:spChg chg="mod">
          <ac:chgData name="Lukas Bahrenberg" userId="e87e0106-77a4-4912-ab2a-1c124e32255a" providerId="ADAL" clId="{BCD1A8EF-9F61-4CEA-8FCF-E00AD3A29C42}" dt="2021-09-21T07:45:03.376" v="3356" actId="20577"/>
          <ac:spMkLst>
            <pc:docMk/>
            <pc:sldMk cId="381374220" sldId="295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1T07:47:26.438" v="3454" actId="1036"/>
          <ac:spMkLst>
            <pc:docMk/>
            <pc:sldMk cId="381374220" sldId="295"/>
            <ac:spMk id="9" creationId="{57323375-3100-4062-A59F-3D18DE7BCF6B}"/>
          </ac:spMkLst>
        </pc:spChg>
        <pc:spChg chg="add del">
          <ac:chgData name="Lukas Bahrenberg" userId="e87e0106-77a4-4912-ab2a-1c124e32255a" providerId="ADAL" clId="{BCD1A8EF-9F61-4CEA-8FCF-E00AD3A29C42}" dt="2021-09-21T07:46:58.820" v="3444" actId="478"/>
          <ac:spMkLst>
            <pc:docMk/>
            <pc:sldMk cId="381374220" sldId="295"/>
            <ac:spMk id="20" creationId="{E4A4B0B7-84CE-4655-9E46-49D6DCEE152C}"/>
          </ac:spMkLst>
        </pc:spChg>
        <pc:spChg chg="mod">
          <ac:chgData name="Lukas Bahrenberg" userId="e87e0106-77a4-4912-ab2a-1c124e32255a" providerId="ADAL" clId="{BCD1A8EF-9F61-4CEA-8FCF-E00AD3A29C42}" dt="2021-09-21T07:47:36.936" v="3456" actId="1038"/>
          <ac:spMkLst>
            <pc:docMk/>
            <pc:sldMk cId="381374220" sldId="295"/>
            <ac:spMk id="21" creationId="{911EAE02-81A4-4C24-A6DB-F6A8D0206F35}"/>
          </ac:spMkLst>
        </pc:spChg>
        <pc:spChg chg="mod">
          <ac:chgData name="Lukas Bahrenberg" userId="e87e0106-77a4-4912-ab2a-1c124e32255a" providerId="ADAL" clId="{BCD1A8EF-9F61-4CEA-8FCF-E00AD3A29C42}" dt="2021-09-21T07:47:16.728" v="3449" actId="1076"/>
          <ac:spMkLst>
            <pc:docMk/>
            <pc:sldMk cId="381374220" sldId="295"/>
            <ac:spMk id="22" creationId="{202FC9DD-AA5D-4B69-9D1C-389B53A17AE8}"/>
          </ac:spMkLst>
        </pc:spChg>
        <pc:spChg chg="add del">
          <ac:chgData name="Lukas Bahrenberg" userId="e87e0106-77a4-4912-ab2a-1c124e32255a" providerId="ADAL" clId="{BCD1A8EF-9F61-4CEA-8FCF-E00AD3A29C42}" dt="2021-09-21T07:46:57.310" v="3443" actId="478"/>
          <ac:spMkLst>
            <pc:docMk/>
            <pc:sldMk cId="381374220" sldId="295"/>
            <ac:spMk id="24" creationId="{09A67128-1377-4D48-81C4-87DDDAA03627}"/>
          </ac:spMkLst>
        </pc:spChg>
        <pc:spChg chg="mod">
          <ac:chgData name="Lukas Bahrenberg" userId="e87e0106-77a4-4912-ab2a-1c124e32255a" providerId="ADAL" clId="{BCD1A8EF-9F61-4CEA-8FCF-E00AD3A29C42}" dt="2021-09-21T07:47:54.664" v="3459" actId="1076"/>
          <ac:spMkLst>
            <pc:docMk/>
            <pc:sldMk cId="381374220" sldId="295"/>
            <ac:spMk id="25" creationId="{1ED63CD1-492A-41B2-9B8A-FE0765ACBC27}"/>
          </ac:spMkLst>
        </pc:spChg>
        <pc:spChg chg="mod">
          <ac:chgData name="Lukas Bahrenberg" userId="e87e0106-77a4-4912-ab2a-1c124e32255a" providerId="ADAL" clId="{BCD1A8EF-9F61-4CEA-8FCF-E00AD3A29C42}" dt="2021-09-21T07:48:19.310" v="3473" actId="20577"/>
          <ac:spMkLst>
            <pc:docMk/>
            <pc:sldMk cId="381374220" sldId="295"/>
            <ac:spMk id="26" creationId="{061157EF-4485-48C8-A8EA-2478992389C4}"/>
          </ac:spMkLst>
        </pc:spChg>
        <pc:spChg chg="mod">
          <ac:chgData name="Lukas Bahrenberg" userId="e87e0106-77a4-4912-ab2a-1c124e32255a" providerId="ADAL" clId="{BCD1A8EF-9F61-4CEA-8FCF-E00AD3A29C42}" dt="2021-09-21T07:48:30.732" v="3494" actId="20577"/>
          <ac:spMkLst>
            <pc:docMk/>
            <pc:sldMk cId="381374220" sldId="295"/>
            <ac:spMk id="27" creationId="{BF6B09BC-2219-4CD3-915B-D850CF2F01F6}"/>
          </ac:spMkLst>
        </pc:spChg>
        <pc:spChg chg="add mod">
          <ac:chgData name="Lukas Bahrenberg" userId="e87e0106-77a4-4912-ab2a-1c124e32255a" providerId="ADAL" clId="{BCD1A8EF-9F61-4CEA-8FCF-E00AD3A29C42}" dt="2021-09-21T07:48:47.440" v="3497" actId="1076"/>
          <ac:spMkLst>
            <pc:docMk/>
            <pc:sldMk cId="381374220" sldId="295"/>
            <ac:spMk id="29" creationId="{F199298A-316A-4716-B515-65BC0A67EA0E}"/>
          </ac:spMkLst>
        </pc:spChg>
        <pc:spChg chg="del">
          <ac:chgData name="Lukas Bahrenberg" userId="e87e0106-77a4-4912-ab2a-1c124e32255a" providerId="ADAL" clId="{BCD1A8EF-9F61-4CEA-8FCF-E00AD3A29C42}" dt="2021-09-21T07:48:53.540" v="3499" actId="478"/>
          <ac:spMkLst>
            <pc:docMk/>
            <pc:sldMk cId="381374220" sldId="295"/>
            <ac:spMk id="36" creationId="{E0FB4EA1-E0FF-437C-A023-B65A1FFCDB45}"/>
          </ac:spMkLst>
        </pc:spChg>
        <pc:spChg chg="del">
          <ac:chgData name="Lukas Bahrenberg" userId="e87e0106-77a4-4912-ab2a-1c124e32255a" providerId="ADAL" clId="{BCD1A8EF-9F61-4CEA-8FCF-E00AD3A29C42}" dt="2021-09-21T07:48:51.670" v="3498" actId="478"/>
          <ac:spMkLst>
            <pc:docMk/>
            <pc:sldMk cId="381374220" sldId="295"/>
            <ac:spMk id="37" creationId="{5A82855C-6FA5-4F0E-B4C2-7FE66D579F30}"/>
          </ac:spMkLst>
        </pc:spChg>
        <pc:spChg chg="add del">
          <ac:chgData name="Lukas Bahrenberg" userId="e87e0106-77a4-4912-ab2a-1c124e32255a" providerId="ADAL" clId="{BCD1A8EF-9F61-4CEA-8FCF-E00AD3A29C42}" dt="2021-09-21T07:46:55.969" v="3442" actId="478"/>
          <ac:spMkLst>
            <pc:docMk/>
            <pc:sldMk cId="381374220" sldId="295"/>
            <ac:spMk id="41" creationId="{8F37846B-2614-4106-804B-B4DE6E75CB55}"/>
          </ac:spMkLst>
        </pc:spChg>
        <pc:spChg chg="del">
          <ac:chgData name="Lukas Bahrenberg" userId="e87e0106-77a4-4912-ab2a-1c124e32255a" providerId="ADAL" clId="{BCD1A8EF-9F61-4CEA-8FCF-E00AD3A29C42}" dt="2021-09-21T07:48:54.979" v="3500" actId="478"/>
          <ac:spMkLst>
            <pc:docMk/>
            <pc:sldMk cId="381374220" sldId="295"/>
            <ac:spMk id="42" creationId="{F19324B1-0F46-4F22-A0FA-0696F72DFD8F}"/>
          </ac:spMkLst>
        </pc:spChg>
        <pc:cxnChg chg="add del mod">
          <ac:chgData name="Lukas Bahrenberg" userId="e87e0106-77a4-4912-ab2a-1c124e32255a" providerId="ADAL" clId="{BCD1A8EF-9F61-4CEA-8FCF-E00AD3A29C42}" dt="2021-09-21T07:47:09.808" v="3448" actId="1076"/>
          <ac:cxnSpMkLst>
            <pc:docMk/>
            <pc:sldMk cId="381374220" sldId="295"/>
            <ac:cxnSpMk id="5" creationId="{28C4A8E9-FEEF-44EE-A9AD-CD131993B800}"/>
          </ac:cxnSpMkLst>
        </pc:cxnChg>
        <pc:cxnChg chg="add del">
          <ac:chgData name="Lukas Bahrenberg" userId="e87e0106-77a4-4912-ab2a-1c124e32255a" providerId="ADAL" clId="{BCD1A8EF-9F61-4CEA-8FCF-E00AD3A29C42}" dt="2021-09-21T07:46:53.787" v="3440" actId="478"/>
          <ac:cxnSpMkLst>
            <pc:docMk/>
            <pc:sldMk cId="381374220" sldId="295"/>
            <ac:cxnSpMk id="12" creationId="{BE0F7D8C-8533-4BAA-A4B6-7BEF00DBF99B}"/>
          </ac:cxnSpMkLst>
        </pc:cxnChg>
        <pc:cxnChg chg="del">
          <ac:chgData name="Lukas Bahrenberg" userId="e87e0106-77a4-4912-ab2a-1c124e32255a" providerId="ADAL" clId="{BCD1A8EF-9F61-4CEA-8FCF-E00AD3A29C42}" dt="2021-09-21T07:46:59.843" v="3445" actId="478"/>
          <ac:cxnSpMkLst>
            <pc:docMk/>
            <pc:sldMk cId="381374220" sldId="295"/>
            <ac:cxnSpMk id="28" creationId="{3AAB6B93-F284-45DC-943D-AC2FA7435B91}"/>
          </ac:cxnSpMkLst>
        </pc:cxnChg>
        <pc:cxnChg chg="add del">
          <ac:chgData name="Lukas Bahrenberg" userId="e87e0106-77a4-4912-ab2a-1c124e32255a" providerId="ADAL" clId="{BCD1A8EF-9F61-4CEA-8FCF-E00AD3A29C42}" dt="2021-09-21T07:46:54.589" v="3441" actId="478"/>
          <ac:cxnSpMkLst>
            <pc:docMk/>
            <pc:sldMk cId="381374220" sldId="295"/>
            <ac:cxnSpMk id="39" creationId="{B72336A5-D6DA-4DB2-8380-B19E6DFCF164}"/>
          </ac:cxnSpMkLst>
        </pc:cxnChg>
      </pc:sldChg>
      <pc:sldChg chg="delSp modSp add mod">
        <pc:chgData name="Lukas Bahrenberg" userId="e87e0106-77a4-4912-ab2a-1c124e32255a" providerId="ADAL" clId="{BCD1A8EF-9F61-4CEA-8FCF-E00AD3A29C42}" dt="2021-09-21T11:38:05.732" v="4903" actId="27636"/>
        <pc:sldMkLst>
          <pc:docMk/>
          <pc:sldMk cId="1552707954" sldId="296"/>
        </pc:sldMkLst>
        <pc:spChg chg="mod">
          <ac:chgData name="Lukas Bahrenberg" userId="e87e0106-77a4-4912-ab2a-1c124e32255a" providerId="ADAL" clId="{BCD1A8EF-9F61-4CEA-8FCF-E00AD3A29C42}" dt="2021-09-21T09:17:03.858" v="4245" actId="20577"/>
          <ac:spMkLst>
            <pc:docMk/>
            <pc:sldMk cId="1552707954" sldId="296"/>
            <ac:spMk id="2" creationId="{D495336A-55BB-4ED9-B604-599790FCC646}"/>
          </ac:spMkLst>
        </pc:spChg>
        <pc:spChg chg="mod">
          <ac:chgData name="Lukas Bahrenberg" userId="e87e0106-77a4-4912-ab2a-1c124e32255a" providerId="ADAL" clId="{BCD1A8EF-9F61-4CEA-8FCF-E00AD3A29C42}" dt="2021-09-21T11:38:05.732" v="4903" actId="27636"/>
          <ac:spMkLst>
            <pc:docMk/>
            <pc:sldMk cId="1552707954" sldId="296"/>
            <ac:spMk id="5" creationId="{6BA7A667-FA09-4350-871E-D5195AA6CD93}"/>
          </ac:spMkLst>
        </pc:spChg>
        <pc:spChg chg="del">
          <ac:chgData name="Lukas Bahrenberg" userId="e87e0106-77a4-4912-ab2a-1c124e32255a" providerId="ADAL" clId="{BCD1A8EF-9F61-4CEA-8FCF-E00AD3A29C42}" dt="2021-09-21T09:17:11.091" v="4247" actId="478"/>
          <ac:spMkLst>
            <pc:docMk/>
            <pc:sldMk cId="1552707954" sldId="296"/>
            <ac:spMk id="8" creationId="{B01B864D-0FC5-4343-AF8A-9684D602F802}"/>
          </ac:spMkLst>
        </pc:spChg>
        <pc:spChg chg="del">
          <ac:chgData name="Lukas Bahrenberg" userId="e87e0106-77a4-4912-ab2a-1c124e32255a" providerId="ADAL" clId="{BCD1A8EF-9F61-4CEA-8FCF-E00AD3A29C42}" dt="2021-09-21T09:17:11.091" v="4247" actId="478"/>
          <ac:spMkLst>
            <pc:docMk/>
            <pc:sldMk cId="1552707954" sldId="296"/>
            <ac:spMk id="9" creationId="{B83E3530-03C1-482B-9EB3-50E637E47257}"/>
          </ac:spMkLst>
        </pc:spChg>
        <pc:spChg chg="del">
          <ac:chgData name="Lukas Bahrenberg" userId="e87e0106-77a4-4912-ab2a-1c124e32255a" providerId="ADAL" clId="{BCD1A8EF-9F61-4CEA-8FCF-E00AD3A29C42}" dt="2021-09-21T09:17:11.091" v="4247" actId="478"/>
          <ac:spMkLst>
            <pc:docMk/>
            <pc:sldMk cId="1552707954" sldId="296"/>
            <ac:spMk id="10" creationId="{EAF6BDB2-B470-4E5E-8A44-DEB4F5952F1D}"/>
          </ac:spMkLst>
        </pc:spChg>
        <pc:spChg chg="del">
          <ac:chgData name="Lukas Bahrenberg" userId="e87e0106-77a4-4912-ab2a-1c124e32255a" providerId="ADAL" clId="{BCD1A8EF-9F61-4CEA-8FCF-E00AD3A29C42}" dt="2021-09-21T09:17:11.091" v="4247" actId="478"/>
          <ac:spMkLst>
            <pc:docMk/>
            <pc:sldMk cId="1552707954" sldId="296"/>
            <ac:spMk id="11" creationId="{ECFAA5B9-0FCA-4695-B908-C41CB3169928}"/>
          </ac:spMkLst>
        </pc:spChg>
        <pc:picChg chg="del">
          <ac:chgData name="Lukas Bahrenberg" userId="e87e0106-77a4-4912-ab2a-1c124e32255a" providerId="ADAL" clId="{BCD1A8EF-9F61-4CEA-8FCF-E00AD3A29C42}" dt="2021-09-21T09:17:09.603" v="4246" actId="478"/>
          <ac:picMkLst>
            <pc:docMk/>
            <pc:sldMk cId="1552707954" sldId="296"/>
            <ac:picMk id="2050" creationId="{6F4D86E3-5CA0-4769-B271-0C0613BBDF70}"/>
          </ac:picMkLst>
        </pc:picChg>
      </pc:sldChg>
      <pc:sldChg chg="addSp delSp modSp add mod">
        <pc:chgData name="Lukas Bahrenberg" userId="e87e0106-77a4-4912-ab2a-1c124e32255a" providerId="ADAL" clId="{BCD1A8EF-9F61-4CEA-8FCF-E00AD3A29C42}" dt="2021-09-21T09:27:49.563" v="4865" actId="478"/>
        <pc:sldMkLst>
          <pc:docMk/>
          <pc:sldMk cId="2163230111" sldId="297"/>
        </pc:sldMkLst>
        <pc:spChg chg="mod">
          <ac:chgData name="Lukas Bahrenberg" userId="e87e0106-77a4-4912-ab2a-1c124e32255a" providerId="ADAL" clId="{BCD1A8EF-9F61-4CEA-8FCF-E00AD3A29C42}" dt="2021-09-21T09:27:22.863" v="4860" actId="20577"/>
          <ac:spMkLst>
            <pc:docMk/>
            <pc:sldMk cId="2163230111" sldId="297"/>
            <ac:spMk id="2" creationId="{A41203A2-C25A-4F43-B431-E0945DD87D9F}"/>
          </ac:spMkLst>
        </pc:spChg>
        <pc:spChg chg="del">
          <ac:chgData name="Lukas Bahrenberg" userId="e87e0106-77a4-4912-ab2a-1c124e32255a" providerId="ADAL" clId="{BCD1A8EF-9F61-4CEA-8FCF-E00AD3A29C42}" dt="2021-09-21T09:27:48.071" v="4864" actId="478"/>
          <ac:spMkLst>
            <pc:docMk/>
            <pc:sldMk cId="2163230111" sldId="297"/>
            <ac:spMk id="8" creationId="{7475EB4B-D890-48AB-AA2E-1963DE7DA044}"/>
          </ac:spMkLst>
        </pc:spChg>
        <pc:spChg chg="del">
          <ac:chgData name="Lukas Bahrenberg" userId="e87e0106-77a4-4912-ab2a-1c124e32255a" providerId="ADAL" clId="{BCD1A8EF-9F61-4CEA-8FCF-E00AD3A29C42}" dt="2021-09-21T09:27:49.563" v="4865" actId="478"/>
          <ac:spMkLst>
            <pc:docMk/>
            <pc:sldMk cId="2163230111" sldId="297"/>
            <ac:spMk id="9" creationId="{BFDCA716-B27A-4013-BAF5-089C97EF5C84}"/>
          </ac:spMkLst>
        </pc:spChg>
        <pc:spChg chg="del">
          <ac:chgData name="Lukas Bahrenberg" userId="e87e0106-77a4-4912-ab2a-1c124e32255a" providerId="ADAL" clId="{BCD1A8EF-9F61-4CEA-8FCF-E00AD3A29C42}" dt="2021-09-21T09:27:41.605" v="4863" actId="478"/>
          <ac:spMkLst>
            <pc:docMk/>
            <pc:sldMk cId="2163230111" sldId="297"/>
            <ac:spMk id="10" creationId="{A09CDF69-B801-4A0D-9F6E-C9EF3D9F32AB}"/>
          </ac:spMkLst>
        </pc:spChg>
        <pc:spChg chg="add mod">
          <ac:chgData name="Lukas Bahrenberg" userId="e87e0106-77a4-4912-ab2a-1c124e32255a" providerId="ADAL" clId="{BCD1A8EF-9F61-4CEA-8FCF-E00AD3A29C42}" dt="2021-09-21T09:27:30.946" v="4862" actId="1076"/>
          <ac:spMkLst>
            <pc:docMk/>
            <pc:sldMk cId="2163230111" sldId="297"/>
            <ac:spMk id="11" creationId="{489E884B-94F6-42DB-B779-5C1F2362C2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B93C-E16A-4B47-91D9-7F8B7F6D9132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52D1-3F86-4246-8DED-53C1AE2E3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74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4DB8-C4FB-5C49-BED6-691CE20E4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E68713-029D-3746-92D9-C04735E63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DA894-3DC4-0345-894A-BF54B9C8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F0BC-E19C-4240-833A-C370B9C3B4AC}" type="datetime1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DA9FD-50E5-4F4A-95F6-57FD1829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3072B-A323-284F-B848-1C6A9D26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E9F7-61D8-014F-B546-A054375B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45C52-88A9-B04D-BB40-D0550815F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93AB0-2C96-0C40-913E-E29B5EF57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EDBFA-4D04-C641-B424-A1F6F92E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547A-B1D1-CD43-8B27-18300E8B600E}" type="datetime1">
              <a:rPr lang="de-DE" smtClean="0"/>
              <a:t>30.09.2021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CA1C3A-0002-8D47-83C1-331CF0E5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2844D-01FF-C44F-8AB3-5EE9814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9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7ABAE-B114-3343-8B61-AE81199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C3EBCF-4992-5840-BDF9-89353022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1986F-9BC2-8D4E-9AB0-DED76BCC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3B4-D639-F649-93F6-FAA5F33316B1}" type="datetime1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9671A-1A88-7F42-8FB5-A4516225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05B72-C5C3-5A4F-8CD2-A6D14281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61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7DBA7E-67CC-5944-9754-9D5D72CD8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4941A0-7090-FD4B-8E86-BA89C374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B848F-136E-1F4D-8FA4-4C5259A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EC59-A441-FF4D-8289-B342277C8B14}" type="datetime1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BB680-5046-454B-9AC3-47CD43F6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496B-EA6B-1548-83D8-CB85851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8DC-BFCB-644A-AB94-6F2EEDB3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6"/>
            <a:ext cx="11318790" cy="648128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0DD9-B10F-9247-8E94-ACAE4F61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4694150"/>
          </a:xfrm>
        </p:spPr>
        <p:txBody>
          <a:bodyPr>
            <a:norm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5B8BF-17A5-6B47-AF60-4E380F3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EE-5B66-BD44-94C4-FC2296349C38}" type="datetime1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F089-C2B9-BE49-8FB5-CF58051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E9CBB-CE80-8545-9229-BFD8347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F40D8229-457D-4188-965E-2097FF5192EA}"/>
              </a:ext>
            </a:extLst>
          </p:cNvPr>
          <p:cNvCxnSpPr/>
          <p:nvPr userDrawn="1"/>
        </p:nvCxnSpPr>
        <p:spPr>
          <a:xfrm>
            <a:off x="432486" y="1168702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8DC-BFCB-644A-AB94-6F2EEDB3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0DD9-B10F-9247-8E94-ACAE4F6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5B8BF-17A5-6B47-AF60-4E380F3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2709-387B-4241-8EB7-CBC5ECB89B69}" type="datetime1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F089-C2B9-BE49-8FB5-CF58051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E9CBB-CE80-8545-9229-BFD8347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2870E-DA27-4C4B-BB6D-20A5106C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605F3F-1D63-4B4E-8920-38ED3162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7D0A9-E361-2F4F-93CC-CF21B7F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987A-9015-8947-A9C7-97FDE9A29FC2}" type="datetime1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54B76-13E2-4043-8B15-48CA4B2F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E0F4B-048C-6A42-B21E-A3AB6D8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6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9D836-A028-AF4F-9DB6-437FCA7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6CC57-CF91-614E-96B3-61D4A9A2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FCC605-1C62-B847-937E-2D1FF867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CA9735-2E38-0E41-89C8-C2A800B6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777F-3B67-7547-BDAE-5E769B2806F6}" type="datetime1">
              <a:rPr lang="de-DE" smtClean="0"/>
              <a:t>30.09.2021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080E19-2B70-3645-9E92-F8648078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16CC6-8897-334F-8EA3-0CA8C8C7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6ACA2-62E4-2344-8514-3D5CD72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14179-6603-FD42-BB07-E87D4262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226D89-ED9A-1841-A6FC-EDE8AA869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555D8D-FFF6-3F4F-A5B3-44B246CF8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2A1FF6-3153-0943-A6AA-F6258E1D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46DF87-5B87-E148-81BE-15445121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0F78-C16E-C443-8603-8AA512B1F221}" type="datetime1">
              <a:rPr lang="de-DE" smtClean="0"/>
              <a:t>30.09.2021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47834B-34DE-4E4F-8248-EE79C6A6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2B6BF8-E08D-CD46-BA45-DCE427A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2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EE525-7A05-494C-A41E-6900D6C7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5C5E4-3C84-2845-A645-BDABE5D7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63FA-8CE6-7042-96DB-935BC8FD8384}" type="datetime1">
              <a:rPr lang="de-DE" smtClean="0"/>
              <a:t>30.09.2021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EB1673-F927-EE42-913F-82243D94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693B3-86BB-A247-88B7-E5119B10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0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276B64-730B-774D-A63B-D3ABA8F8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91E2-EBA0-7B48-A586-9F139EF319EB}" type="datetime1">
              <a:rPr lang="de-DE" smtClean="0"/>
              <a:t>30.09.2021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100B8A-54B7-F44F-B5CD-E1972D77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9F1BF-5C97-604D-ADE8-4C2B7487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094BF-B0BD-0C47-87B0-13DEAE19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2DA34-0442-2B47-8DB1-0F94CA5A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96BD6B-D513-BD40-9476-F4CC50C50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342A5-B038-5842-9AA7-3FE9CAAE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65D-E929-0745-81C8-7BF7D08B3F47}" type="datetime1">
              <a:rPr lang="de-DE" smtClean="0"/>
              <a:t>30.09.2021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AC8B8-8A1F-A64D-8ADF-B549131B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233594-B643-5147-8E24-7C959739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544C2F-057C-DD40-B416-15EEEEBB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5"/>
            <a:ext cx="11318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FE70D-4788-364D-853E-00B32FDC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486" y="1825625"/>
            <a:ext cx="11318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8C856-4101-654F-BD4D-ECD2B0B41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356350"/>
            <a:ext cx="1330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fld id="{3DEFCE72-4C08-2543-87DB-B2F51127A90A}" type="datetime1">
              <a:rPr lang="de-DE" smtClean="0"/>
              <a:t>30.09.2021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497D1-9D4A-0943-9F24-9C2247F0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9437" y="6356350"/>
            <a:ext cx="821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9CF6E-3B3A-2144-A4BB-A1CF8307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9102" y="6356350"/>
            <a:ext cx="1330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fld id="{69007577-BDD9-F241-AEA7-1329B5EAA92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7.sv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24.png"/><Relationship Id="rId10" Type="http://schemas.openxmlformats.org/officeDocument/2006/relationships/image" Target="../media/image360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5D1F3-7565-1B48-9AEA-DA79DE424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3" y="369555"/>
            <a:ext cx="11359660" cy="3836804"/>
          </a:xfrm>
        </p:spPr>
        <p:txBody>
          <a:bodyPr>
            <a:normAutofit/>
          </a:bodyPr>
          <a:lstStyle/>
          <a:p>
            <a:r>
              <a:rPr lang="en-US" dirty="0"/>
              <a:t>Asymmetric Cryptography IV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6AAEC-5840-4148-B8B3-446EF51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Elliptic-curve cryptography, part 2: ECDSA</a:t>
            </a:r>
          </a:p>
        </p:txBody>
      </p:sp>
    </p:spTree>
    <p:extLst>
      <p:ext uri="{BB962C8B-B14F-4D97-AF65-F5344CB8AC3E}">
        <p14:creationId xmlns:p14="http://schemas.microsoft.com/office/powerpoint/2010/main" val="260736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ECDSA –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5" y="1495185"/>
                <a:ext cx="5123636" cy="921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/>
                  <a:t>Bob </a:t>
                </a:r>
                <a:r>
                  <a:rPr lang="de-DE" sz="2400" dirty="0" err="1"/>
                  <a:t>wants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verify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that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Alice‘s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signature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sz="24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DE" sz="24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/>
                  <a:t> is valid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respect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public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key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5" y="1495185"/>
                <a:ext cx="5123636" cy="921015"/>
              </a:xfrm>
              <a:prstGeom prst="rect">
                <a:avLst/>
              </a:prstGeom>
              <a:blipFill>
                <a:blip r:embed="rId2"/>
                <a:stretch>
                  <a:fillRect l="-1548" t="-11258" b="-112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7594023-8C29-4B8D-8367-16EF1DCA1602}"/>
              </a:ext>
            </a:extLst>
          </p:cNvPr>
          <p:cNvGrpSpPr/>
          <p:nvPr/>
        </p:nvGrpSpPr>
        <p:grpSpPr>
          <a:xfrm>
            <a:off x="993066" y="2528708"/>
            <a:ext cx="1461052" cy="1307243"/>
            <a:chOff x="2351746" y="2900579"/>
            <a:chExt cx="1461052" cy="1307243"/>
          </a:xfrm>
        </p:grpSpPr>
        <p:pic>
          <p:nvPicPr>
            <p:cNvPr id="29" name="Grafik 28" descr="Büromitarbeiterin mit einfarbiger Füllung">
              <a:extLst>
                <a:ext uri="{FF2B5EF4-FFF2-40B4-BE49-F238E27FC236}">
                  <a16:creationId xmlns:a16="http://schemas.microsoft.com/office/drawing/2014/main" id="{C4B331C3-BEF4-40CD-AE41-24D100BEA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5072" y="3293422"/>
              <a:ext cx="914400" cy="914400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5EE4918-868B-487B-A763-814983E06A2F}"/>
                </a:ext>
              </a:extLst>
            </p:cNvPr>
            <p:cNvSpPr txBox="1"/>
            <p:nvPr/>
          </p:nvSpPr>
          <p:spPr>
            <a:xfrm>
              <a:off x="2351746" y="2900579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ALICE</a:t>
              </a:r>
              <a:endPara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601A9238-C1B3-4429-8CE9-57AE033E5042}"/>
                  </a:ext>
                </a:extLst>
              </p:cNvPr>
              <p:cNvSpPr/>
              <p:nvPr/>
            </p:nvSpPr>
            <p:spPr>
              <a:xfrm>
                <a:off x="6202020" y="1733384"/>
                <a:ext cx="5123636" cy="171633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1) </a:t>
                </a: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Curve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de-DE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≡</m:t>
                    </m:r>
                    <m:sSup>
                      <m:sSupPr>
                        <m:ctrlP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m:rPr>
                        <m:sty m:val="p"/>
                      </m:rPr>
                      <a:rPr kumimoji="0" lang="de-DE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de-DE" sz="1600" b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cs"/>
                </a:endParaRPr>
              </a:p>
              <a:p>
                <a:pPr lvl="0"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2) Generator </a:t>
                </a: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point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with</a:t>
                </a:r>
                <a:r>
                  <a:rPr kumimoji="0" lang="de-DE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defRPr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2a)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b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2b)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Cofactor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curve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points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16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defRPr/>
                </a:pPr>
                <a:r>
                  <a:rPr lang="de-DE" sz="1600" dirty="0">
                    <a:solidFill>
                      <a:prstClr val="white"/>
                    </a:solidFill>
                  </a:rPr>
                  <a:t>2c)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6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bitlength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of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3)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Cryptographic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hash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function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, e.g. 2x SHA-256 in Bitcoin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601A9238-C1B3-4429-8CE9-57AE033E5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0" y="1733384"/>
                <a:ext cx="5123636" cy="1716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4ED33F64-B6AA-48BB-9310-F55D92E22D58}"/>
              </a:ext>
            </a:extLst>
          </p:cNvPr>
          <p:cNvSpPr txBox="1"/>
          <p:nvPr/>
        </p:nvSpPr>
        <p:spPr>
          <a:xfrm>
            <a:off x="7361891" y="1310519"/>
            <a:ext cx="2803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endParaRPr kumimoji="0" lang="de-DE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C33EF01-9F99-4E1C-B7A3-D3B29CD9F910}"/>
                  </a:ext>
                </a:extLst>
              </p:cNvPr>
              <p:cNvSpPr txBox="1"/>
              <p:nvPr/>
            </p:nvSpPr>
            <p:spPr>
              <a:xfrm>
                <a:off x="432485" y="3931654"/>
                <a:ext cx="5663515" cy="273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arenR"/>
                  <a:defRPr/>
                </a:pP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Number </a:t>
                </a:r>
                <a:r>
                  <a:rPr lang="de-DE" sz="2000" i="1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i="1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steps</a:t>
                </a: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i="1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check </a:t>
                </a:r>
                <a:r>
                  <a:rPr lang="de-DE" sz="2000" i="1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i="1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correct</a:t>
                </a: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i="1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</a:t>
                </a: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DE" sz="2000" i="1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basic</a:t>
                </a: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math. </a:t>
                </a:r>
                <a:r>
                  <a:rPr lang="de-DE" sz="2000" i="1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properties</a:t>
                </a: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i="1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sz="2000" i="1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i="1" dirty="0"/>
                  <a:t> </a:t>
                </a:r>
                <a:r>
                  <a:rPr lang="de-DE" sz="2000" i="1" dirty="0">
                    <a:solidFill>
                      <a:schemeClr val="bg1"/>
                    </a:solidFill>
                  </a:rPr>
                  <a:t>and</a:t>
                </a:r>
                <a:r>
                  <a:rPr lang="de-DE" sz="20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endParaRPr kumimoji="0" lang="de-DE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Hashes a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message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de-DE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HASH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b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(In Bitcoin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message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consists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of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parts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of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transaction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Define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de-DE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leftmost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of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/>
                  <a:defRPr/>
                </a:pPr>
                <a:endParaRPr kumimoji="0" lang="de-DE" sz="2000" b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/>
                  <a:defRPr/>
                </a:pPr>
                <a:endParaRPr kumimoji="0" lang="de-DE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C33EF01-9F99-4E1C-B7A3-D3B29CD9F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5" y="3931654"/>
                <a:ext cx="5663515" cy="2739211"/>
              </a:xfrm>
              <a:prstGeom prst="rect">
                <a:avLst/>
              </a:prstGeom>
              <a:blipFill>
                <a:blip r:embed="rId6"/>
                <a:stretch>
                  <a:fillRect l="-1184" t="-1559" r="-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2C08131-DC84-400E-9EE4-2D45F62D5899}"/>
                  </a:ext>
                </a:extLst>
              </p:cNvPr>
              <p:cNvSpPr txBox="1"/>
              <p:nvPr/>
            </p:nvSpPr>
            <p:spPr>
              <a:xfrm>
                <a:off x="6096001" y="3936689"/>
                <a:ext cx="5719638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457200">
                  <a:spcAft>
                    <a:spcPts val="1200"/>
                  </a:spcAft>
                  <a:buFont typeface="+mj-lt"/>
                  <a:buAutoNum type="arabicParenR" startAt="4"/>
                  <a:defRPr/>
                </a:pP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sSup>
                      <m:sSup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 startAt="4"/>
                  <a:defRPr/>
                </a:pP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sSup>
                      <m:sSup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DE" sz="2000" dirty="0">
                  <a:solidFill>
                    <a:prstClr val="white"/>
                  </a:solidFill>
                </a:endParaRP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 startAt="6"/>
                  <a:defRPr/>
                </a:pPr>
                <a:r>
                  <a:rPr lang="de-DE" sz="2000" dirty="0" err="1">
                    <a:solidFill>
                      <a:prstClr val="white"/>
                    </a:solidFill>
                  </a:rPr>
                  <a:t>Calculate</a:t>
                </a:r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</a:rPr>
                  <a:t>curve</a:t>
                </a:r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</a:rPr>
                  <a:t>point</a:t>
                </a:r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endParaRPr lang="de-DE" sz="200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457200" indent="-457200">
                  <a:spcAft>
                    <a:spcPts val="120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If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sz="2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DE" sz="2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>
                    <a:solidFill>
                      <a:schemeClr val="bg1"/>
                    </a:solidFill>
                  </a:rPr>
                  <a:t>is a valid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signature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with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respect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endParaRPr lang="de-DE" sz="20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2C08131-DC84-400E-9EE4-2D45F62D5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936689"/>
                <a:ext cx="5719638" cy="2092881"/>
              </a:xfrm>
              <a:prstGeom prst="rect">
                <a:avLst/>
              </a:prstGeom>
              <a:blipFill>
                <a:blip r:embed="rId7"/>
                <a:stretch>
                  <a:fillRect l="-1173" t="-2041" b="-43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4BFF8E1-4B46-4AFB-BA63-7D252AB2AE3C}"/>
              </a:ext>
            </a:extLst>
          </p:cNvPr>
          <p:cNvGrpSpPr/>
          <p:nvPr/>
        </p:nvGrpSpPr>
        <p:grpSpPr>
          <a:xfrm>
            <a:off x="4228429" y="2526953"/>
            <a:ext cx="1461052" cy="1308998"/>
            <a:chOff x="8386961" y="2678402"/>
            <a:chExt cx="1461052" cy="1308998"/>
          </a:xfrm>
        </p:grpSpPr>
        <p:pic>
          <p:nvPicPr>
            <p:cNvPr id="12" name="Grafik 11" descr="Büromitarbeiter mit einfarbiger Füllung">
              <a:extLst>
                <a:ext uri="{FF2B5EF4-FFF2-40B4-BE49-F238E27FC236}">
                  <a16:creationId xmlns:a16="http://schemas.microsoft.com/office/drawing/2014/main" id="{9FE21E65-6FA8-4F48-883F-4E05557F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77396" y="3073000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FB57FAC-53F1-43E6-8CF0-546AE1AE1815}"/>
                </a:ext>
              </a:extLst>
            </p:cNvPr>
            <p:cNvSpPr txBox="1"/>
            <p:nvPr/>
          </p:nvSpPr>
          <p:spPr>
            <a:xfrm>
              <a:off x="8386961" y="2678402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BOB</a:t>
              </a:r>
              <a:endPara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E49FD88-E211-4CB0-818B-5448BA4B32C0}"/>
              </a:ext>
            </a:extLst>
          </p:cNvPr>
          <p:cNvSpPr/>
          <p:nvPr/>
        </p:nvSpPr>
        <p:spPr>
          <a:xfrm>
            <a:off x="2561231" y="3550257"/>
            <a:ext cx="1577193" cy="15107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E01F46-ADE1-44FE-B0E2-6B3DF0B32EB9}"/>
                  </a:ext>
                </a:extLst>
              </p:cNvPr>
              <p:cNvSpPr txBox="1"/>
              <p:nvPr/>
            </p:nvSpPr>
            <p:spPr>
              <a:xfrm>
                <a:off x="2973135" y="2846997"/>
                <a:ext cx="7533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de-DE" sz="1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sz="1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BE01F46-ADE1-44FE-B0E2-6B3DF0B3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35" y="2846997"/>
                <a:ext cx="75338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97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Private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breaches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4" y="1495184"/>
                <a:ext cx="6339791" cy="5226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de-DE" sz="2400" dirty="0"/>
                  <a:t>In </a:t>
                </a:r>
                <a:r>
                  <a:rPr lang="de-DE" sz="2400" dirty="0" err="1"/>
                  <a:t>two</a:t>
                </a:r>
                <a:r>
                  <a:rPr lang="de-DE" sz="2400" dirty="0"/>
                  <a:t> prominent </a:t>
                </a:r>
                <a:r>
                  <a:rPr lang="de-DE" sz="2400" dirty="0" err="1"/>
                  <a:t>examples</a:t>
                </a:r>
                <a:r>
                  <a:rPr lang="de-DE" sz="2400" dirty="0"/>
                  <a:t>, a </a:t>
                </a:r>
                <a:r>
                  <a:rPr lang="de-DE" sz="2400" dirty="0" err="1"/>
                  <a:t>missing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insufficient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randomization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led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recovery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private </a:t>
                </a:r>
                <a:r>
                  <a:rPr lang="de-DE" sz="2400" dirty="0" err="1"/>
                  <a:t>key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US" sz="2400" dirty="0"/>
                  <a:t>2010: Sony’s own private key for </a:t>
                </a:r>
                <a:r>
                  <a:rPr lang="en-US" sz="2400" dirty="0" err="1"/>
                  <a:t>Playstation</a:t>
                </a:r>
                <a:r>
                  <a:rPr lang="en-US" sz="2400" dirty="0"/>
                  <a:t> 3 games was recovered by hacker group </a:t>
                </a:r>
                <a:r>
                  <a:rPr lang="en-US" sz="2400" i="1" dirty="0"/>
                  <a:t>fail0Overflow </a:t>
                </a:r>
                <a:r>
                  <a:rPr lang="en-US" sz="2400" dirty="0"/>
                  <a:t>because Sony </a:t>
                </a:r>
                <a:r>
                  <a:rPr lang="en-US" sz="2400" b="1" dirty="0"/>
                  <a:t>always used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/>
                  <a:t> </a:t>
                </a:r>
                <a:br>
                  <a:rPr lang="en-US" sz="2400" b="1" dirty="0"/>
                </a:br>
                <a:br>
                  <a:rPr lang="en-US" sz="2400" b="1" dirty="0"/>
                </a:br>
                <a:r>
                  <a:rPr lang="en-US" sz="2400" dirty="0">
                    <a:sym typeface="Wingdings" panose="05000000000000000000" pitchFamily="2" charset="2"/>
                  </a:rPr>
                  <a:t> Self-written/copied games could be played</a:t>
                </a:r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US" sz="2400" dirty="0"/>
                  <a:t>2013: Java bug discovered by Nils Schneider in the Java </a:t>
                </a:r>
                <a:r>
                  <a:rPr lang="en-US" sz="2400" dirty="0" err="1"/>
                  <a:t>SecureRandom</a:t>
                </a:r>
                <a:r>
                  <a:rPr lang="en-US" sz="2400" dirty="0"/>
                  <a:t> class on Android led to </a:t>
                </a:r>
                <a:r>
                  <a:rPr lang="en-US" sz="2400" b="1" dirty="0"/>
                  <a:t>duplicate values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in Bitcoin wallets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>
                    <a:sym typeface="Wingdings" panose="05000000000000000000" pitchFamily="2" charset="2"/>
                  </a:rPr>
                  <a:t> Unknown number of </a:t>
                </a:r>
                <a:r>
                  <a:rPr lang="en-US" sz="2400" dirty="0"/>
                  <a:t>Bitcoins stolen</a:t>
                </a:r>
              </a:p>
            </p:txBody>
          </p:sp>
        </mc:Choice>
        <mc:Fallback xmlns="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4" y="1495184"/>
                <a:ext cx="6339791" cy="5226291"/>
              </a:xfrm>
              <a:prstGeom prst="rect">
                <a:avLst/>
              </a:prstGeom>
              <a:blipFill>
                <a:blip r:embed="rId2"/>
                <a:stretch>
                  <a:fillRect l="-1250" t="-1981" r="-2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B38E856A-AF49-43D5-BF51-82BCF300C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896" y="4575236"/>
            <a:ext cx="1330411" cy="133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4CD320-67BA-4FA2-8920-09F592A4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95" y="4727257"/>
            <a:ext cx="925515" cy="17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droid Developer Day - Wikipedia">
            <a:extLst>
              <a:ext uri="{FF2B5EF4-FFF2-40B4-BE49-F238E27FC236}">
                <a16:creationId xmlns:a16="http://schemas.microsoft.com/office/drawing/2014/main" id="{90CF2032-A987-4CED-A6F3-7CBB76CFB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63" y="4342283"/>
            <a:ext cx="1085947" cy="12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79832FF-5DFE-4033-9D77-B8B45C854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05" y="2556474"/>
            <a:ext cx="2689497" cy="11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Private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4" y="1495185"/>
                <a:ext cx="7964093" cy="4705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/>
                  <a:t>If same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used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signing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two</a:t>
                </a:r>
                <a:r>
                  <a:rPr lang="de-DE" sz="2400" dirty="0"/>
                  <a:t> different </a:t>
                </a:r>
                <a:r>
                  <a:rPr lang="de-DE" sz="2400" dirty="0" err="1"/>
                  <a:t>messages</a:t>
                </a:r>
                <a:r>
                  <a:rPr lang="de-DE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can be recovered from the signature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4" y="1495185"/>
                <a:ext cx="7964093" cy="4705590"/>
              </a:xfrm>
              <a:prstGeom prst="rect">
                <a:avLst/>
              </a:prstGeom>
              <a:blipFill>
                <a:blip r:embed="rId2"/>
                <a:stretch>
                  <a:fillRect l="-1225" t="-18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A87A3D0-18E7-4D6D-B2B6-2E34223F35AD}"/>
                  </a:ext>
                </a:extLst>
              </p:cNvPr>
              <p:cNvSpPr txBox="1"/>
              <p:nvPr/>
            </p:nvSpPr>
            <p:spPr>
              <a:xfrm>
                <a:off x="852406" y="2435695"/>
                <a:ext cx="4037645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de-DE" sz="1800" b="0" dirty="0">
                    <a:solidFill>
                      <a:prstClr val="white"/>
                    </a:solidFill>
                  </a:rPr>
                  <a:t>Curve point the same </a:t>
                </a:r>
                <a:r>
                  <a:rPr lang="de-DE" sz="1800" b="0" dirty="0" err="1">
                    <a:solidFill>
                      <a:prstClr val="white"/>
                    </a:solidFill>
                  </a:rPr>
                  <a:t>for</a:t>
                </a:r>
                <a:r>
                  <a:rPr lang="de-DE" sz="1800" b="0" dirty="0">
                    <a:solidFill>
                      <a:prstClr val="white"/>
                    </a:solidFill>
                  </a:rPr>
                  <a:t> same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800" b="0" dirty="0">
                    <a:solidFill>
                      <a:prstClr val="white"/>
                    </a:solidFill>
                  </a:rPr>
                  <a:t>: </a:t>
                </a:r>
                <a:br>
                  <a:rPr lang="de-DE" sz="1800" b="0" dirty="0">
                    <a:solidFill>
                      <a:prstClr val="white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8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18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18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18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de-DE" sz="1800" b="0" i="1" dirty="0">
                  <a:solidFill>
                    <a:prstClr val="white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de-DE" i="1" dirty="0">
                  <a:solidFill>
                    <a:prstClr val="white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de-DE" sz="1800" b="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sz="1800" b="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800" b="0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the</a:t>
                </a:r>
                <a:r>
                  <a:rPr lang="de-DE" sz="1800" b="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same: </a:t>
                </a: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de-D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de-DE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de-D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de-DE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de-DE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lang="de-DE" sz="1800" b="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de-DE" i="1" dirty="0">
                  <a:solidFill>
                    <a:prstClr val="white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de-DE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DE" sz="1800" b="0" dirty="0" err="1">
                    <a:solidFill>
                      <a:prstClr val="white"/>
                    </a:solidFill>
                  </a:rPr>
                  <a:t>depends</a:t>
                </a:r>
                <a:r>
                  <a:rPr lang="de-DE" sz="1800" b="0" dirty="0">
                    <a:solidFill>
                      <a:prstClr val="white"/>
                    </a:solidFill>
                  </a:rPr>
                  <a:t> on </a:t>
                </a:r>
                <a:r>
                  <a:rPr lang="de-DE" sz="1800" b="0" dirty="0" err="1">
                    <a:solidFill>
                      <a:prstClr val="white"/>
                    </a:solidFill>
                  </a:rPr>
                  <a:t>the</a:t>
                </a:r>
                <a:r>
                  <a:rPr lang="de-DE" sz="1800" b="0" dirty="0">
                    <a:solidFill>
                      <a:prstClr val="white"/>
                    </a:solidFill>
                  </a:rPr>
                  <a:t> </a:t>
                </a:r>
                <a:r>
                  <a:rPr lang="de-DE" sz="1800" b="0" dirty="0" err="1">
                    <a:solidFill>
                      <a:prstClr val="white"/>
                    </a:solidFill>
                  </a:rPr>
                  <a:t>signed</a:t>
                </a:r>
                <a:r>
                  <a:rPr lang="de-DE" sz="1800" b="0" dirty="0">
                    <a:solidFill>
                      <a:prstClr val="white"/>
                    </a:solidFill>
                  </a:rPr>
                  <a:t> </a:t>
                </a:r>
                <a:r>
                  <a:rPr lang="de-DE" sz="1800" b="0" dirty="0" err="1">
                    <a:solidFill>
                      <a:prstClr val="white"/>
                    </a:solidFill>
                  </a:rPr>
                  <a:t>message</a:t>
                </a:r>
                <a:r>
                  <a:rPr lang="de-DE" sz="1800" b="0" dirty="0">
                    <a:solidFill>
                      <a:prstClr val="white"/>
                    </a:solidFill>
                  </a:rPr>
                  <a:t> </a:t>
                </a:r>
                <a:br>
                  <a:rPr lang="de-DE" sz="1800" b="0" dirty="0">
                    <a:solidFill>
                      <a:prstClr val="white"/>
                    </a:solidFill>
                  </a:rPr>
                </a:br>
                <a:r>
                  <a:rPr lang="de-DE" sz="1800" b="0" dirty="0">
                    <a:solidFill>
                      <a:prstClr val="white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de-DE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de-DE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prstClr val="white"/>
                    </a:solidFill>
                  </a:rPr>
                  <a:t> </a:t>
                </a:r>
                <a:r>
                  <a:rPr lang="de-DE" dirty="0" err="1">
                    <a:solidFill>
                      <a:prstClr val="white"/>
                    </a:solidFill>
                  </a:rPr>
                  <a:t>leftmost</a:t>
                </a:r>
                <a:r>
                  <a:rPr lang="de-DE" dirty="0">
                    <a:solidFill>
                      <a:prstClr val="white"/>
                    </a:solidFill>
                  </a:rPr>
                  <a:t> </a:t>
                </a:r>
                <a:r>
                  <a:rPr lang="de-DE" dirty="0" err="1">
                    <a:solidFill>
                      <a:prstClr val="white"/>
                    </a:solidFill>
                  </a:rPr>
                  <a:t>bits</a:t>
                </a:r>
                <a:r>
                  <a:rPr lang="de-DE" dirty="0">
                    <a:solidFill>
                      <a:prstClr val="white"/>
                    </a:solidFill>
                  </a:rPr>
                  <a:t> </a:t>
                </a:r>
                <a:r>
                  <a:rPr lang="de-DE" dirty="0" err="1">
                    <a:solidFill>
                      <a:prstClr val="white"/>
                    </a:solidFill>
                  </a:rPr>
                  <a:t>of</a:t>
                </a:r>
                <a:r>
                  <a:rPr lang="de-DE" dirty="0">
                    <a:solidFill>
                      <a:prstClr val="white"/>
                    </a:solidFill>
                  </a:rPr>
                  <a:t> </a:t>
                </a:r>
                <a:r>
                  <a:rPr lang="de-DE" dirty="0" err="1">
                    <a:solidFill>
                      <a:prstClr val="white"/>
                    </a:solidFill>
                  </a:rPr>
                  <a:t>message</a:t>
                </a:r>
                <a:r>
                  <a:rPr lang="de-DE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sz="1800" b="0" dirty="0">
                    <a:solidFill>
                      <a:prstClr val="white"/>
                    </a:solidFill>
                  </a:rPr>
                  <a:t>):</a:t>
                </a:r>
                <a:endParaRPr lang="de-DE" sz="1800" b="0" i="1" dirty="0">
                  <a:solidFill>
                    <a:prstClr val="white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br>
                  <a:rPr lang="de-DE" sz="1800" b="0" i="1" dirty="0">
                    <a:solidFill>
                      <a:prstClr val="white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de-DE" sz="1800" b="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sz="1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18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DE" sz="1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8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mod</m:t>
                    </m:r>
                    <m:r>
                      <a:rPr lang="de-DE" sz="1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DE" dirty="0"/>
              </a:p>
              <a:p>
                <a:endParaRPr lang="de-DE" sz="1800" b="0" i="1" dirty="0">
                  <a:solidFill>
                    <a:prstClr val="white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de-DE" sz="1800" b="0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DE" sz="1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de-DE" sz="1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mod</m:t>
                    </m:r>
                    <m:r>
                      <a:rPr lang="de-DE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DE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A87A3D0-18E7-4D6D-B2B6-2E34223F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6" y="2435695"/>
                <a:ext cx="4037645" cy="3139321"/>
              </a:xfrm>
              <a:prstGeom prst="rect">
                <a:avLst/>
              </a:prstGeom>
              <a:blipFill>
                <a:blip r:embed="rId3"/>
                <a:stretch>
                  <a:fillRect l="-1360" t="-1165" b="-21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1631B30-5426-42B9-ABBA-6DEB95EFA278}"/>
                  </a:ext>
                </a:extLst>
              </p:cNvPr>
              <p:cNvSpPr txBox="1"/>
              <p:nvPr/>
            </p:nvSpPr>
            <p:spPr>
              <a:xfrm>
                <a:off x="5552952" y="2422896"/>
                <a:ext cx="5149504" cy="2669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Subtract (2) </a:t>
                </a:r>
                <a:r>
                  <a:rPr lang="de-DE" dirty="0" err="1">
                    <a:solidFill>
                      <a:prstClr val="white"/>
                    </a:solidFill>
                    <a:cs typeface="Calibri" panose="020F0502020204030204" pitchFamily="34" charset="0"/>
                  </a:rPr>
                  <a:t>from</a:t>
                </a:r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 (1) </a:t>
                </a:r>
                <a:r>
                  <a:rPr lang="de-DE" dirty="0" err="1">
                    <a:solidFill>
                      <a:prstClr val="white"/>
                    </a:solidFill>
                    <a:cs typeface="Calibri" panose="020F0502020204030204" pitchFamily="34" charset="0"/>
                  </a:rPr>
                  <a:t>equal</a:t>
                </a:r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 and </a:t>
                </a:r>
                <a:r>
                  <a:rPr lang="de-DE" dirty="0" err="1">
                    <a:solidFill>
                      <a:prstClr val="white"/>
                    </a:solidFill>
                    <a:cs typeface="Calibri" panose="020F0502020204030204" pitchFamily="34" charset="0"/>
                  </a:rPr>
                  <a:t>solve</a:t>
                </a:r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solidFill>
                      <a:prstClr val="white"/>
                    </a:solidFill>
                    <a:cs typeface="Calibri" panose="020F0502020204030204" pitchFamily="34" charset="0"/>
                  </a:rPr>
                  <a:t>for</a:t>
                </a:r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:</a:t>
                </a:r>
              </a:p>
              <a:p>
                <a:endParaRPr lang="de-DE" dirty="0">
                  <a:solidFill>
                    <a:prstClr val="white"/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8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8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p>
                          <m: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de-DE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⇔</m:t>
                      </m:r>
                      <m:r>
                        <a:rPr lang="de-DE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>
                  <a:solidFill>
                    <a:prstClr val="white"/>
                  </a:solidFill>
                  <a:cs typeface="Calibri" panose="020F0502020204030204" pitchFamily="34" charset="0"/>
                </a:endParaRPr>
              </a:p>
              <a:p>
                <a:endParaRPr lang="de-DE" dirty="0">
                  <a:solidFill>
                    <a:prstClr val="white"/>
                  </a:solidFill>
                  <a:cs typeface="Calibri" panose="020F0502020204030204" pitchFamily="34" charset="0"/>
                </a:endParaRPr>
              </a:p>
              <a:p>
                <a:r>
                  <a:rPr lang="de-DE" dirty="0" err="1">
                    <a:solidFill>
                      <a:prstClr val="white"/>
                    </a:solidFill>
                    <a:cs typeface="Calibri" panose="020F0502020204030204" pitchFamily="34" charset="0"/>
                  </a:rPr>
                  <a:t>Solve</a:t>
                </a:r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solidFill>
                      <a:prstClr val="white"/>
                    </a:solidFill>
                    <a:cs typeface="Calibri" panose="020F0502020204030204" pitchFamily="34" charset="0"/>
                  </a:rPr>
                  <a:t>for</a:t>
                </a:r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endParaRPr lang="de-DE" dirty="0">
                  <a:solidFill>
                    <a:prstClr val="white"/>
                  </a:solidFill>
                  <a:cs typeface="Calibri" panose="020F0502020204030204" pitchFamily="34" charset="0"/>
                </a:endParaRPr>
              </a:p>
              <a:p>
                <a:r>
                  <a:rPr lang="de-DE" dirty="0">
                    <a:solidFill>
                      <a:prstClr val="white"/>
                    </a:solidFill>
                    <a:cs typeface="Calibri" panose="020F0502020204030204" pitchFamily="34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⇒ </m:t>
                    </m:r>
                    <m:sSub>
                      <m:sSubPr>
                        <m:ctrlPr>
                          <a:rPr lang="de-DE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DE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de-DE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de-DE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de-DE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  <m:r>
                      <a:rPr lang="de-D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  <m:sSub>
                      <m:sSubPr>
                        <m:ctrlP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endParaRPr lang="de-DE" i="1" dirty="0">
                  <a:solidFill>
                    <a:prstClr val="white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de-DE" dirty="0"/>
              </a:p>
              <a:p>
                <a:r>
                  <a:rPr lang="de-DE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de-DE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Private </a:t>
                </a:r>
                <a:r>
                  <a:rPr lang="de-DE" dirty="0" err="1">
                    <a:solidFill>
                      <a:schemeClr val="bg1"/>
                    </a:solidFill>
                    <a:cs typeface="Calibri" panose="020F0502020204030204" pitchFamily="34" charset="0"/>
                  </a:rPr>
                  <a:t>key</a:t>
                </a:r>
                <a:r>
                  <a:rPr lang="de-DE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:r>
                  <a:rPr lang="de-DE" dirty="0" err="1">
                    <a:solidFill>
                      <a:schemeClr val="bg1"/>
                    </a:solidFill>
                  </a:rPr>
                  <a:t>is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:r>
                  <a:rPr lang="de-DE" dirty="0" err="1">
                    <a:solidFill>
                      <a:schemeClr val="bg1"/>
                    </a:solidFill>
                  </a:rPr>
                  <a:t>recovered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1631B30-5426-42B9-ABBA-6DEB95EFA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952" y="2422896"/>
                <a:ext cx="5149504" cy="2669577"/>
              </a:xfrm>
              <a:prstGeom prst="rect">
                <a:avLst/>
              </a:prstGeom>
              <a:blipFill>
                <a:blip r:embed="rId4"/>
                <a:stretch>
                  <a:fillRect l="-1065" t="-1142"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61CD812-6FD1-49A3-9FE2-AC492CFEF79B}"/>
                  </a:ext>
                </a:extLst>
              </p:cNvPr>
              <p:cNvSpPr txBox="1"/>
              <p:nvPr/>
            </p:nvSpPr>
            <p:spPr>
              <a:xfrm>
                <a:off x="426521" y="5787895"/>
                <a:ext cx="109676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de-DE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Alternatively,</a:t>
                </a:r>
                <a:r>
                  <a:rPr kumimoji="0" lang="de-DE" b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</m:oMath>
                </a14:m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can</a:t>
                </a:r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also </a:t>
                </a:r>
                <a:r>
                  <a:rPr kumimoji="0" lang="de-DE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</a:t>
                </a:r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created</a:t>
                </a:r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a </a:t>
                </a:r>
                <a:r>
                  <a:rPr kumimoji="0" lang="de-DE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deterministic</a:t>
                </a:r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way</a:t>
                </a:r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like “k=HASH(</a:t>
                </a:r>
                <a:r>
                  <a:rPr kumimoji="0" lang="de-DE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message</a:t>
                </a:r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r>
                  <a:rPr lang="de-DE" dirty="0">
                    <a:solidFill>
                      <a:schemeClr val="bg1"/>
                    </a:solidFill>
                    <a:latin typeface="Calibri" panose="020F0502020204030204"/>
                  </a:rPr>
                  <a:t>HASH(</a:t>
                </a:r>
                <a:r>
                  <a:rPr kumimoji="0" lang="de-DE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private_key</a:t>
                </a:r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))“</a:t>
                </a:r>
                <a:b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(RFC6979 </a:t>
                </a:r>
                <a:r>
                  <a:rPr kumimoji="0" lang="de-DE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by</a:t>
                </a:r>
                <a:r>
                  <a:rPr kumimoji="0" lang="de-DE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IETF) 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61CD812-6FD1-49A3-9FE2-AC492CFEF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21" y="5787895"/>
                <a:ext cx="10967698" cy="646331"/>
              </a:xfrm>
              <a:prstGeom prst="rect">
                <a:avLst/>
              </a:prstGeom>
              <a:blipFill>
                <a:blip r:embed="rId5"/>
                <a:stretch>
                  <a:fillRect l="-389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94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Resources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0865" y="6356350"/>
            <a:ext cx="1330411" cy="365125"/>
          </a:xfrm>
        </p:spPr>
        <p:txBody>
          <a:bodyPr/>
          <a:lstStyle/>
          <a:p>
            <a:fld id="{69007577-BDD9-F241-AEA7-1329B5EAA92F}" type="slidenum">
              <a:rPr lang="de-DE" smtClean="0"/>
              <a:t>13</a:t>
            </a:fld>
            <a:endParaRPr lang="de-DE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061157EF-4485-48C8-A8EA-2478992389C4}"/>
              </a:ext>
            </a:extLst>
          </p:cNvPr>
          <p:cNvSpPr txBox="1">
            <a:spLocks/>
          </p:cNvSpPr>
          <p:nvPr/>
        </p:nvSpPr>
        <p:spPr>
          <a:xfrm>
            <a:off x="432485" y="1495185"/>
            <a:ext cx="7479064" cy="470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A </a:t>
            </a:r>
            <a:r>
              <a:rPr lang="de-DE" sz="2400" dirty="0" err="1"/>
              <a:t>very</a:t>
            </a:r>
            <a:r>
              <a:rPr lang="de-DE" sz="2400" dirty="0"/>
              <a:t> </a:t>
            </a:r>
            <a:r>
              <a:rPr lang="de-DE" sz="2400" dirty="0" err="1"/>
              <a:t>good</a:t>
            </a:r>
            <a:r>
              <a:rPr lang="de-DE" sz="2400" dirty="0"/>
              <a:t> </a:t>
            </a:r>
            <a:r>
              <a:rPr lang="de-DE" sz="2400" dirty="0" err="1"/>
              <a:t>resource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I </a:t>
            </a:r>
            <a:r>
              <a:rPr lang="de-DE" sz="2400" dirty="0" err="1"/>
              <a:t>found</a:t>
            </a:r>
            <a:r>
              <a:rPr lang="de-DE" sz="2400" dirty="0"/>
              <a:t> (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late</a:t>
            </a:r>
            <a:r>
              <a:rPr lang="de-DE" sz="2400" dirty="0"/>
              <a:t>) </a:t>
            </a:r>
            <a:r>
              <a:rPr lang="de-DE" sz="2400" dirty="0" err="1"/>
              <a:t>is</a:t>
            </a:r>
            <a:r>
              <a:rPr lang="de-DE" sz="2400" dirty="0"/>
              <a:t>: </a:t>
            </a:r>
            <a:br>
              <a:rPr lang="de-DE" sz="2400" dirty="0"/>
            </a:br>
            <a:r>
              <a:rPr lang="de-DE" sz="2400" dirty="0"/>
              <a:t>https://learnmeabitcoin.com/technical/ecdsa</a:t>
            </a:r>
          </a:p>
          <a:p>
            <a:endParaRPr lang="de-DE" sz="2400" dirty="0"/>
          </a:p>
          <a:p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explains</a:t>
            </a:r>
            <a:r>
              <a:rPr lang="de-DE" sz="2400" dirty="0"/>
              <a:t> and </a:t>
            </a:r>
            <a:r>
              <a:rPr lang="de-DE" sz="2400" dirty="0" err="1"/>
              <a:t>gives</a:t>
            </a:r>
            <a:r>
              <a:rPr lang="de-DE" sz="2400" dirty="0"/>
              <a:t>:</a:t>
            </a:r>
          </a:p>
          <a:p>
            <a:pPr marL="1143000" lvl="1" indent="-457200">
              <a:buAutoNum type="arabicParenR"/>
            </a:pPr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ECDSA</a:t>
            </a:r>
          </a:p>
          <a:p>
            <a:pPr marL="1143000" lvl="1" indent="-457200">
              <a:buAutoNum type="arabicParenR"/>
            </a:pPr>
            <a:r>
              <a:rPr lang="de-DE" dirty="0"/>
              <a:t>Math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marL="1143000" lvl="1" indent="-457200">
              <a:buAutoNum type="arabicParenR"/>
            </a:pPr>
            <a:r>
              <a:rPr lang="de-DE" dirty="0"/>
              <a:t>Implementation in Bitcoin</a:t>
            </a:r>
          </a:p>
          <a:p>
            <a:pPr marL="1143000" lvl="1" indent="-457200">
              <a:buAutoNum type="arabicParenR"/>
            </a:pPr>
            <a:r>
              <a:rPr lang="de-DE" dirty="0"/>
              <a:t>Links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 and code </a:t>
            </a:r>
            <a:r>
              <a:rPr lang="de-DE" dirty="0" err="1"/>
              <a:t>examples</a:t>
            </a:r>
            <a:endParaRPr lang="de-DE" dirty="0"/>
          </a:p>
          <a:p>
            <a:pPr marL="457200" indent="-457200">
              <a:buAutoNum type="arabicParenR"/>
            </a:pPr>
            <a:endParaRPr lang="de-DE" sz="2400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5CFCC3-C505-47CE-8CA8-985B1913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9" y="1400783"/>
            <a:ext cx="4100174" cy="4226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2BD940-0945-4F29-B73D-CAAAD565B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1" b="10928"/>
          <a:stretch/>
        </p:blipFill>
        <p:spPr>
          <a:xfrm>
            <a:off x="432486" y="5318449"/>
            <a:ext cx="9152217" cy="1403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Elliptic curves over cyclic groups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Inhaltsplatzhalter 2">
                <a:extLst>
                  <a:ext uri="{FF2B5EF4-FFF2-40B4-BE49-F238E27FC236}">
                    <a16:creationId xmlns:a16="http://schemas.microsoft.com/office/drawing/2014/main" id="{16FF6649-6CC1-4B7C-B471-5BC8E91F02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6" y="1482813"/>
                <a:ext cx="8273852" cy="921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/>
                  <a:t>Elliptic </a:t>
                </a:r>
                <a:r>
                  <a:rPr lang="de-DE" sz="2400" dirty="0" err="1"/>
                  <a:t>curves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cryptography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defined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over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cyclic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groups</a:t>
                </a:r>
                <a:r>
                  <a:rPr lang="de-DE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de-DE" sz="2400" dirty="0"/>
                  <a:t>, not </a:t>
                </a:r>
                <a14:m>
                  <m:oMath xmlns:m="http://schemas.openxmlformats.org/officeDocument/2006/math"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Inhaltsplatzhalter 2">
                <a:extLst>
                  <a:ext uri="{FF2B5EF4-FFF2-40B4-BE49-F238E27FC236}">
                    <a16:creationId xmlns:a16="http://schemas.microsoft.com/office/drawing/2014/main" id="{16FF6649-6CC1-4B7C-B471-5BC8E91F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1482813"/>
                <a:ext cx="8273852" cy="921015"/>
              </a:xfrm>
              <a:prstGeom prst="rect">
                <a:avLst/>
              </a:prstGeom>
              <a:blipFill>
                <a:blip r:embed="rId2"/>
                <a:stretch>
                  <a:fillRect l="-1179" t="-9272" r="-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2F65F88B-FAA9-4B4E-BA35-63A7278C06A1}"/>
                  </a:ext>
                </a:extLst>
              </p:cNvPr>
              <p:cNvSpPr txBox="1"/>
              <p:nvPr/>
            </p:nvSpPr>
            <p:spPr>
              <a:xfrm>
                <a:off x="637910" y="2631883"/>
                <a:ext cx="4614028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elliptic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curve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therefore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defined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de-DE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0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is</a:t>
                </a:r>
                <a:r>
                  <a:rPr lang="de-DE" sz="2000" dirty="0">
                    <a:solidFill>
                      <a:schemeClr val="bg1"/>
                    </a:solidFill>
                  </a:rPr>
                  <a:t> prime</a:t>
                </a:r>
              </a:p>
              <a:p>
                <a:endParaRPr lang="de-DE" sz="2000" dirty="0">
                  <a:solidFill>
                    <a:schemeClr val="bg1"/>
                  </a:solidFill>
                </a:endParaRP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The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blue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dots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resemble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elliptic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curve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now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constrained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between</a:t>
                </a:r>
                <a:r>
                  <a:rPr lang="de-DE" sz="2000" dirty="0">
                    <a:solidFill>
                      <a:schemeClr val="bg1"/>
                    </a:solidFill>
                  </a:rPr>
                  <a:t> 0 and p</a:t>
                </a:r>
              </a:p>
              <a:p>
                <a:endParaRPr lang="de-DE" sz="2000" dirty="0">
                  <a:solidFill>
                    <a:schemeClr val="bg1"/>
                  </a:solidFill>
                </a:endParaRP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The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yellow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line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resembles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point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addition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points</a:t>
                </a:r>
                <a:r>
                  <a:rPr lang="de-DE" sz="2000" dirty="0">
                    <a:solidFill>
                      <a:schemeClr val="bg1"/>
                    </a:solidFill>
                  </a:rPr>
                  <a:t> A and B:</a:t>
                </a:r>
              </a:p>
              <a:p>
                <a:endParaRPr lang="de-DE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2F65F88B-FAA9-4B4E-BA35-63A7278C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2631883"/>
                <a:ext cx="4614028" cy="3785652"/>
              </a:xfrm>
              <a:prstGeom prst="rect">
                <a:avLst/>
              </a:prstGeom>
              <a:blipFill>
                <a:blip r:embed="rId3"/>
                <a:stretch>
                  <a:fillRect l="-1453" t="-9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lockchain mathematical basis: asymmetric cryptography | r1oga">
            <a:extLst>
              <a:ext uri="{FF2B5EF4-FFF2-40B4-BE49-F238E27FC236}">
                <a16:creationId xmlns:a16="http://schemas.microsoft.com/office/drawing/2014/main" id="{5708E35E-9B16-4300-A9AE-136B61D463A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6" y="2081697"/>
            <a:ext cx="5997087" cy="42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4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Elliptic curves – point addition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498715"/>
                <a:ext cx="4999050" cy="921015"/>
              </a:xfrm>
            </p:spPr>
            <p:txBody>
              <a:bodyPr>
                <a:normAutofit/>
              </a:bodyPr>
              <a:lstStyle/>
              <a:p>
                <a:r>
                  <a:rPr lang="de-DE" sz="2400" dirty="0"/>
                  <a:t>Point </a:t>
                </a:r>
                <a:r>
                  <a:rPr lang="de-DE" sz="2400" dirty="0" err="1"/>
                  <a:t>addition</a:t>
                </a:r>
                <a:r>
                  <a:rPr lang="de-DE" sz="2400" dirty="0"/>
                  <a:t> on an </a:t>
                </a:r>
                <a:r>
                  <a:rPr lang="de-DE" sz="2400" dirty="0" err="1"/>
                  <a:t>elliptic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r>
                  <a:rPr lang="de-DE" sz="2400" dirty="0"/>
                  <a:t> (“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400" dirty="0"/>
                  <a:t>“):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498715"/>
                <a:ext cx="4999050" cy="921015"/>
              </a:xfrm>
              <a:blipFill>
                <a:blip r:embed="rId2"/>
                <a:stretch>
                  <a:fillRect l="-1951" t="-92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CC 101: What is ECC and why would I want to use it?">
            <a:extLst>
              <a:ext uri="{FF2B5EF4-FFF2-40B4-BE49-F238E27FC236}">
                <a16:creationId xmlns:a16="http://schemas.microsoft.com/office/drawing/2014/main" id="{F8714301-9133-47A5-864A-DA8DCD27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1950732"/>
            <a:ext cx="6055463" cy="4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92EB964-9F85-4086-99CC-149FC41ED997}"/>
                  </a:ext>
                </a:extLst>
              </p:cNvPr>
              <p:cNvSpPr txBox="1"/>
              <p:nvPr/>
            </p:nvSpPr>
            <p:spPr>
              <a:xfrm>
                <a:off x="637910" y="2647785"/>
                <a:ext cx="46140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92EB964-9F85-4086-99CC-149FC41E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2647785"/>
                <a:ext cx="4614028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/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/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blipFill>
                <a:blip r:embed="rId6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/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chemeClr val="tx1"/>
                    </a:solidFill>
                  </a:rPr>
                  <a:t>Elliptic curve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blipFill>
                <a:blip r:embed="rId7"/>
                <a:stretch>
                  <a:fillRect l="-2151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C4A8E9-FEEF-44EE-A9AD-CD131993B800}"/>
              </a:ext>
            </a:extLst>
          </p:cNvPr>
          <p:cNvCxnSpPr/>
          <p:nvPr/>
        </p:nvCxnSpPr>
        <p:spPr>
          <a:xfrm flipV="1">
            <a:off x="6904363" y="2704433"/>
            <a:ext cx="3767016" cy="9925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E0F7D8C-8533-4BAA-A4B6-7BEF00DBF99B}"/>
              </a:ext>
            </a:extLst>
          </p:cNvPr>
          <p:cNvCxnSpPr>
            <a:cxnSpLocks/>
          </p:cNvCxnSpPr>
          <p:nvPr/>
        </p:nvCxnSpPr>
        <p:spPr>
          <a:xfrm flipV="1">
            <a:off x="9620738" y="2968043"/>
            <a:ext cx="0" cy="1979095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57323375-3100-4062-A59F-3D18DE7BCF6B}"/>
              </a:ext>
            </a:extLst>
          </p:cNvPr>
          <p:cNvSpPr/>
          <p:nvPr/>
        </p:nvSpPr>
        <p:spPr>
          <a:xfrm>
            <a:off x="7336376" y="3428487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F041AD-596D-4522-A19B-F372509B671C}"/>
              </a:ext>
            </a:extLst>
          </p:cNvPr>
          <p:cNvSpPr/>
          <p:nvPr/>
        </p:nvSpPr>
        <p:spPr>
          <a:xfrm>
            <a:off x="8661871" y="3074710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4A4B0B7-84CE-4655-9E46-49D6DCEE152C}"/>
              </a:ext>
            </a:extLst>
          </p:cNvPr>
          <p:cNvSpPr/>
          <p:nvPr/>
        </p:nvSpPr>
        <p:spPr>
          <a:xfrm>
            <a:off x="9494738" y="2861782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1EAE02-81A4-4C24-A6DB-F6A8D0206F35}"/>
              </a:ext>
            </a:extLst>
          </p:cNvPr>
          <p:cNvSpPr/>
          <p:nvPr/>
        </p:nvSpPr>
        <p:spPr>
          <a:xfrm>
            <a:off x="9494738" y="4813431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/>
              <p:nvPr/>
            </p:nvSpPr>
            <p:spPr>
              <a:xfrm>
                <a:off x="7034214" y="3220376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14" y="3220376"/>
                <a:ext cx="3911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D39D7A7-61C9-4BE4-BF95-264B93DE1940}"/>
                  </a:ext>
                </a:extLst>
              </p:cNvPr>
              <p:cNvSpPr txBox="1"/>
              <p:nvPr/>
            </p:nvSpPr>
            <p:spPr>
              <a:xfrm>
                <a:off x="8631382" y="2677116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D39D7A7-61C9-4BE4-BF95-264B93DE1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382" y="2677116"/>
                <a:ext cx="391132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/>
              <p:nvPr/>
            </p:nvSpPr>
            <p:spPr>
              <a:xfrm>
                <a:off x="9677172" y="2956433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72" y="2956433"/>
                <a:ext cx="391132" cy="369332"/>
              </a:xfrm>
              <a:prstGeom prst="rect">
                <a:avLst/>
              </a:prstGeom>
              <a:blipFill>
                <a:blip r:embed="rId10"/>
                <a:stretch>
                  <a:fillRect r="-24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/>
              <p:nvPr/>
            </p:nvSpPr>
            <p:spPr>
              <a:xfrm>
                <a:off x="9708940" y="4798864"/>
                <a:ext cx="12404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940" y="4798864"/>
                <a:ext cx="1240414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6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Elliptic curves – scalar multiplication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ECC 101: What is ECC and why would I want to use it?">
            <a:extLst>
              <a:ext uri="{FF2B5EF4-FFF2-40B4-BE49-F238E27FC236}">
                <a16:creationId xmlns:a16="http://schemas.microsoft.com/office/drawing/2014/main" id="{F8714301-9133-47A5-864A-DA8DCD27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1950732"/>
            <a:ext cx="6055463" cy="4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/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/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blipFill>
                <a:blip r:embed="rId4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/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chemeClr val="tx1"/>
                    </a:solidFill>
                  </a:rPr>
                  <a:t>Elliptic curve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blipFill>
                <a:blip r:embed="rId5"/>
                <a:stretch>
                  <a:fillRect l="-2151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C4A8E9-FEEF-44EE-A9AD-CD131993B800}"/>
              </a:ext>
            </a:extLst>
          </p:cNvPr>
          <p:cNvCxnSpPr>
            <a:cxnSpLocks/>
          </p:cNvCxnSpPr>
          <p:nvPr/>
        </p:nvCxnSpPr>
        <p:spPr>
          <a:xfrm flipV="1">
            <a:off x="7031492" y="2312653"/>
            <a:ext cx="3089431" cy="10013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E0F7D8C-8533-4BAA-A4B6-7BEF00DBF99B}"/>
              </a:ext>
            </a:extLst>
          </p:cNvPr>
          <p:cNvCxnSpPr>
            <a:cxnSpLocks/>
          </p:cNvCxnSpPr>
          <p:nvPr/>
        </p:nvCxnSpPr>
        <p:spPr>
          <a:xfrm flipV="1">
            <a:off x="10023797" y="2336803"/>
            <a:ext cx="0" cy="3321535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57323375-3100-4062-A59F-3D18DE7BCF6B}"/>
              </a:ext>
            </a:extLst>
          </p:cNvPr>
          <p:cNvSpPr/>
          <p:nvPr/>
        </p:nvSpPr>
        <p:spPr>
          <a:xfrm>
            <a:off x="7851498" y="2896667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4A4B0B7-84CE-4655-9E46-49D6DCEE152C}"/>
              </a:ext>
            </a:extLst>
          </p:cNvPr>
          <p:cNvSpPr/>
          <p:nvPr/>
        </p:nvSpPr>
        <p:spPr>
          <a:xfrm>
            <a:off x="9909956" y="2210802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1EAE02-81A4-4C24-A6DB-F6A8D0206F35}"/>
              </a:ext>
            </a:extLst>
          </p:cNvPr>
          <p:cNvSpPr/>
          <p:nvPr/>
        </p:nvSpPr>
        <p:spPr>
          <a:xfrm>
            <a:off x="9913427" y="5481166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/>
              <p:nvPr/>
            </p:nvSpPr>
            <p:spPr>
              <a:xfrm>
                <a:off x="7836468" y="2488535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468" y="2488535"/>
                <a:ext cx="391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/>
              <p:nvPr/>
            </p:nvSpPr>
            <p:spPr>
              <a:xfrm>
                <a:off x="10033043" y="2329513"/>
                <a:ext cx="7652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43" y="2329513"/>
                <a:ext cx="76526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/>
              <p:nvPr/>
            </p:nvSpPr>
            <p:spPr>
              <a:xfrm>
                <a:off x="10169822" y="5438088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22" y="5438088"/>
                <a:ext cx="445880" cy="369332"/>
              </a:xfrm>
              <a:prstGeom prst="rect">
                <a:avLst/>
              </a:prstGeom>
              <a:blipFill>
                <a:blip r:embed="rId8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6" y="1495185"/>
                <a:ext cx="4999050" cy="921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/>
                  <a:t>Scalar </a:t>
                </a:r>
                <a:r>
                  <a:rPr lang="de-DE" sz="2400" dirty="0" err="1"/>
                  <a:t>multiplication</a:t>
                </a:r>
                <a:r>
                  <a:rPr lang="de-DE" sz="2400" dirty="0"/>
                  <a:t> on an </a:t>
                </a:r>
                <a:r>
                  <a:rPr lang="de-DE" sz="2400" dirty="0" err="1"/>
                  <a:t>elliptic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r>
                  <a:rPr lang="de-DE" sz="2400" dirty="0"/>
                  <a:t> (“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400" dirty="0"/>
                  <a:t>“):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1495185"/>
                <a:ext cx="4999050" cy="921015"/>
              </a:xfrm>
              <a:prstGeom prst="rect">
                <a:avLst/>
              </a:prstGeom>
              <a:blipFill>
                <a:blip r:embed="rId9"/>
                <a:stretch>
                  <a:fillRect l="-1951" t="-92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/>
              <p:nvPr/>
            </p:nvSpPr>
            <p:spPr>
              <a:xfrm>
                <a:off x="647862" y="2660984"/>
                <a:ext cx="46140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2" y="2660984"/>
                <a:ext cx="461402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B068A49-152A-4C18-BBBF-B89AC09427C7}"/>
                  </a:ext>
                </a:extLst>
              </p:cNvPr>
              <p:cNvSpPr txBox="1"/>
              <p:nvPr/>
            </p:nvSpPr>
            <p:spPr>
              <a:xfrm rot="20504891">
                <a:off x="6136685" y="2949291"/>
                <a:ext cx="1583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rgbClr val="0070C0"/>
                    </a:solidFill>
                  </a:rPr>
                  <a:t>Tangent @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B068A49-152A-4C18-BBBF-B89AC094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4891">
                <a:off x="6136685" y="2949291"/>
                <a:ext cx="1583713" cy="369332"/>
              </a:xfrm>
              <a:prstGeom prst="rect">
                <a:avLst/>
              </a:prstGeom>
              <a:blipFill>
                <a:blip r:embed="rId11"/>
                <a:stretch>
                  <a:fillRect l="-3371" b="-12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60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Elliptic curves – scalar multiplication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5</a:t>
            </a:fld>
            <a:endParaRPr lang="de-DE"/>
          </a:p>
        </p:txBody>
      </p:sp>
      <p:pic>
        <p:nvPicPr>
          <p:cNvPr id="1026" name="Picture 2" descr="ECC 101: What is ECC and why would I want to use it?">
            <a:extLst>
              <a:ext uri="{FF2B5EF4-FFF2-40B4-BE49-F238E27FC236}">
                <a16:creationId xmlns:a16="http://schemas.microsoft.com/office/drawing/2014/main" id="{F8714301-9133-47A5-864A-DA8DCD27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1950732"/>
            <a:ext cx="6055463" cy="4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/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/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blipFill>
                <a:blip r:embed="rId4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/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chemeClr val="tx1"/>
                    </a:solidFill>
                  </a:rPr>
                  <a:t>Elliptic curve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blipFill>
                <a:blip r:embed="rId5"/>
                <a:stretch>
                  <a:fillRect l="-2151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C4A8E9-FEEF-44EE-A9AD-CD131993B800}"/>
              </a:ext>
            </a:extLst>
          </p:cNvPr>
          <p:cNvCxnSpPr>
            <a:cxnSpLocks/>
          </p:cNvCxnSpPr>
          <p:nvPr/>
        </p:nvCxnSpPr>
        <p:spPr>
          <a:xfrm flipV="1">
            <a:off x="7031492" y="2312653"/>
            <a:ext cx="3089431" cy="10013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E0F7D8C-8533-4BAA-A4B6-7BEF00DBF99B}"/>
              </a:ext>
            </a:extLst>
          </p:cNvPr>
          <p:cNvCxnSpPr>
            <a:cxnSpLocks/>
          </p:cNvCxnSpPr>
          <p:nvPr/>
        </p:nvCxnSpPr>
        <p:spPr>
          <a:xfrm flipV="1">
            <a:off x="10023797" y="2336803"/>
            <a:ext cx="0" cy="3321535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57323375-3100-4062-A59F-3D18DE7BCF6B}"/>
              </a:ext>
            </a:extLst>
          </p:cNvPr>
          <p:cNvSpPr/>
          <p:nvPr/>
        </p:nvSpPr>
        <p:spPr>
          <a:xfrm>
            <a:off x="7851498" y="2896667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4A4B0B7-84CE-4655-9E46-49D6DCEE152C}"/>
              </a:ext>
            </a:extLst>
          </p:cNvPr>
          <p:cNvSpPr/>
          <p:nvPr/>
        </p:nvSpPr>
        <p:spPr>
          <a:xfrm>
            <a:off x="9909956" y="2210802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1EAE02-81A4-4C24-A6DB-F6A8D0206F35}"/>
              </a:ext>
            </a:extLst>
          </p:cNvPr>
          <p:cNvSpPr/>
          <p:nvPr/>
        </p:nvSpPr>
        <p:spPr>
          <a:xfrm>
            <a:off x="9913427" y="5481166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/>
              <p:nvPr/>
            </p:nvSpPr>
            <p:spPr>
              <a:xfrm>
                <a:off x="7836468" y="2488535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468" y="2488535"/>
                <a:ext cx="391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/>
              <p:nvPr/>
            </p:nvSpPr>
            <p:spPr>
              <a:xfrm>
                <a:off x="10033043" y="2329513"/>
                <a:ext cx="7652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43" y="2329513"/>
                <a:ext cx="76526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/>
              <p:nvPr/>
            </p:nvSpPr>
            <p:spPr>
              <a:xfrm>
                <a:off x="10169822" y="5438088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22" y="5438088"/>
                <a:ext cx="445880" cy="369332"/>
              </a:xfrm>
              <a:prstGeom prst="rect">
                <a:avLst/>
              </a:prstGeom>
              <a:blipFill>
                <a:blip r:embed="rId8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6" y="1495185"/>
                <a:ext cx="4999050" cy="921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/>
                  <a:t>Scalar </a:t>
                </a:r>
                <a:r>
                  <a:rPr lang="de-DE" sz="2400" dirty="0" err="1"/>
                  <a:t>multiplication</a:t>
                </a:r>
                <a:r>
                  <a:rPr lang="de-DE" sz="2400" dirty="0"/>
                  <a:t> on an </a:t>
                </a:r>
                <a:r>
                  <a:rPr lang="de-DE" sz="2400" dirty="0" err="1"/>
                  <a:t>elliptic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r>
                  <a:rPr lang="de-DE" sz="2400" dirty="0"/>
                  <a:t> (“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400" dirty="0"/>
                  <a:t>“):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1495185"/>
                <a:ext cx="4999050" cy="921015"/>
              </a:xfrm>
              <a:prstGeom prst="rect">
                <a:avLst/>
              </a:prstGeom>
              <a:blipFill>
                <a:blip r:embed="rId9"/>
                <a:stretch>
                  <a:fillRect l="-1951" t="-92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/>
              <p:nvPr/>
            </p:nvSpPr>
            <p:spPr>
              <a:xfrm>
                <a:off x="647862" y="2660984"/>
                <a:ext cx="461402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2" y="2660984"/>
                <a:ext cx="4614028" cy="1015663"/>
              </a:xfrm>
              <a:prstGeom prst="rect">
                <a:avLst/>
              </a:prstGeom>
              <a:blipFill>
                <a:blip r:embed="rId10"/>
                <a:stretch>
                  <a:fillRect l="-1321" b="-10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AAB6B93-F284-45DC-943D-AC2FA7435B91}"/>
              </a:ext>
            </a:extLst>
          </p:cNvPr>
          <p:cNvCxnSpPr>
            <a:cxnSpLocks/>
          </p:cNvCxnSpPr>
          <p:nvPr/>
        </p:nvCxnSpPr>
        <p:spPr>
          <a:xfrm>
            <a:off x="7760677" y="2756911"/>
            <a:ext cx="2278750" cy="28658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E0FB4EA1-E0FF-437C-A023-B65A1FFCDB45}"/>
              </a:ext>
            </a:extLst>
          </p:cNvPr>
          <p:cNvSpPr/>
          <p:nvPr/>
        </p:nvSpPr>
        <p:spPr>
          <a:xfrm>
            <a:off x="9137129" y="4510723"/>
            <a:ext cx="252000" cy="252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A82855C-6FA5-4F0E-B4C2-7FE66D579F30}"/>
                  </a:ext>
                </a:extLst>
              </p:cNvPr>
              <p:cNvSpPr txBox="1"/>
              <p:nvPr/>
            </p:nvSpPr>
            <p:spPr>
              <a:xfrm>
                <a:off x="8943249" y="2790290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A82855C-6FA5-4F0E-B4C2-7FE66D57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249" y="2790290"/>
                <a:ext cx="445880" cy="369332"/>
              </a:xfrm>
              <a:prstGeom prst="rect">
                <a:avLst/>
              </a:prstGeom>
              <a:blipFill>
                <a:blip r:embed="rId11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72336A5-D6DA-4DB2-8380-B19E6DFCF164}"/>
              </a:ext>
            </a:extLst>
          </p:cNvPr>
          <p:cNvCxnSpPr>
            <a:cxnSpLocks/>
          </p:cNvCxnSpPr>
          <p:nvPr/>
        </p:nvCxnSpPr>
        <p:spPr>
          <a:xfrm flipV="1">
            <a:off x="9263129" y="3274914"/>
            <a:ext cx="0" cy="13271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F37846B-2614-4106-804B-B4DE6E75CB55}"/>
              </a:ext>
            </a:extLst>
          </p:cNvPr>
          <p:cNvSpPr/>
          <p:nvPr/>
        </p:nvSpPr>
        <p:spPr>
          <a:xfrm>
            <a:off x="9137129" y="3177000"/>
            <a:ext cx="252000" cy="252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19324B1-0F46-4F22-A0FA-0696F72DFD8F}"/>
                  </a:ext>
                </a:extLst>
              </p:cNvPr>
              <p:cNvSpPr txBox="1"/>
              <p:nvPr/>
            </p:nvSpPr>
            <p:spPr>
              <a:xfrm>
                <a:off x="8835732" y="4780101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19324B1-0F46-4F22-A0FA-0696F72DF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732" y="4780101"/>
                <a:ext cx="445880" cy="369332"/>
              </a:xfrm>
              <a:prstGeom prst="rect">
                <a:avLst/>
              </a:prstGeom>
              <a:blipFill>
                <a:blip r:embed="rId12"/>
                <a:stretch>
                  <a:fillRect r="-37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5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Elliptic curves – point at infinity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ECC 101: What is ECC and why would I want to use it?">
            <a:extLst>
              <a:ext uri="{FF2B5EF4-FFF2-40B4-BE49-F238E27FC236}">
                <a16:creationId xmlns:a16="http://schemas.microsoft.com/office/drawing/2014/main" id="{F8714301-9133-47A5-864A-DA8DCD27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1950732"/>
            <a:ext cx="6055463" cy="4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/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/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blipFill>
                <a:blip r:embed="rId4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/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chemeClr val="tx1"/>
                    </a:solidFill>
                  </a:rPr>
                  <a:t>Elliptic curve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blipFill>
                <a:blip r:embed="rId5"/>
                <a:stretch>
                  <a:fillRect l="-2151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C4A8E9-FEEF-44EE-A9AD-CD131993B800}"/>
              </a:ext>
            </a:extLst>
          </p:cNvPr>
          <p:cNvCxnSpPr>
            <a:cxnSpLocks/>
          </p:cNvCxnSpPr>
          <p:nvPr/>
        </p:nvCxnSpPr>
        <p:spPr>
          <a:xfrm flipV="1">
            <a:off x="7971692" y="2127987"/>
            <a:ext cx="0" cy="35069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57323375-3100-4062-A59F-3D18DE7BCF6B}"/>
              </a:ext>
            </a:extLst>
          </p:cNvPr>
          <p:cNvSpPr/>
          <p:nvPr/>
        </p:nvSpPr>
        <p:spPr>
          <a:xfrm>
            <a:off x="7843683" y="4787916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1EAE02-81A4-4C24-A6DB-F6A8D0206F35}"/>
              </a:ext>
            </a:extLst>
          </p:cNvPr>
          <p:cNvSpPr/>
          <p:nvPr/>
        </p:nvSpPr>
        <p:spPr>
          <a:xfrm>
            <a:off x="7853507" y="2876520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/>
              <p:nvPr/>
            </p:nvSpPr>
            <p:spPr>
              <a:xfrm>
                <a:off x="7580560" y="4956807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60" y="4956807"/>
                <a:ext cx="391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/>
              <p:nvPr/>
            </p:nvSpPr>
            <p:spPr>
              <a:xfrm>
                <a:off x="7503591" y="2573876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91" y="2573876"/>
                <a:ext cx="445880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061157EF-4485-48C8-A8EA-2478992389C4}"/>
              </a:ext>
            </a:extLst>
          </p:cNvPr>
          <p:cNvSpPr txBox="1">
            <a:spLocks/>
          </p:cNvSpPr>
          <p:nvPr/>
        </p:nvSpPr>
        <p:spPr>
          <a:xfrm>
            <a:off x="432486" y="1495185"/>
            <a:ext cx="4999050" cy="92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Point </a:t>
            </a:r>
            <a:r>
              <a:rPr lang="de-DE" sz="2400" dirty="0" err="1"/>
              <a:t>doubling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two</a:t>
            </a:r>
            <a:r>
              <a:rPr lang="de-DE" sz="2400" dirty="0"/>
              <a:t> </a:t>
            </a:r>
            <a:r>
              <a:rPr lang="de-DE" sz="2400" dirty="0" err="1"/>
              <a:t>vertical</a:t>
            </a:r>
            <a:r>
              <a:rPr lang="de-DE" sz="2400" dirty="0"/>
              <a:t> </a:t>
            </a:r>
            <a:r>
              <a:rPr lang="de-DE" sz="2400" dirty="0" err="1"/>
              <a:t>points</a:t>
            </a:r>
            <a:r>
              <a:rPr lang="de-DE" sz="2400" dirty="0"/>
              <a:t> </a:t>
            </a:r>
            <a:r>
              <a:rPr lang="de-DE" sz="2400" dirty="0" err="1"/>
              <a:t>yields</a:t>
            </a:r>
            <a:r>
              <a:rPr lang="de-DE" sz="2400" dirty="0"/>
              <a:t> </a:t>
            </a:r>
            <a:r>
              <a:rPr lang="de-DE" sz="2400" dirty="0" err="1"/>
              <a:t>point</a:t>
            </a:r>
            <a:r>
              <a:rPr lang="de-DE" sz="2400" dirty="0"/>
              <a:t> at </a:t>
            </a:r>
            <a:r>
              <a:rPr lang="de-DE" sz="2400" dirty="0" err="1"/>
              <a:t>infinity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/>
              <p:nvPr/>
            </p:nvSpPr>
            <p:spPr>
              <a:xfrm>
                <a:off x="647862" y="2660984"/>
                <a:ext cx="46140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(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point</a:t>
                </a:r>
                <a:r>
                  <a:rPr lang="de-DE" sz="2000" dirty="0">
                    <a:solidFill>
                      <a:schemeClr val="bg1"/>
                    </a:solidFill>
                  </a:rPr>
                  <a:t> at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infinity</a:t>
                </a:r>
                <a:r>
                  <a:rPr lang="de-DE" sz="20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2" y="2660984"/>
                <a:ext cx="4614028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199298A-316A-4716-B515-65BC0A67EA0E}"/>
                  </a:ext>
                </a:extLst>
              </p:cNvPr>
              <p:cNvSpPr txBox="1"/>
              <p:nvPr/>
            </p:nvSpPr>
            <p:spPr>
              <a:xfrm>
                <a:off x="7893426" y="2056142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199298A-316A-4716-B515-65BC0A67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426" y="2056142"/>
                <a:ext cx="4458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7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ECDSA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asymmetric cryptography algorithms based on the discrete logarithm problem can be adapted to work with elliptic curves, RSA cannot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28C513-4370-4163-A14A-A9B0563D9281}"/>
              </a:ext>
            </a:extLst>
          </p:cNvPr>
          <p:cNvGraphicFramePr>
            <a:graphicFrameLocks noGrp="1"/>
          </p:cNvGraphicFramePr>
          <p:nvPr/>
        </p:nvGraphicFramePr>
        <p:xfrm>
          <a:off x="550452" y="2579495"/>
          <a:ext cx="10994842" cy="386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936">
                  <a:extLst>
                    <a:ext uri="{9D8B030D-6E8A-4147-A177-3AD203B41FA5}">
                      <a16:colId xmlns:a16="http://schemas.microsoft.com/office/drawing/2014/main" val="1223474408"/>
                    </a:ext>
                  </a:extLst>
                </a:gridCol>
                <a:gridCol w="1357493">
                  <a:extLst>
                    <a:ext uri="{9D8B030D-6E8A-4147-A177-3AD203B41FA5}">
                      <a16:colId xmlns:a16="http://schemas.microsoft.com/office/drawing/2014/main" val="4125309370"/>
                    </a:ext>
                  </a:extLst>
                </a:gridCol>
                <a:gridCol w="1407302">
                  <a:extLst>
                    <a:ext uri="{9D8B030D-6E8A-4147-A177-3AD203B41FA5}">
                      <a16:colId xmlns:a16="http://schemas.microsoft.com/office/drawing/2014/main" val="3184640462"/>
                    </a:ext>
                  </a:extLst>
                </a:gridCol>
                <a:gridCol w="1375575">
                  <a:extLst>
                    <a:ext uri="{9D8B030D-6E8A-4147-A177-3AD203B41FA5}">
                      <a16:colId xmlns:a16="http://schemas.microsoft.com/office/drawing/2014/main" val="1889237807"/>
                    </a:ext>
                  </a:extLst>
                </a:gridCol>
                <a:gridCol w="2313830">
                  <a:extLst>
                    <a:ext uri="{9D8B030D-6E8A-4147-A177-3AD203B41FA5}">
                      <a16:colId xmlns:a16="http://schemas.microsoft.com/office/drawing/2014/main" val="1321342745"/>
                    </a:ext>
                  </a:extLst>
                </a:gridCol>
                <a:gridCol w="2170706">
                  <a:extLst>
                    <a:ext uri="{9D8B030D-6E8A-4147-A177-3AD203B41FA5}">
                      <a16:colId xmlns:a16="http://schemas.microsoft.com/office/drawing/2014/main" val="432821418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Key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exchange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Encryption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Principle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Compatiblity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with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elliptic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curves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Diffie-Hellman (DH)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 (ECDH)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636844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Elgamal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encryption</a:t>
                      </a:r>
                      <a:endParaRPr lang="de-DE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13394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Elgamal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endParaRPr lang="de-DE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Meiryo" panose="020B0604030504040204" pitchFamily="34" charset="-128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Meiryo" panose="020B0604030504040204" pitchFamily="34" charset="-128"/>
                        </a:rPr>
                        <a:t>n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o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practical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relevance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862272"/>
                  </a:ext>
                </a:extLst>
              </a:tr>
              <a:tr h="665244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4) Digital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algorithm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(DSA)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 (ECDSA)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8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5)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Rivest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Shamir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Adleman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(RSA)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Prime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numbers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factoring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</a:t>
                      </a:r>
                      <a:endParaRPr lang="de-DE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310306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489E884B-94F6-42DB-B779-5C1F2362C200}"/>
              </a:ext>
            </a:extLst>
          </p:cNvPr>
          <p:cNvSpPr/>
          <p:nvPr/>
        </p:nvSpPr>
        <p:spPr>
          <a:xfrm>
            <a:off x="550452" y="5143702"/>
            <a:ext cx="11094471" cy="6643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ECDSA –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8</a:t>
            </a:fld>
            <a:endParaRPr lang="de-DE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061157EF-4485-48C8-A8EA-2478992389C4}"/>
              </a:ext>
            </a:extLst>
          </p:cNvPr>
          <p:cNvSpPr txBox="1">
            <a:spLocks/>
          </p:cNvSpPr>
          <p:nvPr/>
        </p:nvSpPr>
        <p:spPr>
          <a:xfrm>
            <a:off x="432485" y="1495185"/>
            <a:ext cx="5123636" cy="921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Alice </a:t>
            </a:r>
            <a:r>
              <a:rPr lang="de-DE" sz="2400" dirty="0" err="1"/>
              <a:t>wants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a digital </a:t>
            </a:r>
            <a:r>
              <a:rPr lang="de-DE" sz="2400" dirty="0" err="1"/>
              <a:t>identity</a:t>
            </a:r>
            <a:r>
              <a:rPr lang="de-DE" sz="2400" dirty="0"/>
              <a:t> </a:t>
            </a:r>
            <a:r>
              <a:rPr lang="de-DE" sz="2400" dirty="0" err="1"/>
              <a:t>adhering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/>
              <a:t>domain</a:t>
            </a:r>
            <a:r>
              <a:rPr lang="de-DE" sz="2400" dirty="0"/>
              <a:t> </a:t>
            </a:r>
            <a:r>
              <a:rPr lang="de-DE" sz="2400" dirty="0" err="1"/>
              <a:t>parameters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ECDSA</a:t>
            </a:r>
            <a:endParaRPr lang="en-US" sz="24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7594023-8C29-4B8D-8367-16EF1DCA1602}"/>
              </a:ext>
            </a:extLst>
          </p:cNvPr>
          <p:cNvGrpSpPr/>
          <p:nvPr/>
        </p:nvGrpSpPr>
        <p:grpSpPr>
          <a:xfrm>
            <a:off x="2180792" y="2504661"/>
            <a:ext cx="1461052" cy="1307243"/>
            <a:chOff x="2351746" y="2900579"/>
            <a:chExt cx="1461052" cy="1307243"/>
          </a:xfrm>
        </p:grpSpPr>
        <p:pic>
          <p:nvPicPr>
            <p:cNvPr id="29" name="Grafik 28" descr="Büromitarbeiterin mit einfarbiger Füllung">
              <a:extLst>
                <a:ext uri="{FF2B5EF4-FFF2-40B4-BE49-F238E27FC236}">
                  <a16:creationId xmlns:a16="http://schemas.microsoft.com/office/drawing/2014/main" id="{C4B331C3-BEF4-40CD-AE41-24D100BEA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5072" y="3293422"/>
              <a:ext cx="914400" cy="914400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5EE4918-868B-487B-A763-814983E06A2F}"/>
                </a:ext>
              </a:extLst>
            </p:cNvPr>
            <p:cNvSpPr txBox="1"/>
            <p:nvPr/>
          </p:nvSpPr>
          <p:spPr>
            <a:xfrm>
              <a:off x="2351746" y="2900579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ALICE</a:t>
              </a:r>
              <a:endPara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601A9238-C1B3-4429-8CE9-57AE033E5042}"/>
                  </a:ext>
                </a:extLst>
              </p:cNvPr>
              <p:cNvSpPr/>
              <p:nvPr/>
            </p:nvSpPr>
            <p:spPr>
              <a:xfrm>
                <a:off x="6202020" y="1733384"/>
                <a:ext cx="5123636" cy="171633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1) </a:t>
                </a: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Curve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de-DE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≡</m:t>
                    </m:r>
                    <m:sSup>
                      <m:sSupPr>
                        <m:ctrlP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𝑎𝑥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m:rPr>
                        <m:sty m:val="p"/>
                      </m:rPr>
                      <a:rPr kumimoji="0" lang="de-DE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cs"/>
                  </a:rPr>
                  <a:t>is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cs"/>
                  </a:rPr>
                  <a:t> prime</a:t>
                </a:r>
              </a:p>
              <a:p>
                <a:pPr lvl="0"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2) Generator </a:t>
                </a: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point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with</a:t>
                </a:r>
                <a:r>
                  <a:rPr kumimoji="0" lang="de-DE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defRPr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2a)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b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2b)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Cofactor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curve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points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16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defRPr/>
                </a:pPr>
                <a:r>
                  <a:rPr lang="de-DE" sz="1600" dirty="0">
                    <a:solidFill>
                      <a:prstClr val="white"/>
                    </a:solidFill>
                  </a:rPr>
                  <a:t>2c)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6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bitlength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of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3)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Cryptographic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hash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function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, e.g. 2x SHA-256 in Bitcoin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601A9238-C1B3-4429-8CE9-57AE033E5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0" y="1733384"/>
                <a:ext cx="5123636" cy="1716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4ED33F64-B6AA-48BB-9310-F55D92E22D58}"/>
              </a:ext>
            </a:extLst>
          </p:cNvPr>
          <p:cNvSpPr txBox="1"/>
          <p:nvPr/>
        </p:nvSpPr>
        <p:spPr>
          <a:xfrm>
            <a:off x="7361891" y="1310519"/>
            <a:ext cx="2803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endParaRPr kumimoji="0" lang="de-DE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C33EF01-9F99-4E1C-B7A3-D3B29CD9F910}"/>
                  </a:ext>
                </a:extLst>
              </p:cNvPr>
              <p:cNvSpPr txBox="1"/>
              <p:nvPr/>
            </p:nvSpPr>
            <p:spPr>
              <a:xfrm>
                <a:off x="2683861" y="4297414"/>
                <a:ext cx="6078135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arenR"/>
                  <a:defRPr/>
                </a:pP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Picks a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secret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integer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her private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de-DE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200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/>
                  <a:defRPr/>
                </a:pP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Calculates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the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public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key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as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point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br>
                  <a:rPr lang="de-DE" sz="2000" dirty="0">
                    <a:solidFill>
                      <a:prstClr val="white"/>
                    </a:solidFill>
                  </a:rPr>
                </a:br>
                <a:r>
                  <a:rPr lang="de-DE" sz="1200" dirty="0">
                    <a:solidFill>
                      <a:prstClr val="white"/>
                    </a:solidFill>
                  </a:rPr>
                  <a:t>(In Bitcoin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the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public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key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is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only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the</a:t>
                </a:r>
                <a:r>
                  <a:rPr lang="de-DE" sz="1200" dirty="0">
                    <a:solidFill>
                      <a:prstClr val="white"/>
                    </a:solidFill>
                  </a:rPr>
                  <a:t> x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coordinate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of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1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prstClr val="white"/>
                    </a:solidFill>
                  </a:rPr>
                  <a:t> plus a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marker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byte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denoting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de-DE" sz="12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sz="1200" dirty="0">
                    <a:solidFill>
                      <a:prstClr val="white"/>
                    </a:solidFill>
                  </a:rPr>
                  <a:t>)</a:t>
                </a:r>
                <a:br>
                  <a:rPr lang="de-DE" sz="2000" dirty="0">
                    <a:solidFill>
                      <a:prstClr val="white"/>
                    </a:solidFill>
                  </a:rPr>
                </a:br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C33EF01-9F99-4E1C-B7A3-D3B29CD9F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1" y="4297414"/>
                <a:ext cx="6078135" cy="1661993"/>
              </a:xfrm>
              <a:prstGeom prst="rect">
                <a:avLst/>
              </a:prstGeom>
              <a:blipFill>
                <a:blip r:embed="rId5"/>
                <a:stretch>
                  <a:fillRect l="-1103" t="-2564" r="-17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33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ECDSA – </a:t>
            </a:r>
            <a:r>
              <a:rPr lang="de-DE" dirty="0" err="1"/>
              <a:t>signing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5" y="1495185"/>
                <a:ext cx="5123636" cy="921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/>
                  <a:t>Alice </a:t>
                </a:r>
                <a:r>
                  <a:rPr lang="de-DE" sz="2400" dirty="0" err="1"/>
                  <a:t>wants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prove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Bob </a:t>
                </a:r>
                <a:r>
                  <a:rPr lang="de-DE" sz="2400" dirty="0" err="1"/>
                  <a:t>that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possession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private </a:t>
                </a:r>
                <a:r>
                  <a:rPr lang="de-DE" sz="2400" dirty="0" err="1"/>
                  <a:t>key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that corresponds to the public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5" y="1495185"/>
                <a:ext cx="5123636" cy="921015"/>
              </a:xfrm>
              <a:prstGeom prst="rect">
                <a:avLst/>
              </a:prstGeom>
              <a:blipFill>
                <a:blip r:embed="rId2"/>
                <a:stretch>
                  <a:fillRect l="-1310" t="-9934" b="-13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7594023-8C29-4B8D-8367-16EF1DCA1602}"/>
              </a:ext>
            </a:extLst>
          </p:cNvPr>
          <p:cNvGrpSpPr/>
          <p:nvPr/>
        </p:nvGrpSpPr>
        <p:grpSpPr>
          <a:xfrm>
            <a:off x="2180792" y="2504661"/>
            <a:ext cx="1461052" cy="1307243"/>
            <a:chOff x="2351746" y="2900579"/>
            <a:chExt cx="1461052" cy="1307243"/>
          </a:xfrm>
        </p:grpSpPr>
        <p:pic>
          <p:nvPicPr>
            <p:cNvPr id="29" name="Grafik 28" descr="Büromitarbeiterin mit einfarbiger Füllung">
              <a:extLst>
                <a:ext uri="{FF2B5EF4-FFF2-40B4-BE49-F238E27FC236}">
                  <a16:creationId xmlns:a16="http://schemas.microsoft.com/office/drawing/2014/main" id="{C4B331C3-BEF4-40CD-AE41-24D100BEA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5072" y="3293422"/>
              <a:ext cx="914400" cy="914400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5EE4918-868B-487B-A763-814983E06A2F}"/>
                </a:ext>
              </a:extLst>
            </p:cNvPr>
            <p:cNvSpPr txBox="1"/>
            <p:nvPr/>
          </p:nvSpPr>
          <p:spPr>
            <a:xfrm>
              <a:off x="2351746" y="2900579"/>
              <a:ext cx="1461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ALICE</a:t>
              </a:r>
              <a:endPara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601A9238-C1B3-4429-8CE9-57AE033E5042}"/>
                  </a:ext>
                </a:extLst>
              </p:cNvPr>
              <p:cNvSpPr/>
              <p:nvPr/>
            </p:nvSpPr>
            <p:spPr>
              <a:xfrm>
                <a:off x="6202020" y="1733384"/>
                <a:ext cx="5123636" cy="171633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1) </a:t>
                </a: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Curve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de-DE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≡</m:t>
                    </m:r>
                    <m:sSup>
                      <m:sSupPr>
                        <m:ctrlP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m:rPr>
                        <m:sty m:val="p"/>
                      </m:rPr>
                      <a:rPr kumimoji="0" lang="de-DE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de-DE" sz="1600" b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cs"/>
                </a:endParaRPr>
              </a:p>
              <a:p>
                <a:pPr lvl="0"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2) Generator </a:t>
                </a: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point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with</a:t>
                </a:r>
                <a:r>
                  <a:rPr kumimoji="0" lang="de-DE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defRPr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2a)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b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2b)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Cofactor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curve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points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16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defRPr/>
                </a:pPr>
                <a:r>
                  <a:rPr lang="de-DE" sz="1600" dirty="0">
                    <a:solidFill>
                      <a:prstClr val="white"/>
                    </a:solidFill>
                  </a:rPr>
                  <a:t>2c)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6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bitlength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of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3)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Cryptographic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hash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600" dirty="0" err="1">
                    <a:solidFill>
                      <a:prstClr val="white"/>
                    </a:solidFill>
                    <a:latin typeface="Calibri" panose="020F0502020204030204"/>
                  </a:rPr>
                  <a:t>function</a:t>
                </a: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, e.g. 2x SHA-256 in Bitcoin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601A9238-C1B3-4429-8CE9-57AE033E5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0" y="1733384"/>
                <a:ext cx="5123636" cy="1716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4ED33F64-B6AA-48BB-9310-F55D92E22D58}"/>
              </a:ext>
            </a:extLst>
          </p:cNvPr>
          <p:cNvSpPr txBox="1"/>
          <p:nvPr/>
        </p:nvSpPr>
        <p:spPr>
          <a:xfrm>
            <a:off x="7361891" y="1310519"/>
            <a:ext cx="2803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endParaRPr kumimoji="0" lang="de-DE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C33EF01-9F99-4E1C-B7A3-D3B29CD9F910}"/>
                  </a:ext>
                </a:extLst>
              </p:cNvPr>
              <p:cNvSpPr txBox="1"/>
              <p:nvPr/>
            </p:nvSpPr>
            <p:spPr>
              <a:xfrm>
                <a:off x="432485" y="3931654"/>
                <a:ext cx="5663515" cy="1969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arenR"/>
                  <a:defRPr/>
                </a:pP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Picks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integer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de-DE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200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457200" lvl="0" indent="-457200">
                  <a:spcAft>
                    <a:spcPts val="1200"/>
                  </a:spcAft>
                  <a:buFont typeface="+mj-lt"/>
                  <a:buAutoNum type="arabicParenR"/>
                  <a:defRPr/>
                </a:pP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Hashes a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message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HASH</m:t>
                    </m:r>
                    <m:r>
                      <a:rPr lang="de-DE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(In Bitcoin </a:t>
                </a:r>
                <a:r>
                  <a:rPr lang="de-DE" sz="1200" dirty="0" err="1">
                    <a:solidFill>
                      <a:prstClr val="white"/>
                    </a:solidFill>
                    <a:latin typeface="Calibri" panose="020F0502020204030204"/>
                  </a:rPr>
                  <a:t>the</a:t>
                </a: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  <a:latin typeface="Calibri" panose="020F0502020204030204"/>
                  </a:rPr>
                  <a:t>message</a:t>
                </a: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  <a:latin typeface="Calibri" panose="020F0502020204030204"/>
                  </a:rPr>
                  <a:t>consists</a:t>
                </a: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  <a:latin typeface="Calibri" panose="020F0502020204030204"/>
                  </a:rPr>
                  <a:t>of</a:t>
                </a: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  <a:latin typeface="Calibri" panose="020F0502020204030204"/>
                  </a:rPr>
                  <a:t>parts</a:t>
                </a: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  <a:latin typeface="Calibri" panose="020F0502020204030204"/>
                  </a:rPr>
                  <a:t>of</a:t>
                </a: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  <a:latin typeface="Calibri" panose="020F0502020204030204"/>
                  </a:rPr>
                  <a:t>the</a:t>
                </a: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  <a:latin typeface="Calibri" panose="020F0502020204030204"/>
                  </a:rPr>
                  <a:t>transaction</a:t>
                </a: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  <a:latin typeface="Calibri" panose="020F0502020204030204"/>
                  </a:rPr>
                  <a:t>data</a:t>
                </a:r>
                <a:r>
                  <a:rPr lang="de-DE" sz="1200" dirty="0">
                    <a:solidFill>
                      <a:prstClr val="white"/>
                    </a:solidFill>
                    <a:latin typeface="Calibri" panose="020F0502020204030204"/>
                  </a:rPr>
                  <a:t>)</a:t>
                </a:r>
              </a:p>
              <a:p>
                <a:pPr marL="457200" lvl="0" indent="-457200">
                  <a:spcAft>
                    <a:spcPts val="1200"/>
                  </a:spcAft>
                  <a:buFont typeface="+mj-lt"/>
                  <a:buAutoNum type="arabicParenR"/>
                  <a:defRPr/>
                </a:pP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Define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leftmost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of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0" indent="-457200">
                  <a:spcAft>
                    <a:spcPts val="1200"/>
                  </a:spcAft>
                  <a:buFont typeface="+mj-lt"/>
                  <a:buAutoNum type="arabicParenR"/>
                  <a:defRPr/>
                </a:pP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Calculate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curve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p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oint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0" lang="de-DE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C33EF01-9F99-4E1C-B7A3-D3B29CD9F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5" y="3931654"/>
                <a:ext cx="5663515" cy="1969770"/>
              </a:xfrm>
              <a:prstGeom prst="rect">
                <a:avLst/>
              </a:prstGeom>
              <a:blipFill>
                <a:blip r:embed="rId6"/>
                <a:stretch>
                  <a:fillRect l="-1184" t="-2167" b="-4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2C08131-DC84-400E-9EE4-2D45F62D5899}"/>
                  </a:ext>
                </a:extLst>
              </p:cNvPr>
              <p:cNvSpPr txBox="1"/>
              <p:nvPr/>
            </p:nvSpPr>
            <p:spPr>
              <a:xfrm>
                <a:off x="5963478" y="3936689"/>
                <a:ext cx="5796037" cy="2185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arenR" startAt="5"/>
                  <a:tabLst/>
                  <a:defRPr/>
                </a:pP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Calculate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de-DE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de-DE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de-DE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b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be </a:t>
                </a:r>
                <a14:m>
                  <m:oMath xmlns:m="http://schemas.openxmlformats.org/officeDocument/2006/math">
                    <m:r>
                      <a:rPr kumimoji="0" lang="de-DE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≠0</m:t>
                    </m:r>
                  </m:oMath>
                </a14:m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otherwise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repeat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step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1)</a:t>
                </a:r>
                <a:endParaRPr lang="de-DE" sz="200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 startAt="6"/>
                  <a:defRPr/>
                </a:pP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de-DE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b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(must be ≠0, otherwise repeat step 1)</a:t>
                </a:r>
                <a:endParaRPr lang="de-DE" sz="120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457200" lvl="0" indent="-457200">
                  <a:spcAft>
                    <a:spcPts val="120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/>
                  </a:rPr>
                  <a:t>Now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 and</a:t>
                </a:r>
                <a:r>
                  <a:rPr kumimoji="0" lang="de-DE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sz="2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sz="2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</a:rPr>
                  <a:t>are</a:t>
                </a:r>
                <a:r>
                  <a:rPr lang="de-DE" sz="2000" dirty="0">
                    <a:solidFill>
                      <a:prstClr val="white"/>
                    </a:solidFill>
                  </a:rPr>
                  <a:t> valid </a:t>
                </a:r>
                <a:r>
                  <a:rPr lang="de-DE" sz="2000" dirty="0" err="1">
                    <a:solidFill>
                      <a:prstClr val="white"/>
                    </a:solidFill>
                  </a:rPr>
                  <a:t>signatures</a:t>
                </a:r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</a:rPr>
                  <a:t>with</a:t>
                </a:r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</a:rPr>
                  <a:t>respect</a:t>
                </a:r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</a:rPr>
                  <a:t>to</a:t>
                </a:r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</m:oMath>
                </a14:m>
                <a:br>
                  <a:rPr lang="de-DE" sz="2000" dirty="0">
                    <a:solidFill>
                      <a:prstClr val="white"/>
                    </a:solidFill>
                  </a:rPr>
                </a:br>
                <a:r>
                  <a:rPr lang="de-DE" sz="1200" dirty="0">
                    <a:solidFill>
                      <a:prstClr val="white"/>
                    </a:solidFill>
                  </a:rPr>
                  <a:t>(Bitcoin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only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accepts</a:t>
                </a:r>
                <a:r>
                  <a:rPr lang="de-DE" sz="1200" dirty="0">
                    <a:solidFill>
                      <a:prstClr val="white"/>
                    </a:solidFill>
                  </a:rPr>
                  <a:t> ‘high-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s‘</a:t>
                </a:r>
                <a:r>
                  <a:rPr lang="de-DE" sz="1200" dirty="0">
                    <a:solidFill>
                      <a:prstClr val="white"/>
                    </a:solidFill>
                  </a:rPr>
                  <a:t> </a:t>
                </a:r>
                <a:r>
                  <a:rPr lang="de-DE" sz="1200" dirty="0" err="1">
                    <a:solidFill>
                      <a:prstClr val="white"/>
                    </a:solidFill>
                  </a:rPr>
                  <a:t>values</a:t>
                </a:r>
                <a:r>
                  <a:rPr lang="de-DE" sz="12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2C08131-DC84-400E-9EE4-2D45F62D5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8" y="3936689"/>
                <a:ext cx="5796037" cy="2185214"/>
              </a:xfrm>
              <a:prstGeom prst="rect">
                <a:avLst/>
              </a:prstGeom>
              <a:blipFill>
                <a:blip r:embed="rId7"/>
                <a:stretch>
                  <a:fillRect l="-1157" t="-1955" r="-946" b="-13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9F07B61-6A4F-4ACE-A299-8A29EBA729BF}"/>
                  </a:ext>
                </a:extLst>
              </p:cNvPr>
              <p:cNvSpPr txBox="1"/>
              <p:nvPr/>
            </p:nvSpPr>
            <p:spPr>
              <a:xfrm>
                <a:off x="3522427" y="3033491"/>
                <a:ext cx="16121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de-DE" sz="1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9F07B61-6A4F-4ACE-A299-8A29EBA72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427" y="3033491"/>
                <a:ext cx="1612127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8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91AD96D433B94B95DF68F5E1B4B2FD" ma:contentTypeVersion="16" ma:contentTypeDescription="Ein neues Dokument erstellen." ma:contentTypeScope="" ma:versionID="ca06bd820ba9c5a47fc215ded64ef28f">
  <xsd:schema xmlns:xsd="http://www.w3.org/2001/XMLSchema" xmlns:xs="http://www.w3.org/2001/XMLSchema" xmlns:p="http://schemas.microsoft.com/office/2006/metadata/properties" xmlns:ns2="5c87a7b7-b6b0-4796-b118-f489adb0e97d" xmlns:ns3="c8c16b2f-60f1-462c-97bf-c7a13ef92d0e" targetNamespace="http://schemas.microsoft.com/office/2006/metadata/properties" ma:root="true" ma:fieldsID="42025f3ed21b5014017fc3d170df8ff1" ns2:_="" ns3:_="">
    <xsd:import namespace="5c87a7b7-b6b0-4796-b118-f489adb0e97d"/>
    <xsd:import namespace="c8c16b2f-60f1-462c-97bf-c7a13ef92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7a7b7-b6b0-4796-b118-f489adb0e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16b2f-60f1-462c-97bf-c7a13ef92d0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3b14d42-462a-4f41-8265-10034e900152}" ma:internalName="TaxCatchAll" ma:showField="CatchAllData" ma:web="c8c16b2f-60f1-462c-97bf-c7a13ef92d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c16b2f-60f1-462c-97bf-c7a13ef92d0e" xsi:nil="true"/>
    <lcf76f155ced4ddcb4097134ff3c332f xmlns="5c87a7b7-b6b0-4796-b118-f489adb0e97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F7D8A5-6689-4505-B04D-C9222EF485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5773B3-0D15-47AE-92E8-1CEC74911C76}"/>
</file>

<file path=customXml/itemProps3.xml><?xml version="1.0" encoding="utf-8"?>
<ds:datastoreItem xmlns:ds="http://schemas.openxmlformats.org/officeDocument/2006/customXml" ds:itemID="{B14D2516-ADF0-406C-825D-4A478C85F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Breitbild</PresentationFormat>
  <Paragraphs>178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Meiryo</vt:lpstr>
      <vt:lpstr>Arial</vt:lpstr>
      <vt:lpstr>Calibri</vt:lpstr>
      <vt:lpstr>Cambria Math</vt:lpstr>
      <vt:lpstr>Century Gothic</vt:lpstr>
      <vt:lpstr>Wingdings</vt:lpstr>
      <vt:lpstr>Office</vt:lpstr>
      <vt:lpstr>Asymmetric Cryptography IV </vt:lpstr>
      <vt:lpstr>Recap: Elliptic curves over cyclic groups</vt:lpstr>
      <vt:lpstr>Recap: Elliptic curves – point addition</vt:lpstr>
      <vt:lpstr>Recap: Elliptic curves – scalar multiplication</vt:lpstr>
      <vt:lpstr>Recap: Elliptic curves – scalar multiplication</vt:lpstr>
      <vt:lpstr>Recap: Elliptic curves – point at infinity</vt:lpstr>
      <vt:lpstr>Today: ECDSA</vt:lpstr>
      <vt:lpstr>ECDSA – key creation </vt:lpstr>
      <vt:lpstr>ECDSA – signing </vt:lpstr>
      <vt:lpstr>ECDSA – verification </vt:lpstr>
      <vt:lpstr>Private key recovery breaches</vt:lpstr>
      <vt:lpstr>Private key recovery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Grialgeldschöpfung -  Zentralbanken und die Zukunft von Bitcoin</dc:title>
  <dc:creator>Robin Bläsing</dc:creator>
  <cp:lastModifiedBy>Lukas Bahrenberg</cp:lastModifiedBy>
  <cp:revision>232</cp:revision>
  <dcterms:created xsi:type="dcterms:W3CDTF">2019-08-30T07:41:53Z</dcterms:created>
  <dcterms:modified xsi:type="dcterms:W3CDTF">2021-09-30T17:48:53Z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</Properties>
</file>