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99" r:id="rId4"/>
  </p:sldMasterIdLst>
  <p:sldIdLst>
    <p:sldId id="256" r:id="rId5"/>
    <p:sldId id="261" r:id="rId6"/>
  </p:sldIdLst>
  <p:sldSz cx="12192000" cy="6858000"/>
  <p:notesSz cx="6858000" cy="9144000"/>
  <p:embeddedFontLst>
    <p:embeddedFont>
      <p:font typeface="Cambria Math" panose="02040503050406030204" pitchFamily="18" charset="0"/>
      <p:regular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529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Bahrenberg" userId="e87e0106-77a4-4912-ab2a-1c124e32255a" providerId="ADAL" clId="{89BC9C3A-FB8E-4E12-995A-D35C1E24AA62}"/>
    <pc:docChg chg="undo custSel delSld modSld">
      <pc:chgData name="Lukas Bahrenberg" userId="e87e0106-77a4-4912-ab2a-1c124e32255a" providerId="ADAL" clId="{89BC9C3A-FB8E-4E12-995A-D35C1E24AA62}" dt="2022-05-09T13:58:12" v="1431" actId="1076"/>
      <pc:docMkLst>
        <pc:docMk/>
      </pc:docMkLst>
      <pc:sldChg chg="modSp mod">
        <pc:chgData name="Lukas Bahrenberg" userId="e87e0106-77a4-4912-ab2a-1c124e32255a" providerId="ADAL" clId="{89BC9C3A-FB8E-4E12-995A-D35C1E24AA62}" dt="2022-05-06T07:20:15.291" v="3" actId="20577"/>
        <pc:sldMkLst>
          <pc:docMk/>
          <pc:sldMk cId="1224042206" sldId="256"/>
        </pc:sldMkLst>
        <pc:spChg chg="mod">
          <ac:chgData name="Lukas Bahrenberg" userId="e87e0106-77a4-4912-ab2a-1c124e32255a" providerId="ADAL" clId="{89BC9C3A-FB8E-4E12-995A-D35C1E24AA62}" dt="2022-05-06T07:20:15.291" v="3" actId="20577"/>
          <ac:spMkLst>
            <pc:docMk/>
            <pc:sldMk cId="1224042206" sldId="256"/>
            <ac:spMk id="2" creationId="{5E0698CC-D741-8F93-1736-53BDB92E6692}"/>
          </ac:spMkLst>
        </pc:spChg>
      </pc:sldChg>
      <pc:sldChg chg="modSp del mod">
        <pc:chgData name="Lukas Bahrenberg" userId="e87e0106-77a4-4912-ab2a-1c124e32255a" providerId="ADAL" clId="{89BC9C3A-FB8E-4E12-995A-D35C1E24AA62}" dt="2022-05-09T07:47:11.451" v="1377" actId="47"/>
        <pc:sldMkLst>
          <pc:docMk/>
          <pc:sldMk cId="2115550164" sldId="257"/>
        </pc:sldMkLst>
        <pc:spChg chg="mod">
          <ac:chgData name="Lukas Bahrenberg" userId="e87e0106-77a4-4912-ab2a-1c124e32255a" providerId="ADAL" clId="{89BC9C3A-FB8E-4E12-995A-D35C1E24AA62}" dt="2022-05-06T07:21:44.654" v="71" actId="1076"/>
          <ac:spMkLst>
            <pc:docMk/>
            <pc:sldMk cId="2115550164" sldId="257"/>
            <ac:spMk id="2" creationId="{5CD57452-59B9-E1C3-CAA0-31D23D0AA11C}"/>
          </ac:spMkLst>
        </pc:spChg>
        <pc:spChg chg="mod">
          <ac:chgData name="Lukas Bahrenberg" userId="e87e0106-77a4-4912-ab2a-1c124e32255a" providerId="ADAL" clId="{89BC9C3A-FB8E-4E12-995A-D35C1E24AA62}" dt="2022-05-06T07:22:28.969" v="81" actId="113"/>
          <ac:spMkLst>
            <pc:docMk/>
            <pc:sldMk cId="2115550164" sldId="257"/>
            <ac:spMk id="4" creationId="{C5948BAA-3F60-A759-F7FC-4852EDD195FE}"/>
          </ac:spMkLst>
        </pc:spChg>
      </pc:sldChg>
      <pc:sldChg chg="del">
        <pc:chgData name="Lukas Bahrenberg" userId="e87e0106-77a4-4912-ab2a-1c124e32255a" providerId="ADAL" clId="{89BC9C3A-FB8E-4E12-995A-D35C1E24AA62}" dt="2022-05-06T07:22:46.020" v="82" actId="47"/>
        <pc:sldMkLst>
          <pc:docMk/>
          <pc:sldMk cId="2668027121" sldId="258"/>
        </pc:sldMkLst>
      </pc:sldChg>
      <pc:sldChg chg="del">
        <pc:chgData name="Lukas Bahrenberg" userId="e87e0106-77a4-4912-ab2a-1c124e32255a" providerId="ADAL" clId="{89BC9C3A-FB8E-4E12-995A-D35C1E24AA62}" dt="2022-05-06T07:22:46.020" v="82" actId="47"/>
        <pc:sldMkLst>
          <pc:docMk/>
          <pc:sldMk cId="2102266485" sldId="259"/>
        </pc:sldMkLst>
      </pc:sldChg>
      <pc:sldChg chg="del">
        <pc:chgData name="Lukas Bahrenberg" userId="e87e0106-77a4-4912-ab2a-1c124e32255a" providerId="ADAL" clId="{89BC9C3A-FB8E-4E12-995A-D35C1E24AA62}" dt="2022-05-06T07:22:46.020" v="82" actId="47"/>
        <pc:sldMkLst>
          <pc:docMk/>
          <pc:sldMk cId="2558047866" sldId="260"/>
        </pc:sldMkLst>
      </pc:sldChg>
      <pc:sldChg chg="addSp delSp modSp mod">
        <pc:chgData name="Lukas Bahrenberg" userId="e87e0106-77a4-4912-ab2a-1c124e32255a" providerId="ADAL" clId="{89BC9C3A-FB8E-4E12-995A-D35C1E24AA62}" dt="2022-05-09T13:58:12" v="1431" actId="1076"/>
        <pc:sldMkLst>
          <pc:docMk/>
          <pc:sldMk cId="3585748279" sldId="261"/>
        </pc:sldMkLst>
        <pc:spChg chg="mod">
          <ac:chgData name="Lukas Bahrenberg" userId="e87e0106-77a4-4912-ab2a-1c124e32255a" providerId="ADAL" clId="{89BC9C3A-FB8E-4E12-995A-D35C1E24AA62}" dt="2022-05-09T08:15:47.560" v="1391" actId="20577"/>
          <ac:spMkLst>
            <pc:docMk/>
            <pc:sldMk cId="3585748279" sldId="261"/>
            <ac:spMk id="2" creationId="{DF3598A9-ECF3-5F3B-3AD1-9048A989410A}"/>
          </ac:spMkLst>
        </pc:spChg>
        <pc:spChg chg="del">
          <ac:chgData name="Lukas Bahrenberg" userId="e87e0106-77a4-4912-ab2a-1c124e32255a" providerId="ADAL" clId="{89BC9C3A-FB8E-4E12-995A-D35C1E24AA62}" dt="2022-05-06T07:24:12.138" v="103" actId="478"/>
          <ac:spMkLst>
            <pc:docMk/>
            <pc:sldMk cId="3585748279" sldId="261"/>
            <ac:spMk id="4" creationId="{FCA5C139-0BDF-9629-7E76-901EFB0EF72C}"/>
          </ac:spMkLst>
        </pc:spChg>
        <pc:spChg chg="add mod">
          <ac:chgData name="Lukas Bahrenberg" userId="e87e0106-77a4-4912-ab2a-1c124e32255a" providerId="ADAL" clId="{89BC9C3A-FB8E-4E12-995A-D35C1E24AA62}" dt="2022-05-09T07:38:04.575" v="1341" actId="1076"/>
          <ac:spMkLst>
            <pc:docMk/>
            <pc:sldMk cId="3585748279" sldId="261"/>
            <ac:spMk id="5" creationId="{D08124BB-406A-0F8C-0E38-46CDDD536553}"/>
          </ac:spMkLst>
        </pc:spChg>
        <pc:spChg chg="add del mod">
          <ac:chgData name="Lukas Bahrenberg" userId="e87e0106-77a4-4912-ab2a-1c124e32255a" providerId="ADAL" clId="{89BC9C3A-FB8E-4E12-995A-D35C1E24AA62}" dt="2022-05-06T07:24:14.414" v="104" actId="478"/>
          <ac:spMkLst>
            <pc:docMk/>
            <pc:sldMk cId="3585748279" sldId="261"/>
            <ac:spMk id="6" creationId="{8DDEF8AD-3408-90FB-6EE7-544BAFBC4EDE}"/>
          </ac:spMkLst>
        </pc:spChg>
        <pc:spChg chg="add del mod">
          <ac:chgData name="Lukas Bahrenberg" userId="e87e0106-77a4-4912-ab2a-1c124e32255a" providerId="ADAL" clId="{89BC9C3A-FB8E-4E12-995A-D35C1E24AA62}" dt="2022-05-07T07:46:09.582" v="151" actId="478"/>
          <ac:spMkLst>
            <pc:docMk/>
            <pc:sldMk cId="3585748279" sldId="261"/>
            <ac:spMk id="6" creationId="{A26226A5-A66C-215E-4122-F7B04C5B7505}"/>
          </ac:spMkLst>
        </pc:spChg>
        <pc:spChg chg="add mod">
          <ac:chgData name="Lukas Bahrenberg" userId="e87e0106-77a4-4912-ab2a-1c124e32255a" providerId="ADAL" clId="{89BC9C3A-FB8E-4E12-995A-D35C1E24AA62}" dt="2022-05-09T07:37:25.073" v="1335" actId="164"/>
          <ac:spMkLst>
            <pc:docMk/>
            <pc:sldMk cId="3585748279" sldId="261"/>
            <ac:spMk id="7" creationId="{26AACEC2-0132-F8A2-70EC-277DF1FE9131}"/>
          </ac:spMkLst>
        </pc:spChg>
        <pc:spChg chg="add del mod">
          <ac:chgData name="Lukas Bahrenberg" userId="e87e0106-77a4-4912-ab2a-1c124e32255a" providerId="ADAL" clId="{89BC9C3A-FB8E-4E12-995A-D35C1E24AA62}" dt="2022-05-07T07:56:00.379" v="330" actId="478"/>
          <ac:spMkLst>
            <pc:docMk/>
            <pc:sldMk cId="3585748279" sldId="261"/>
            <ac:spMk id="8" creationId="{9F609564-9529-C7B1-2B2B-F630C41FE6FD}"/>
          </ac:spMkLst>
        </pc:spChg>
        <pc:spChg chg="add del mod">
          <ac:chgData name="Lukas Bahrenberg" userId="e87e0106-77a4-4912-ab2a-1c124e32255a" providerId="ADAL" clId="{89BC9C3A-FB8E-4E12-995A-D35C1E24AA62}" dt="2022-05-07T07:52:44.106" v="260" actId="478"/>
          <ac:spMkLst>
            <pc:docMk/>
            <pc:sldMk cId="3585748279" sldId="261"/>
            <ac:spMk id="9" creationId="{B6733ADC-D6FF-4AEF-4EE7-182C2830B552}"/>
          </ac:spMkLst>
        </pc:spChg>
        <pc:spChg chg="add mod">
          <ac:chgData name="Lukas Bahrenberg" userId="e87e0106-77a4-4912-ab2a-1c124e32255a" providerId="ADAL" clId="{89BC9C3A-FB8E-4E12-995A-D35C1E24AA62}" dt="2022-05-09T13:27:53.536" v="1425" actId="1035"/>
          <ac:spMkLst>
            <pc:docMk/>
            <pc:sldMk cId="3585748279" sldId="261"/>
            <ac:spMk id="11" creationId="{C1527C5C-326F-619D-2533-A037B03E42D2}"/>
          </ac:spMkLst>
        </pc:spChg>
        <pc:spChg chg="add mod">
          <ac:chgData name="Lukas Bahrenberg" userId="e87e0106-77a4-4912-ab2a-1c124e32255a" providerId="ADAL" clId="{89BC9C3A-FB8E-4E12-995A-D35C1E24AA62}" dt="2022-05-09T07:37:10.693" v="1333" actId="164"/>
          <ac:spMkLst>
            <pc:docMk/>
            <pc:sldMk cId="3585748279" sldId="261"/>
            <ac:spMk id="14" creationId="{34AA1F70-B86B-5CD4-916D-44EC460C47D3}"/>
          </ac:spMkLst>
        </pc:spChg>
        <pc:spChg chg="add mod">
          <ac:chgData name="Lukas Bahrenberg" userId="e87e0106-77a4-4912-ab2a-1c124e32255a" providerId="ADAL" clId="{89BC9C3A-FB8E-4E12-995A-D35C1E24AA62}" dt="2022-05-09T07:37:25.073" v="1335" actId="164"/>
          <ac:spMkLst>
            <pc:docMk/>
            <pc:sldMk cId="3585748279" sldId="261"/>
            <ac:spMk id="18" creationId="{BB2C33D2-C1A2-3CE1-B219-148D64C10BFD}"/>
          </ac:spMkLst>
        </pc:spChg>
        <pc:spChg chg="add mod">
          <ac:chgData name="Lukas Bahrenberg" userId="e87e0106-77a4-4912-ab2a-1c124e32255a" providerId="ADAL" clId="{89BC9C3A-FB8E-4E12-995A-D35C1E24AA62}" dt="2022-05-09T07:37:25.073" v="1335" actId="164"/>
          <ac:spMkLst>
            <pc:docMk/>
            <pc:sldMk cId="3585748279" sldId="261"/>
            <ac:spMk id="22" creationId="{25261096-2808-A5CD-C164-B031784907E0}"/>
          </ac:spMkLst>
        </pc:spChg>
        <pc:spChg chg="add mod">
          <ac:chgData name="Lukas Bahrenberg" userId="e87e0106-77a4-4912-ab2a-1c124e32255a" providerId="ADAL" clId="{89BC9C3A-FB8E-4E12-995A-D35C1E24AA62}" dt="2022-05-09T13:28:16.708" v="1429" actId="1036"/>
          <ac:spMkLst>
            <pc:docMk/>
            <pc:sldMk cId="3585748279" sldId="261"/>
            <ac:spMk id="28" creationId="{ADBE047B-95BE-D5F2-F067-B19E440C329F}"/>
          </ac:spMkLst>
        </pc:spChg>
        <pc:spChg chg="add mod">
          <ac:chgData name="Lukas Bahrenberg" userId="e87e0106-77a4-4912-ab2a-1c124e32255a" providerId="ADAL" clId="{89BC9C3A-FB8E-4E12-995A-D35C1E24AA62}" dt="2022-05-09T13:23:38.987" v="1413" actId="207"/>
          <ac:spMkLst>
            <pc:docMk/>
            <pc:sldMk cId="3585748279" sldId="261"/>
            <ac:spMk id="30" creationId="{42390EA3-1CB5-23E8-56D7-2EF227B78DF9}"/>
          </ac:spMkLst>
        </pc:spChg>
        <pc:spChg chg="add del mod">
          <ac:chgData name="Lukas Bahrenberg" userId="e87e0106-77a4-4912-ab2a-1c124e32255a" providerId="ADAL" clId="{89BC9C3A-FB8E-4E12-995A-D35C1E24AA62}" dt="2022-05-09T07:14:58.428" v="894" actId="478"/>
          <ac:spMkLst>
            <pc:docMk/>
            <pc:sldMk cId="3585748279" sldId="261"/>
            <ac:spMk id="31" creationId="{F60A5696-9622-6529-CDC7-008448BE9EED}"/>
          </ac:spMkLst>
        </pc:spChg>
        <pc:spChg chg="add del mod">
          <ac:chgData name="Lukas Bahrenberg" userId="e87e0106-77a4-4912-ab2a-1c124e32255a" providerId="ADAL" clId="{89BC9C3A-FB8E-4E12-995A-D35C1E24AA62}" dt="2022-05-09T07:13:54.680" v="866" actId="21"/>
          <ac:spMkLst>
            <pc:docMk/>
            <pc:sldMk cId="3585748279" sldId="261"/>
            <ac:spMk id="37" creationId="{639EB543-B3AC-4D19-7AFC-BF5F7976D643}"/>
          </ac:spMkLst>
        </pc:spChg>
        <pc:spChg chg="add mod">
          <ac:chgData name="Lukas Bahrenberg" userId="e87e0106-77a4-4912-ab2a-1c124e32255a" providerId="ADAL" clId="{89BC9C3A-FB8E-4E12-995A-D35C1E24AA62}" dt="2022-05-09T07:37:20.335" v="1334" actId="164"/>
          <ac:spMkLst>
            <pc:docMk/>
            <pc:sldMk cId="3585748279" sldId="261"/>
            <ac:spMk id="38" creationId="{DF10BFBB-C8D7-0C25-8ACF-5F7DA68F1B4D}"/>
          </ac:spMkLst>
        </pc:spChg>
        <pc:spChg chg="add mod">
          <ac:chgData name="Lukas Bahrenberg" userId="e87e0106-77a4-4912-ab2a-1c124e32255a" providerId="ADAL" clId="{89BC9C3A-FB8E-4E12-995A-D35C1E24AA62}" dt="2022-05-09T07:37:20.335" v="1334" actId="164"/>
          <ac:spMkLst>
            <pc:docMk/>
            <pc:sldMk cId="3585748279" sldId="261"/>
            <ac:spMk id="39" creationId="{443535F7-6D99-076F-E44B-D38298E87344}"/>
          </ac:spMkLst>
        </pc:spChg>
        <pc:spChg chg="add mod">
          <ac:chgData name="Lukas Bahrenberg" userId="e87e0106-77a4-4912-ab2a-1c124e32255a" providerId="ADAL" clId="{89BC9C3A-FB8E-4E12-995A-D35C1E24AA62}" dt="2022-05-09T07:37:10.693" v="1333" actId="164"/>
          <ac:spMkLst>
            <pc:docMk/>
            <pc:sldMk cId="3585748279" sldId="261"/>
            <ac:spMk id="43" creationId="{A4F5747D-1987-2D36-E61E-6FC6A24E1C87}"/>
          </ac:spMkLst>
        </pc:spChg>
        <pc:spChg chg="add mod">
          <ac:chgData name="Lukas Bahrenberg" userId="e87e0106-77a4-4912-ab2a-1c124e32255a" providerId="ADAL" clId="{89BC9C3A-FB8E-4E12-995A-D35C1E24AA62}" dt="2022-05-09T07:37:20.335" v="1334" actId="164"/>
          <ac:spMkLst>
            <pc:docMk/>
            <pc:sldMk cId="3585748279" sldId="261"/>
            <ac:spMk id="47" creationId="{AF665CEF-684C-A853-462D-3031B07661B8}"/>
          </ac:spMkLst>
        </pc:spChg>
        <pc:spChg chg="add mod">
          <ac:chgData name="Lukas Bahrenberg" userId="e87e0106-77a4-4912-ab2a-1c124e32255a" providerId="ADAL" clId="{89BC9C3A-FB8E-4E12-995A-D35C1E24AA62}" dt="2022-05-09T07:37:20.335" v="1334" actId="164"/>
          <ac:spMkLst>
            <pc:docMk/>
            <pc:sldMk cId="3585748279" sldId="261"/>
            <ac:spMk id="48" creationId="{E4CCEC5B-5EAE-0BE6-2DB9-5FE9C9AA7AD4}"/>
          </ac:spMkLst>
        </pc:spChg>
        <pc:spChg chg="add mod">
          <ac:chgData name="Lukas Bahrenberg" userId="e87e0106-77a4-4912-ab2a-1c124e32255a" providerId="ADAL" clId="{89BC9C3A-FB8E-4E12-995A-D35C1E24AA62}" dt="2022-05-09T07:37:20.335" v="1334" actId="164"/>
          <ac:spMkLst>
            <pc:docMk/>
            <pc:sldMk cId="3585748279" sldId="261"/>
            <ac:spMk id="49" creationId="{89E9115D-D60D-B7F5-8BA2-91EA7E335566}"/>
          </ac:spMkLst>
        </pc:spChg>
        <pc:spChg chg="add mod">
          <ac:chgData name="Lukas Bahrenberg" userId="e87e0106-77a4-4912-ab2a-1c124e32255a" providerId="ADAL" clId="{89BC9C3A-FB8E-4E12-995A-D35C1E24AA62}" dt="2022-05-09T07:37:20.335" v="1334" actId="164"/>
          <ac:spMkLst>
            <pc:docMk/>
            <pc:sldMk cId="3585748279" sldId="261"/>
            <ac:spMk id="50" creationId="{0D8A4248-955A-6A05-51F1-BE2BA0208838}"/>
          </ac:spMkLst>
        </pc:spChg>
        <pc:spChg chg="add mod">
          <ac:chgData name="Lukas Bahrenberg" userId="e87e0106-77a4-4912-ab2a-1c124e32255a" providerId="ADAL" clId="{89BC9C3A-FB8E-4E12-995A-D35C1E24AA62}" dt="2022-05-09T07:40:15.414" v="1356" actId="207"/>
          <ac:spMkLst>
            <pc:docMk/>
            <pc:sldMk cId="3585748279" sldId="261"/>
            <ac:spMk id="51" creationId="{8096A8CD-3A78-0343-5116-311DA6588FF8}"/>
          </ac:spMkLst>
        </pc:spChg>
        <pc:spChg chg="add mod">
          <ac:chgData name="Lukas Bahrenberg" userId="e87e0106-77a4-4912-ab2a-1c124e32255a" providerId="ADAL" clId="{89BC9C3A-FB8E-4E12-995A-D35C1E24AA62}" dt="2022-05-09T07:37:20.335" v="1334" actId="164"/>
          <ac:spMkLst>
            <pc:docMk/>
            <pc:sldMk cId="3585748279" sldId="261"/>
            <ac:spMk id="53" creationId="{3DEFA654-F902-A94B-0700-2430BBAA4BE6}"/>
          </ac:spMkLst>
        </pc:spChg>
        <pc:spChg chg="add mod">
          <ac:chgData name="Lukas Bahrenberg" userId="e87e0106-77a4-4912-ab2a-1c124e32255a" providerId="ADAL" clId="{89BC9C3A-FB8E-4E12-995A-D35C1E24AA62}" dt="2022-05-09T07:37:25.073" v="1335" actId="164"/>
          <ac:spMkLst>
            <pc:docMk/>
            <pc:sldMk cId="3585748279" sldId="261"/>
            <ac:spMk id="54" creationId="{29FDFB36-98C5-194C-517E-97A7C75DF0E2}"/>
          </ac:spMkLst>
        </pc:spChg>
        <pc:spChg chg="add mod">
          <ac:chgData name="Lukas Bahrenberg" userId="e87e0106-77a4-4912-ab2a-1c124e32255a" providerId="ADAL" clId="{89BC9C3A-FB8E-4E12-995A-D35C1E24AA62}" dt="2022-05-09T08:22:43.828" v="1411" actId="1076"/>
          <ac:spMkLst>
            <pc:docMk/>
            <pc:sldMk cId="3585748279" sldId="261"/>
            <ac:spMk id="55" creationId="{59932FE5-C3BF-1BD9-536F-15B5878780CF}"/>
          </ac:spMkLst>
        </pc:spChg>
        <pc:spChg chg="add del mod">
          <ac:chgData name="Lukas Bahrenberg" userId="e87e0106-77a4-4912-ab2a-1c124e32255a" providerId="ADAL" clId="{89BC9C3A-FB8E-4E12-995A-D35C1E24AA62}" dt="2022-05-07T09:14:59.620" v="583" actId="478"/>
          <ac:spMkLst>
            <pc:docMk/>
            <pc:sldMk cId="3585748279" sldId="261"/>
            <ac:spMk id="55" creationId="{E168A077-3363-5B4D-B8A7-7B4CB73D7122}"/>
          </ac:spMkLst>
        </pc:spChg>
        <pc:spChg chg="add mod">
          <ac:chgData name="Lukas Bahrenberg" userId="e87e0106-77a4-4912-ab2a-1c124e32255a" providerId="ADAL" clId="{89BC9C3A-FB8E-4E12-995A-D35C1E24AA62}" dt="2022-05-09T07:40:19.955" v="1357" actId="207"/>
          <ac:spMkLst>
            <pc:docMk/>
            <pc:sldMk cId="3585748279" sldId="261"/>
            <ac:spMk id="56" creationId="{EB8096B4-8FFF-9841-8473-C13F95D8BCCC}"/>
          </ac:spMkLst>
        </pc:spChg>
        <pc:spChg chg="add mod">
          <ac:chgData name="Lukas Bahrenberg" userId="e87e0106-77a4-4912-ab2a-1c124e32255a" providerId="ADAL" clId="{89BC9C3A-FB8E-4E12-995A-D35C1E24AA62}" dt="2022-05-09T07:37:10.693" v="1333" actId="164"/>
          <ac:spMkLst>
            <pc:docMk/>
            <pc:sldMk cId="3585748279" sldId="261"/>
            <ac:spMk id="57" creationId="{D7B6EE18-D462-FDA1-329F-C706130801A4}"/>
          </ac:spMkLst>
        </pc:spChg>
        <pc:spChg chg="add mod">
          <ac:chgData name="Lukas Bahrenberg" userId="e87e0106-77a4-4912-ab2a-1c124e32255a" providerId="ADAL" clId="{89BC9C3A-FB8E-4E12-995A-D35C1E24AA62}" dt="2022-05-09T13:24:18.251" v="1422" actId="1036"/>
          <ac:spMkLst>
            <pc:docMk/>
            <pc:sldMk cId="3585748279" sldId="261"/>
            <ac:spMk id="64" creationId="{E4E4A0FF-64FF-7D74-1271-A2EC8EB1AD81}"/>
          </ac:spMkLst>
        </pc:spChg>
        <pc:spChg chg="add mod">
          <ac:chgData name="Lukas Bahrenberg" userId="e87e0106-77a4-4912-ab2a-1c124e32255a" providerId="ADAL" clId="{89BC9C3A-FB8E-4E12-995A-D35C1E24AA62}" dt="2022-05-09T13:24:18.251" v="1422" actId="1036"/>
          <ac:spMkLst>
            <pc:docMk/>
            <pc:sldMk cId="3585748279" sldId="261"/>
            <ac:spMk id="66" creationId="{BE22401C-FB14-FCA9-0945-20EA158832C2}"/>
          </ac:spMkLst>
        </pc:spChg>
        <pc:spChg chg="add del mod">
          <ac:chgData name="Lukas Bahrenberg" userId="e87e0106-77a4-4912-ab2a-1c124e32255a" providerId="ADAL" clId="{89BC9C3A-FB8E-4E12-995A-D35C1E24AA62}" dt="2022-05-07T09:16:32.261" v="618"/>
          <ac:spMkLst>
            <pc:docMk/>
            <pc:sldMk cId="3585748279" sldId="261"/>
            <ac:spMk id="82" creationId="{C70DF30E-8E64-DA1D-5CCF-0E2E91EE4B64}"/>
          </ac:spMkLst>
        </pc:spChg>
        <pc:spChg chg="add mod">
          <ac:chgData name="Lukas Bahrenberg" userId="e87e0106-77a4-4912-ab2a-1c124e32255a" providerId="ADAL" clId="{89BC9C3A-FB8E-4E12-995A-D35C1E24AA62}" dt="2022-05-09T07:37:10.693" v="1333" actId="164"/>
          <ac:spMkLst>
            <pc:docMk/>
            <pc:sldMk cId="3585748279" sldId="261"/>
            <ac:spMk id="85" creationId="{0DDE8394-FB72-42FA-54BE-F39BE4A4B2FE}"/>
          </ac:spMkLst>
        </pc:spChg>
        <pc:spChg chg="add mod">
          <ac:chgData name="Lukas Bahrenberg" userId="e87e0106-77a4-4912-ab2a-1c124e32255a" providerId="ADAL" clId="{89BC9C3A-FB8E-4E12-995A-D35C1E24AA62}" dt="2022-05-09T07:37:10.693" v="1333" actId="164"/>
          <ac:spMkLst>
            <pc:docMk/>
            <pc:sldMk cId="3585748279" sldId="261"/>
            <ac:spMk id="86" creationId="{B1F474EF-F136-74C9-EDDF-B5227DCB6CEF}"/>
          </ac:spMkLst>
        </pc:spChg>
        <pc:spChg chg="add del">
          <ac:chgData name="Lukas Bahrenberg" userId="e87e0106-77a4-4912-ab2a-1c124e32255a" providerId="ADAL" clId="{89BC9C3A-FB8E-4E12-995A-D35C1E24AA62}" dt="2022-05-07T09:26:15.066" v="710" actId="478"/>
          <ac:spMkLst>
            <pc:docMk/>
            <pc:sldMk cId="3585748279" sldId="261"/>
            <ac:spMk id="91" creationId="{61E5C728-3911-EDD5-10FB-9F787A24E88F}"/>
          </ac:spMkLst>
        </pc:spChg>
        <pc:spChg chg="add mod">
          <ac:chgData name="Lukas Bahrenberg" userId="e87e0106-77a4-4912-ab2a-1c124e32255a" providerId="ADAL" clId="{89BC9C3A-FB8E-4E12-995A-D35C1E24AA62}" dt="2022-05-09T07:37:10.693" v="1333" actId="164"/>
          <ac:spMkLst>
            <pc:docMk/>
            <pc:sldMk cId="3585748279" sldId="261"/>
            <ac:spMk id="92" creationId="{5491B494-B9A4-FE3E-124C-08393AC08EDE}"/>
          </ac:spMkLst>
        </pc:spChg>
        <pc:spChg chg="add mod">
          <ac:chgData name="Lukas Bahrenberg" userId="e87e0106-77a4-4912-ab2a-1c124e32255a" providerId="ADAL" clId="{89BC9C3A-FB8E-4E12-995A-D35C1E24AA62}" dt="2022-05-09T07:37:10.693" v="1333" actId="164"/>
          <ac:spMkLst>
            <pc:docMk/>
            <pc:sldMk cId="3585748279" sldId="261"/>
            <ac:spMk id="93" creationId="{0DC0DAD2-6FE6-A9CB-E6CD-F4779D2F7B9F}"/>
          </ac:spMkLst>
        </pc:spChg>
        <pc:grpChg chg="add mod">
          <ac:chgData name="Lukas Bahrenberg" userId="e87e0106-77a4-4912-ab2a-1c124e32255a" providerId="ADAL" clId="{89BC9C3A-FB8E-4E12-995A-D35C1E24AA62}" dt="2022-05-09T13:24:18.251" v="1422" actId="1036"/>
          <ac:grpSpMkLst>
            <pc:docMk/>
            <pc:sldMk cId="3585748279" sldId="261"/>
            <ac:grpSpMk id="20" creationId="{4AF6E038-3619-6C76-8FFC-348755AC5291}"/>
          </ac:grpSpMkLst>
        </pc:grpChg>
        <pc:grpChg chg="add mod">
          <ac:chgData name="Lukas Bahrenberg" userId="e87e0106-77a4-4912-ab2a-1c124e32255a" providerId="ADAL" clId="{89BC9C3A-FB8E-4E12-995A-D35C1E24AA62}" dt="2022-05-09T13:24:18.251" v="1422" actId="1036"/>
          <ac:grpSpMkLst>
            <pc:docMk/>
            <pc:sldMk cId="3585748279" sldId="261"/>
            <ac:grpSpMk id="21" creationId="{5C5CCC46-CFF1-62F8-EBBF-27D9B1F81B56}"/>
          </ac:grpSpMkLst>
        </pc:grpChg>
        <pc:grpChg chg="add mod">
          <ac:chgData name="Lukas Bahrenberg" userId="e87e0106-77a4-4912-ab2a-1c124e32255a" providerId="ADAL" clId="{89BC9C3A-FB8E-4E12-995A-D35C1E24AA62}" dt="2022-05-09T13:58:12" v="1431" actId="1076"/>
          <ac:grpSpMkLst>
            <pc:docMk/>
            <pc:sldMk cId="3585748279" sldId="261"/>
            <ac:grpSpMk id="24" creationId="{89DF4CE4-3E47-A962-7B40-9F0C86E0F6DB}"/>
          </ac:grpSpMkLst>
        </pc:grpChg>
        <pc:graphicFrameChg chg="add mod modGraphic">
          <ac:chgData name="Lukas Bahrenberg" userId="e87e0106-77a4-4912-ab2a-1c124e32255a" providerId="ADAL" clId="{89BC9C3A-FB8E-4E12-995A-D35C1E24AA62}" dt="2022-05-09T13:58:01.734" v="1430" actId="1076"/>
          <ac:graphicFrameMkLst>
            <pc:docMk/>
            <pc:sldMk cId="3585748279" sldId="261"/>
            <ac:graphicFrameMk id="10" creationId="{38CE08AC-B349-3291-C432-B39293E92384}"/>
          </ac:graphicFrameMkLst>
        </pc:graphicFrameChg>
        <pc:cxnChg chg="add mod">
          <ac:chgData name="Lukas Bahrenberg" userId="e87e0106-77a4-4912-ab2a-1c124e32255a" providerId="ADAL" clId="{89BC9C3A-FB8E-4E12-995A-D35C1E24AA62}" dt="2022-05-09T13:27:53.536" v="1425" actId="1035"/>
          <ac:cxnSpMkLst>
            <pc:docMk/>
            <pc:sldMk cId="3585748279" sldId="261"/>
            <ac:cxnSpMk id="13" creationId="{CCFC4A77-04F6-6C57-9717-A4C65EF3C895}"/>
          </ac:cxnSpMkLst>
        </pc:cxnChg>
        <pc:cxnChg chg="add mod">
          <ac:chgData name="Lukas Bahrenberg" userId="e87e0106-77a4-4912-ab2a-1c124e32255a" providerId="ADAL" clId="{89BC9C3A-FB8E-4E12-995A-D35C1E24AA62}" dt="2022-05-09T13:27:53.536" v="1425" actId="1035"/>
          <ac:cxnSpMkLst>
            <pc:docMk/>
            <pc:sldMk cId="3585748279" sldId="261"/>
            <ac:cxnSpMk id="19" creationId="{6CCE602B-D519-1D0B-F379-D2A7FC13A8B5}"/>
          </ac:cxnSpMkLst>
        </pc:cxnChg>
        <pc:cxnChg chg="add mod">
          <ac:chgData name="Lukas Bahrenberg" userId="e87e0106-77a4-4912-ab2a-1c124e32255a" providerId="ADAL" clId="{89BC9C3A-FB8E-4E12-995A-D35C1E24AA62}" dt="2022-05-09T13:27:53.536" v="1425" actId="1035"/>
          <ac:cxnSpMkLst>
            <pc:docMk/>
            <pc:sldMk cId="3585748279" sldId="261"/>
            <ac:cxnSpMk id="23" creationId="{DD497E62-CA2A-11B5-5345-5F6D5DA20463}"/>
          </ac:cxnSpMkLst>
        </pc:cxnChg>
        <pc:cxnChg chg="add mod">
          <ac:chgData name="Lukas Bahrenberg" userId="e87e0106-77a4-4912-ab2a-1c124e32255a" providerId="ADAL" clId="{89BC9C3A-FB8E-4E12-995A-D35C1E24AA62}" dt="2022-05-09T13:28:16.708" v="1429" actId="1036"/>
          <ac:cxnSpMkLst>
            <pc:docMk/>
            <pc:sldMk cId="3585748279" sldId="261"/>
            <ac:cxnSpMk id="29" creationId="{FB16CA99-B387-C84A-A588-A1129FF78B37}"/>
          </ac:cxnSpMkLst>
        </pc:cxnChg>
        <pc:cxnChg chg="add mod">
          <ac:chgData name="Lukas Bahrenberg" userId="e87e0106-77a4-4912-ab2a-1c124e32255a" providerId="ADAL" clId="{89BC9C3A-FB8E-4E12-995A-D35C1E24AA62}" dt="2022-05-09T13:58:12" v="1431" actId="1076"/>
          <ac:cxnSpMkLst>
            <pc:docMk/>
            <pc:sldMk cId="3585748279" sldId="261"/>
            <ac:cxnSpMk id="35" creationId="{8E89E28B-9A29-74E4-37C9-A948D5853BE7}"/>
          </ac:cxnSpMkLst>
        </pc:cxnChg>
        <pc:cxnChg chg="add mod">
          <ac:chgData name="Lukas Bahrenberg" userId="e87e0106-77a4-4912-ab2a-1c124e32255a" providerId="ADAL" clId="{89BC9C3A-FB8E-4E12-995A-D35C1E24AA62}" dt="2022-05-09T07:37:20.335" v="1334" actId="164"/>
          <ac:cxnSpMkLst>
            <pc:docMk/>
            <pc:sldMk cId="3585748279" sldId="261"/>
            <ac:cxnSpMk id="36" creationId="{597DB260-FB81-4845-2D34-C3A5563F3C17}"/>
          </ac:cxnSpMkLst>
        </pc:cxnChg>
        <pc:cxnChg chg="add mod">
          <ac:chgData name="Lukas Bahrenberg" userId="e87e0106-77a4-4912-ab2a-1c124e32255a" providerId="ADAL" clId="{89BC9C3A-FB8E-4E12-995A-D35C1E24AA62}" dt="2022-05-09T07:37:10.693" v="1333" actId="164"/>
          <ac:cxnSpMkLst>
            <pc:docMk/>
            <pc:sldMk cId="3585748279" sldId="261"/>
            <ac:cxnSpMk id="40" creationId="{34055F9F-5884-AA6C-59BA-14116DE32A33}"/>
          </ac:cxnSpMkLst>
        </pc:cxnChg>
        <pc:cxnChg chg="add mod">
          <ac:chgData name="Lukas Bahrenberg" userId="e87e0106-77a4-4912-ab2a-1c124e32255a" providerId="ADAL" clId="{89BC9C3A-FB8E-4E12-995A-D35C1E24AA62}" dt="2022-05-09T07:37:20.335" v="1334" actId="164"/>
          <ac:cxnSpMkLst>
            <pc:docMk/>
            <pc:sldMk cId="3585748279" sldId="261"/>
            <ac:cxnSpMk id="41" creationId="{986ED6CB-7EF2-75CE-760E-B78D2514F1BD}"/>
          </ac:cxnSpMkLst>
        </pc:cxnChg>
        <pc:cxnChg chg="add mod">
          <ac:chgData name="Lukas Bahrenberg" userId="e87e0106-77a4-4912-ab2a-1c124e32255a" providerId="ADAL" clId="{89BC9C3A-FB8E-4E12-995A-D35C1E24AA62}" dt="2022-05-09T07:37:20.335" v="1334" actId="164"/>
          <ac:cxnSpMkLst>
            <pc:docMk/>
            <pc:sldMk cId="3585748279" sldId="261"/>
            <ac:cxnSpMk id="42" creationId="{2F76F419-26A9-3987-7996-A9068BDB804F}"/>
          </ac:cxnSpMkLst>
        </pc:cxnChg>
        <pc:cxnChg chg="add mod">
          <ac:chgData name="Lukas Bahrenberg" userId="e87e0106-77a4-4912-ab2a-1c124e32255a" providerId="ADAL" clId="{89BC9C3A-FB8E-4E12-995A-D35C1E24AA62}" dt="2022-05-09T07:37:20.335" v="1334" actId="164"/>
          <ac:cxnSpMkLst>
            <pc:docMk/>
            <pc:sldMk cId="3585748279" sldId="261"/>
            <ac:cxnSpMk id="44" creationId="{41B12BF0-AE85-8F17-C176-5880C5BB7385}"/>
          </ac:cxnSpMkLst>
        </pc:cxnChg>
        <pc:cxnChg chg="add mod">
          <ac:chgData name="Lukas Bahrenberg" userId="e87e0106-77a4-4912-ab2a-1c124e32255a" providerId="ADAL" clId="{89BC9C3A-FB8E-4E12-995A-D35C1E24AA62}" dt="2022-05-09T07:37:20.335" v="1334" actId="164"/>
          <ac:cxnSpMkLst>
            <pc:docMk/>
            <pc:sldMk cId="3585748279" sldId="261"/>
            <ac:cxnSpMk id="45" creationId="{399B478D-6F79-5F56-0A68-A011724956B6}"/>
          </ac:cxnSpMkLst>
        </pc:cxnChg>
        <pc:cxnChg chg="add mod">
          <ac:chgData name="Lukas Bahrenberg" userId="e87e0106-77a4-4912-ab2a-1c124e32255a" providerId="ADAL" clId="{89BC9C3A-FB8E-4E12-995A-D35C1E24AA62}" dt="2022-05-09T07:37:20.335" v="1334" actId="164"/>
          <ac:cxnSpMkLst>
            <pc:docMk/>
            <pc:sldMk cId="3585748279" sldId="261"/>
            <ac:cxnSpMk id="46" creationId="{98E2970F-A85F-C2A2-9BF3-21C697E41EC7}"/>
          </ac:cxnSpMkLst>
        </pc:cxnChg>
        <pc:cxnChg chg="add del mod ord">
          <ac:chgData name="Lukas Bahrenberg" userId="e87e0106-77a4-4912-ab2a-1c124e32255a" providerId="ADAL" clId="{89BC9C3A-FB8E-4E12-995A-D35C1E24AA62}" dt="2022-05-09T07:40:23.702" v="1358" actId="478"/>
          <ac:cxnSpMkLst>
            <pc:docMk/>
            <pc:sldMk cId="3585748279" sldId="261"/>
            <ac:cxnSpMk id="52" creationId="{19F0E02F-E20B-7F4D-D069-F20DEB0289F0}"/>
          </ac:cxnSpMkLst>
        </pc:cxnChg>
        <pc:cxnChg chg="add mod">
          <ac:chgData name="Lukas Bahrenberg" userId="e87e0106-77a4-4912-ab2a-1c124e32255a" providerId="ADAL" clId="{89BC9C3A-FB8E-4E12-995A-D35C1E24AA62}" dt="2022-05-09T07:37:10.693" v="1333" actId="164"/>
          <ac:cxnSpMkLst>
            <pc:docMk/>
            <pc:sldMk cId="3585748279" sldId="261"/>
            <ac:cxnSpMk id="59" creationId="{DC8C690B-5D39-5FB5-F914-A97758B80F72}"/>
          </ac:cxnSpMkLst>
        </pc:cxnChg>
        <pc:cxnChg chg="add del mod">
          <ac:chgData name="Lukas Bahrenberg" userId="e87e0106-77a4-4912-ab2a-1c124e32255a" providerId="ADAL" clId="{89BC9C3A-FB8E-4E12-995A-D35C1E24AA62}" dt="2022-05-07T09:15:31.926" v="594" actId="478"/>
          <ac:cxnSpMkLst>
            <pc:docMk/>
            <pc:sldMk cId="3585748279" sldId="261"/>
            <ac:cxnSpMk id="64" creationId="{B165C6EB-52ED-98E8-64EE-67A0E658390B}"/>
          </ac:cxnSpMkLst>
        </pc:cxnChg>
        <pc:cxnChg chg="add mod">
          <ac:chgData name="Lukas Bahrenberg" userId="e87e0106-77a4-4912-ab2a-1c124e32255a" providerId="ADAL" clId="{89BC9C3A-FB8E-4E12-995A-D35C1E24AA62}" dt="2022-05-09T07:37:10.693" v="1333" actId="164"/>
          <ac:cxnSpMkLst>
            <pc:docMk/>
            <pc:sldMk cId="3585748279" sldId="261"/>
            <ac:cxnSpMk id="65" creationId="{74B2381A-7BB6-FF8B-A783-7CC3BD4902C9}"/>
          </ac:cxnSpMkLst>
        </pc:cxnChg>
        <pc:cxnChg chg="add mod">
          <ac:chgData name="Lukas Bahrenberg" userId="e87e0106-77a4-4912-ab2a-1c124e32255a" providerId="ADAL" clId="{89BC9C3A-FB8E-4E12-995A-D35C1E24AA62}" dt="2022-05-09T07:37:10.693" v="1333" actId="164"/>
          <ac:cxnSpMkLst>
            <pc:docMk/>
            <pc:sldMk cId="3585748279" sldId="261"/>
            <ac:cxnSpMk id="69" creationId="{C54CC550-3CFD-3971-85D8-EF540388AC30}"/>
          </ac:cxnSpMkLst>
        </pc:cxnChg>
        <pc:cxnChg chg="add mod">
          <ac:chgData name="Lukas Bahrenberg" userId="e87e0106-77a4-4912-ab2a-1c124e32255a" providerId="ADAL" clId="{89BC9C3A-FB8E-4E12-995A-D35C1E24AA62}" dt="2022-05-09T07:37:10.693" v="1333" actId="164"/>
          <ac:cxnSpMkLst>
            <pc:docMk/>
            <pc:sldMk cId="3585748279" sldId="261"/>
            <ac:cxnSpMk id="73" creationId="{A293017E-0FF7-A2FA-00B5-773D1A623D42}"/>
          </ac:cxnSpMkLst>
        </pc:cxnChg>
        <pc:cxnChg chg="add mod">
          <ac:chgData name="Lukas Bahrenberg" userId="e87e0106-77a4-4912-ab2a-1c124e32255a" providerId="ADAL" clId="{89BC9C3A-FB8E-4E12-995A-D35C1E24AA62}" dt="2022-05-09T07:37:10.693" v="1333" actId="164"/>
          <ac:cxnSpMkLst>
            <pc:docMk/>
            <pc:sldMk cId="3585748279" sldId="261"/>
            <ac:cxnSpMk id="79" creationId="{020104E0-664F-A0F2-3150-9D24D39E7512}"/>
          </ac:cxnSpMkLst>
        </pc:cxnChg>
      </pc:sldChg>
      <pc:sldChg chg="del">
        <pc:chgData name="Lukas Bahrenberg" userId="e87e0106-77a4-4912-ab2a-1c124e32255a" providerId="ADAL" clId="{89BC9C3A-FB8E-4E12-995A-D35C1E24AA62}" dt="2022-05-06T07:22:46.020" v="82" actId="47"/>
        <pc:sldMkLst>
          <pc:docMk/>
          <pc:sldMk cId="2606107532" sldId="262"/>
        </pc:sldMkLst>
      </pc:sldChg>
      <pc:sldChg chg="del">
        <pc:chgData name="Lukas Bahrenberg" userId="e87e0106-77a4-4912-ab2a-1c124e32255a" providerId="ADAL" clId="{89BC9C3A-FB8E-4E12-995A-D35C1E24AA62}" dt="2022-05-06T07:22:46.020" v="82" actId="47"/>
        <pc:sldMkLst>
          <pc:docMk/>
          <pc:sldMk cId="4170146018" sldId="264"/>
        </pc:sldMkLst>
      </pc:sldChg>
      <pc:sldChg chg="del">
        <pc:chgData name="Lukas Bahrenberg" userId="e87e0106-77a4-4912-ab2a-1c124e32255a" providerId="ADAL" clId="{89BC9C3A-FB8E-4E12-995A-D35C1E24AA62}" dt="2022-05-06T07:22:46.020" v="82" actId="47"/>
        <pc:sldMkLst>
          <pc:docMk/>
          <pc:sldMk cId="2619934981" sldId="265"/>
        </pc:sldMkLst>
      </pc:sldChg>
    </pc:docChg>
  </pc:docChgLst>
  <pc:docChgLst>
    <pc:chgData name="Lukas Bahrenberg" userId="e87e0106-77a4-4912-ab2a-1c124e32255a" providerId="ADAL" clId="{A22CE697-7893-497C-B870-9935F74E8013}"/>
    <pc:docChg chg="custSel modMainMaster">
      <pc:chgData name="Lukas Bahrenberg" userId="e87e0106-77a4-4912-ab2a-1c124e32255a" providerId="ADAL" clId="{A22CE697-7893-497C-B870-9935F74E8013}" dt="2022-08-29T18:29:28.498" v="0" actId="478"/>
      <pc:docMkLst>
        <pc:docMk/>
      </pc:docMkLst>
      <pc:sldMasterChg chg="modSldLayout">
        <pc:chgData name="Lukas Bahrenberg" userId="e87e0106-77a4-4912-ab2a-1c124e32255a" providerId="ADAL" clId="{A22CE697-7893-497C-B870-9935F74E8013}" dt="2022-08-29T18:29:28.498" v="0" actId="478"/>
        <pc:sldMasterMkLst>
          <pc:docMk/>
          <pc:sldMasterMk cId="3230672086" sldId="2147483899"/>
        </pc:sldMasterMkLst>
        <pc:sldLayoutChg chg="delSp mod">
          <pc:chgData name="Lukas Bahrenberg" userId="e87e0106-77a4-4912-ab2a-1c124e32255a" providerId="ADAL" clId="{A22CE697-7893-497C-B870-9935F74E8013}" dt="2022-08-29T18:29:28.498" v="0" actId="478"/>
          <pc:sldLayoutMkLst>
            <pc:docMk/>
            <pc:sldMasterMk cId="3230672086" sldId="2147483899"/>
            <pc:sldLayoutMk cId="1564064754" sldId="2147483900"/>
          </pc:sldLayoutMkLst>
          <pc:picChg chg="del">
            <ac:chgData name="Lukas Bahrenberg" userId="e87e0106-77a4-4912-ab2a-1c124e32255a" providerId="ADAL" clId="{A22CE697-7893-497C-B870-9935F74E8013}" dt="2022-08-29T18:29:28.498" v="0" actId="478"/>
            <ac:picMkLst>
              <pc:docMk/>
              <pc:sldMasterMk cId="3230672086" sldId="2147483899"/>
              <pc:sldLayoutMk cId="1564064754" sldId="2147483900"/>
              <ac:picMk id="4" creationId="{40DC448B-32B7-B74A-B3E1-BEEEE48D6015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8E20-C120-40A4-A328-0954A05B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8078"/>
            <a:ext cx="9144000" cy="2072739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06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02093-94E5-4F5F-98BF-3A8B305C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3F871-700C-4659-A284-E0A36497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26E2A6-25E9-4744-A3F0-8803C2E51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C0767-4B74-48D8-87ED-165912B8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331E8A-2FB3-4599-88D1-76810314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D42AD-7B0B-474E-B79A-647CCF53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7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A926-B56D-4F27-A6C6-2A725F87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C4E524-BFB7-48E5-BF1F-F0CCAD0DB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AA2D5D-7F75-40EE-AB82-43C374A7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3EC4F1-2E6C-4D1A-9E20-D1C6BB7B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B0BFD6-9C34-4615-8450-961C2346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97182D-C405-42FF-AA50-33945EA1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694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D8031-D60B-40A3-B557-0C01F6EC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DA0641-31B4-4389-822D-272E982C0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3E696-3C28-481D-8646-77644EEC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F5E6B-4166-4086-82E4-DA2218C1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79163-2213-4745-B8C2-D7AF44FE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72EC55CD-6A33-4F2A-92E7-AFB9B7EA980E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0B8FEFA8-BE0E-B649-88ED-433B21F00A36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288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56EC60-4DE9-4F9F-883C-D7CF616EA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7C996F-D1D9-4DE6-AB09-CA9CBF66A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2758-17D9-41D0-9908-183DCEB1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94062-411B-4B29-8483-E08B9D43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A4BF6-FCBF-4128-AA7E-EAC7C88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15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8E20-C120-40A4-A328-0954A05B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8078"/>
            <a:ext cx="9144000" cy="2072739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A11D4C-CA3D-4839-BE75-6C78F8842F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631" y="1216640"/>
            <a:ext cx="2072738" cy="20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9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F457-7321-4DDC-ACEF-94E05A59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4" y="111473"/>
            <a:ext cx="11314671" cy="890608"/>
          </a:xfrm>
        </p:spPr>
        <p:txBody>
          <a:bodyPr anchor="ctr">
            <a:normAutofit/>
          </a:bodyPr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AE9D7-930D-4CC5-A820-EBB1708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C7997-8752-422D-BABC-85EEC12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EA74B7-8A30-4A2A-B941-1BC9026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955BCC3F-2C3B-4328-96EE-33CA0C92A497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D7B6ABC9-83D9-EF43-93EC-7A2A86BA872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7DA3BD80-6779-2247-9261-ABE5B4457ED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6605" y="1422407"/>
            <a:ext cx="11314671" cy="387798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077419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F457-7321-4DDC-ACEF-94E05A59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AE9D7-930D-4CC5-A820-EBB1708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C7997-8752-422D-BABC-85EEC12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EA74B7-8A30-4A2A-B941-1BC9026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955BCC3F-2C3B-4328-96EE-33CA0C92A497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D7B6ABC9-83D9-EF43-93EC-7A2A86BA872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1905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78C3B-7F9B-4850-8A3D-1F93A93E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1709738"/>
            <a:ext cx="1131466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222CBC-E8A4-4C25-AB98-64242BEA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05" y="4951307"/>
            <a:ext cx="11314669" cy="113834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0D55A0-F804-483C-A2F9-15065389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FD63B-84F3-42CE-BF26-14255922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477F4-A585-4240-9E31-274DE1A9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A194D359-F442-4AEE-9FE6-B224CEB9F901}"/>
              </a:ext>
            </a:extLst>
          </p:cNvPr>
          <p:cNvCxnSpPr/>
          <p:nvPr/>
        </p:nvCxnSpPr>
        <p:spPr>
          <a:xfrm>
            <a:off x="436605" y="4738233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E5B0BDEC-0060-994F-8625-334FC82BE52C}"/>
              </a:ext>
            </a:extLst>
          </p:cNvPr>
          <p:cNvCxnSpPr/>
          <p:nvPr/>
        </p:nvCxnSpPr>
        <p:spPr>
          <a:xfrm>
            <a:off x="436605" y="4738233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1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1EAE9-D619-4A93-AD7D-2C0AA96A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1E21-B804-4F4A-9C6B-A79237C4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5EBA8-4FEA-4F83-A4CF-2C841D0F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2E4A8C-DD73-4BF3-A00B-241600CC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775E0-FE9F-436E-BD3F-DC924EA5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63F9B8B4-BD5F-4144-9F82-2AA0D49A6658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5645CE8-729A-EB4F-A5B6-D51027C99B6F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83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09DEE2-8186-43E7-A05E-E3C1728A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4739FE-4D64-4BE4-8DC0-10BFEE35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3788A-2920-4055-88F3-9EDDB7B7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36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32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757B-4040-4C59-8E21-1A78D255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AAAEA0-8E97-42B3-8F7D-008B1AA8D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57051E-5FB1-4FCC-AD2A-7DA362241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1E581-8A7A-4C49-BF38-1FFF844F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B30F5-3069-4CFB-8F9E-238E5565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B1756E-A917-47A7-80C3-CF2E5A10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F63EDC9-057F-409F-874D-90F12CEC964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">
            <a:extLst>
              <a:ext uri="{FF2B5EF4-FFF2-40B4-BE49-F238E27FC236}">
                <a16:creationId xmlns:a16="http://schemas.microsoft.com/office/drawing/2014/main" id="{A4CE0F2B-5A7A-AF46-895D-BA4746AC810D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14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32C97-60A3-45D2-B8D1-2A878AA5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365125"/>
            <a:ext cx="11314670" cy="6711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F35A4-CF1C-4636-BDB1-FE204AF0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8ADDCD-9573-40AD-9C24-7AA0C19F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697C0-01BC-473C-BE45-F86BA3261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22127-2403-42CB-B54E-F90F607BF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45C404-9579-4135-9151-51BCF729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B11797-BF40-49D4-AECF-C38B3A25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0F4DD2-4140-4066-935C-412FD26E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60EB3AC-B743-4957-8313-AED480BA3A6C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7">
            <a:extLst>
              <a:ext uri="{FF2B5EF4-FFF2-40B4-BE49-F238E27FC236}">
                <a16:creationId xmlns:a16="http://schemas.microsoft.com/office/drawing/2014/main" id="{CFBEEF23-2EBF-A342-B008-E5A1157F906A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1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56EA66-E53E-4298-BF76-47BDCDF7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4" y="365126"/>
            <a:ext cx="11314671" cy="49859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39A477-497C-49CF-862A-7EA5B070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05" y="1422407"/>
            <a:ext cx="11314671" cy="475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3813A6-85AD-4BD8-A002-50582A868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6606" y="6356350"/>
            <a:ext cx="9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462A4-3FDF-4B39-B6F4-0A8BA5BA5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7547" y="6356350"/>
            <a:ext cx="9116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05457-C66B-4313-9984-1126BD83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6372" y="6356350"/>
            <a:ext cx="9749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98CC-D741-8F93-1736-53BDB92E6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Taro</a:t>
            </a:r>
          </a:p>
        </p:txBody>
      </p:sp>
    </p:spTree>
    <p:extLst>
      <p:ext uri="{BB962C8B-B14F-4D97-AF65-F5344CB8AC3E}">
        <p14:creationId xmlns:p14="http://schemas.microsoft.com/office/powerpoint/2010/main" val="122404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98A9-ECF3-5F3B-3AD1-9048A989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MS-SMTs inside Taproot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31F7-EA3C-156D-4B2B-000D9AC1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8124BB-406A-0F8C-0E38-46CDDD536553}"/>
                  </a:ext>
                </a:extLst>
              </p:cNvPr>
              <p:cNvSpPr txBox="1"/>
              <p:nvPr/>
            </p:nvSpPr>
            <p:spPr>
              <a:xfrm>
                <a:off x="266819" y="1416840"/>
                <a:ext cx="3997074" cy="471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hash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tag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LID4096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8124BB-406A-0F8C-0E38-46CDDD536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19" y="1416840"/>
                <a:ext cx="3997074" cy="471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38CE08AC-B349-3291-C432-B39293E923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393470"/>
                  </p:ext>
                </p:extLst>
              </p:nvPr>
            </p:nvGraphicFramePr>
            <p:xfrm>
              <a:off x="8901404" y="1290745"/>
              <a:ext cx="2849871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07035">
                      <a:extLst>
                        <a:ext uri="{9D8B030D-6E8A-4147-A177-3AD203B41FA5}">
                          <a16:colId xmlns:a16="http://schemas.microsoft.com/office/drawing/2014/main" val="1900229616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1662781001"/>
                        </a:ext>
                      </a:extLst>
                    </a:gridCol>
                    <a:gridCol w="2069456">
                      <a:extLst>
                        <a:ext uri="{9D8B030D-6E8A-4147-A177-3AD203B41FA5}">
                          <a16:colId xmlns:a16="http://schemas.microsoft.com/office/drawing/2014/main" val="4015642628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LID4096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‒</a:t>
                          </a:r>
                          <a:endParaRPr lang="LID4096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Taproot output key</a:t>
                          </a:r>
                          <a:endParaRPr lang="LID4096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510729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LID4096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‒</a:t>
                          </a:r>
                          <a:endParaRPr lang="LID4096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Taproot internal key</a:t>
                          </a:r>
                          <a:endParaRPr lang="LID4096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208189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LID4096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‒</a:t>
                          </a:r>
                          <a:endParaRPr lang="LID4096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Tapscript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tree root hash</a:t>
                          </a:r>
                          <a:endParaRPr lang="LID4096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769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38CE08AC-B349-3291-C432-B39293E923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393470"/>
                  </p:ext>
                </p:extLst>
              </p:nvPr>
            </p:nvGraphicFramePr>
            <p:xfrm>
              <a:off x="8901404" y="1290745"/>
              <a:ext cx="2849871" cy="914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07035">
                      <a:extLst>
                        <a:ext uri="{9D8B030D-6E8A-4147-A177-3AD203B41FA5}">
                          <a16:colId xmlns:a16="http://schemas.microsoft.com/office/drawing/2014/main" val="1900229616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1662781001"/>
                        </a:ext>
                      </a:extLst>
                    </a:gridCol>
                    <a:gridCol w="2069456">
                      <a:extLst>
                        <a:ext uri="{9D8B030D-6E8A-4147-A177-3AD203B41FA5}">
                          <a16:colId xmlns:a16="http://schemas.microsoft.com/office/drawing/2014/main" val="401564262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1493" t="-2000" r="-601493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‒</a:t>
                          </a:r>
                          <a:endParaRPr lang="LID4096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Taproot output key</a:t>
                          </a:r>
                          <a:endParaRPr lang="LID4096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51072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1493" t="-100000" r="-601493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‒</a:t>
                          </a:r>
                          <a:endParaRPr lang="LID4096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Taproot internal key</a:t>
                          </a:r>
                          <a:endParaRPr lang="LID4096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2081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1493" t="-204000" r="-60149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‒</a:t>
                          </a:r>
                          <a:endParaRPr lang="LID4096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Tapscript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tree root hash</a:t>
                          </a:r>
                          <a:endParaRPr lang="LID4096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7692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9E28B-9A29-74E4-37C9-A948D5853BE7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3917221" y="2933264"/>
            <a:ext cx="615022" cy="4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5CCC46-CFF1-62F8-EBBF-27D9B1F81B56}"/>
              </a:ext>
            </a:extLst>
          </p:cNvPr>
          <p:cNvGrpSpPr/>
          <p:nvPr/>
        </p:nvGrpSpPr>
        <p:grpSpPr>
          <a:xfrm>
            <a:off x="8009659" y="2688394"/>
            <a:ext cx="3821104" cy="2467664"/>
            <a:chOff x="8167805" y="3662510"/>
            <a:chExt cx="3821104" cy="246766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97DB260-FB81-4845-2D34-C3A5563F3C17}"/>
                </a:ext>
              </a:extLst>
            </p:cNvPr>
            <p:cNvCxnSpPr>
              <a:cxnSpLocks/>
              <a:stCxn id="51" idx="2"/>
              <a:endCxn id="38" idx="0"/>
            </p:cNvCxnSpPr>
            <p:nvPr/>
          </p:nvCxnSpPr>
          <p:spPr>
            <a:xfrm flipH="1">
              <a:off x="8818903" y="4053680"/>
              <a:ext cx="585373" cy="196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10BFBB-C8D7-0C25-8ACF-5F7DA68F1B4D}"/>
                </a:ext>
              </a:extLst>
            </p:cNvPr>
            <p:cNvSpPr/>
            <p:nvPr/>
          </p:nvSpPr>
          <p:spPr>
            <a:xfrm>
              <a:off x="8261527" y="4250026"/>
              <a:ext cx="1114752" cy="307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Hash node 1</a:t>
              </a:r>
              <a:endParaRPr lang="LID4096" sz="12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43535F7-6D99-076F-E44B-D38298E87344}"/>
                </a:ext>
              </a:extLst>
            </p:cNvPr>
            <p:cNvSpPr/>
            <p:nvPr/>
          </p:nvSpPr>
          <p:spPr>
            <a:xfrm>
              <a:off x="10189340" y="4250026"/>
              <a:ext cx="1114752" cy="307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Hash node 2</a:t>
              </a:r>
              <a:endParaRPr lang="LID4096" sz="120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6ED6CB-7EF2-75CE-760E-B78D2514F1BD}"/>
                </a:ext>
              </a:extLst>
            </p:cNvPr>
            <p:cNvCxnSpPr>
              <a:cxnSpLocks/>
              <a:stCxn id="51" idx="2"/>
              <a:endCxn id="39" idx="0"/>
            </p:cNvCxnSpPr>
            <p:nvPr/>
          </p:nvCxnSpPr>
          <p:spPr>
            <a:xfrm>
              <a:off x="9404276" y="4053680"/>
              <a:ext cx="1342440" cy="196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F76F419-26A9-3987-7996-A9068BDB804F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8530029" y="4557774"/>
              <a:ext cx="288874" cy="2169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B12BF0-AE85-8F17-C176-5880C5BB7385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8818903" y="4557774"/>
              <a:ext cx="268502" cy="2169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99B478D-6F79-5F56-0A68-A011724956B6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flipH="1">
              <a:off x="10457842" y="4557774"/>
              <a:ext cx="288874" cy="2169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8E2970F-A85F-C2A2-9BF3-21C697E41EC7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10746716" y="4557774"/>
              <a:ext cx="394264" cy="2169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665CEF-684C-A853-462D-3031B07661B8}"/>
                </a:ext>
              </a:extLst>
            </p:cNvPr>
            <p:cNvSpPr txBox="1"/>
            <p:nvPr/>
          </p:nvSpPr>
          <p:spPr>
            <a:xfrm>
              <a:off x="8699629" y="4786147"/>
              <a:ext cx="2337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… 256 levels / 2</a:t>
              </a:r>
              <a:r>
                <a:rPr lang="en-US" sz="1400" baseline="30000" dirty="0">
                  <a:solidFill>
                    <a:schemeClr val="bg1"/>
                  </a:solidFill>
                </a:rPr>
                <a:t>256</a:t>
              </a:r>
              <a:r>
                <a:rPr lang="en-US" sz="1400" dirty="0">
                  <a:solidFill>
                    <a:schemeClr val="bg1"/>
                  </a:solidFill>
                </a:rPr>
                <a:t> leaves</a:t>
              </a:r>
              <a:endParaRPr lang="LID4096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4CCEC5B-5EAE-0BE6-2DB9-5FE9C9AA7AD4}"/>
                </a:ext>
              </a:extLst>
            </p:cNvPr>
            <p:cNvSpPr/>
            <p:nvPr/>
          </p:nvSpPr>
          <p:spPr>
            <a:xfrm>
              <a:off x="8261527" y="5105316"/>
              <a:ext cx="3651028" cy="868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Leaves</a:t>
              </a:r>
            </a:p>
            <a:p>
              <a:r>
                <a:rPr lang="en-US" sz="1200" dirty="0"/>
                <a:t>Key: 	</a:t>
              </a:r>
              <a:r>
                <a:rPr lang="en-US" sz="1200" dirty="0" err="1"/>
                <a:t>asset_script_key</a:t>
              </a:r>
              <a:endParaRPr lang="en-US" sz="1200" dirty="0"/>
            </a:p>
            <a:p>
              <a:r>
                <a:rPr lang="en-US" sz="1200" dirty="0"/>
                <a:t>Value: 	</a:t>
              </a:r>
              <a:r>
                <a:rPr lang="en-US" sz="1200" dirty="0" err="1"/>
                <a:t>asset_leaf</a:t>
              </a:r>
              <a:r>
                <a:rPr lang="en-US" sz="1200" dirty="0"/>
                <a:t> || </a:t>
              </a:r>
              <a:r>
                <a:rPr lang="en-US" sz="1200" dirty="0" err="1"/>
                <a:t>leaf_sum</a:t>
              </a:r>
              <a:endParaRPr lang="en-US" sz="1200" dirty="0"/>
            </a:p>
            <a:p>
              <a:r>
                <a:rPr lang="en-US" sz="1200" dirty="0" err="1"/>
                <a:t>Sum_value</a:t>
              </a:r>
              <a:r>
                <a:rPr lang="en-US" sz="1200" dirty="0"/>
                <a:t>	</a:t>
              </a:r>
              <a:r>
                <a:rPr lang="en-US" sz="1200" dirty="0" err="1"/>
                <a:t>leaf_sum</a:t>
              </a:r>
              <a:endParaRPr lang="LID4096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9E9115D-D60D-B7F5-8BA2-91EA7E335566}"/>
                </a:ext>
              </a:extLst>
            </p:cNvPr>
            <p:cNvSpPr/>
            <p:nvPr/>
          </p:nvSpPr>
          <p:spPr>
            <a:xfrm>
              <a:off x="9365031" y="4250026"/>
              <a:ext cx="698547" cy="30774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Sum 1</a:t>
              </a:r>
              <a:endParaRPr lang="LID4096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D8A4248-955A-6A05-51F1-BE2BA0208838}"/>
                </a:ext>
              </a:extLst>
            </p:cNvPr>
            <p:cNvSpPr/>
            <p:nvPr/>
          </p:nvSpPr>
          <p:spPr>
            <a:xfrm>
              <a:off x="11304092" y="4248552"/>
              <a:ext cx="632647" cy="30774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Sum 2</a:t>
              </a:r>
              <a:endParaRPr lang="LID4096" sz="1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096A8CD-3A78-0343-5116-311DA6588FF8}"/>
                </a:ext>
              </a:extLst>
            </p:cNvPr>
            <p:cNvSpPr/>
            <p:nvPr/>
          </p:nvSpPr>
          <p:spPr>
            <a:xfrm>
              <a:off x="8629398" y="3745932"/>
              <a:ext cx="1549756" cy="30774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asset_id_tree_root</a:t>
              </a:r>
              <a:endParaRPr lang="LID4096" sz="12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DEFA654-F902-A94B-0700-2430BBAA4BE6}"/>
                </a:ext>
              </a:extLst>
            </p:cNvPr>
            <p:cNvSpPr/>
            <p:nvPr/>
          </p:nvSpPr>
          <p:spPr>
            <a:xfrm>
              <a:off x="8167805" y="3662510"/>
              <a:ext cx="3821104" cy="2467664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DF4CE4-3E47-A962-7B40-9F0C86E0F6DB}"/>
              </a:ext>
            </a:extLst>
          </p:cNvPr>
          <p:cNvGrpSpPr/>
          <p:nvPr/>
        </p:nvGrpSpPr>
        <p:grpSpPr>
          <a:xfrm>
            <a:off x="440724" y="2184912"/>
            <a:ext cx="3537958" cy="1635170"/>
            <a:chOff x="440724" y="1999716"/>
            <a:chExt cx="3537958" cy="16351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6AACEC2-0132-F8A2-70EC-277DF1FE9131}"/>
                    </a:ext>
                  </a:extLst>
                </p:cNvPr>
                <p:cNvSpPr/>
                <p:nvPr/>
              </p:nvSpPr>
              <p:spPr>
                <a:xfrm>
                  <a:off x="1421380" y="2088479"/>
                  <a:ext cx="1469879" cy="3077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Root hash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endParaRPr lang="LID4096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6AACEC2-0132-F8A2-70EC-277DF1FE9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380" y="2088479"/>
                  <a:ext cx="1469879" cy="307748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527C5C-326F-619D-2533-A037B03E42D2}"/>
                </a:ext>
              </a:extLst>
            </p:cNvPr>
            <p:cNvSpPr/>
            <p:nvPr/>
          </p:nvSpPr>
          <p:spPr>
            <a:xfrm>
              <a:off x="1084876" y="2594194"/>
              <a:ext cx="854812" cy="307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Hash leaf</a:t>
              </a:r>
              <a:endParaRPr lang="LID4096" sz="12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CFC4A77-04F6-6C57-9717-A4C65EF3C895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1512282" y="2396227"/>
              <a:ext cx="644038" cy="19796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2C33D2-C1A2-3CE1-B219-148D64C10BFD}"/>
                </a:ext>
              </a:extLst>
            </p:cNvPr>
            <p:cNvSpPr/>
            <p:nvPr/>
          </p:nvSpPr>
          <p:spPr>
            <a:xfrm>
              <a:off x="551819" y="3137212"/>
              <a:ext cx="1122834" cy="307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Script hash 1</a:t>
              </a:r>
              <a:endParaRPr lang="LID4096" sz="12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E602B-D519-1D0B-F379-D2A7FC13A8B5}"/>
                </a:ext>
              </a:extLst>
            </p:cNvPr>
            <p:cNvCxnSpPr>
              <a:cxnSpLocks/>
              <a:stCxn id="11" idx="2"/>
              <a:endCxn id="18" idx="0"/>
            </p:cNvCxnSpPr>
            <p:nvPr/>
          </p:nvCxnSpPr>
          <p:spPr>
            <a:xfrm flipH="1">
              <a:off x="1113236" y="2901942"/>
              <a:ext cx="399046" cy="23527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261096-2808-A5CD-C164-B031784907E0}"/>
                </a:ext>
              </a:extLst>
            </p:cNvPr>
            <p:cNvSpPr/>
            <p:nvPr/>
          </p:nvSpPr>
          <p:spPr>
            <a:xfrm>
              <a:off x="1891284" y="3137212"/>
              <a:ext cx="1162346" cy="307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Script hash 2</a:t>
              </a:r>
              <a:endParaRPr lang="LID4096" sz="1200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497E62-CA2A-11B5-5345-5F6D5DA20463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>
            <a:xfrm>
              <a:off x="1512282" y="2901942"/>
              <a:ext cx="960175" cy="23527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DBE047B-95BE-D5F2-F067-B19E440C329F}"/>
                </a:ext>
              </a:extLst>
            </p:cNvPr>
            <p:cNvSpPr/>
            <p:nvPr/>
          </p:nvSpPr>
          <p:spPr>
            <a:xfrm>
              <a:off x="2705793" y="2594194"/>
              <a:ext cx="1211428" cy="3077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Script hash 3</a:t>
              </a:r>
              <a:endParaRPr lang="LID4096" sz="1200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16CA99-B387-C84A-A588-A1129FF78B37}"/>
                </a:ext>
              </a:extLst>
            </p:cNvPr>
            <p:cNvCxnSpPr>
              <a:cxnSpLocks/>
              <a:stCxn id="7" idx="2"/>
              <a:endCxn id="28" idx="0"/>
            </p:cNvCxnSpPr>
            <p:nvPr/>
          </p:nvCxnSpPr>
          <p:spPr>
            <a:xfrm>
              <a:off x="2156320" y="2396227"/>
              <a:ext cx="1155187" cy="19796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FDFB36-98C5-194C-517E-97A7C75DF0E2}"/>
                </a:ext>
              </a:extLst>
            </p:cNvPr>
            <p:cNvSpPr/>
            <p:nvPr/>
          </p:nvSpPr>
          <p:spPr>
            <a:xfrm>
              <a:off x="440724" y="1999716"/>
              <a:ext cx="3537958" cy="163517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9932FE5-C3BF-1BD9-536F-15B5878780CF}"/>
              </a:ext>
            </a:extLst>
          </p:cNvPr>
          <p:cNvSpPr/>
          <p:nvPr/>
        </p:nvSpPr>
        <p:spPr>
          <a:xfrm>
            <a:off x="8100247" y="5236672"/>
            <a:ext cx="3651028" cy="106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asset_leaf</a:t>
            </a:r>
            <a:r>
              <a:rPr lang="en-US" sz="1200" dirty="0"/>
              <a:t> (TLV blob)</a:t>
            </a:r>
          </a:p>
          <a:p>
            <a:r>
              <a:rPr lang="en-US" sz="1200" dirty="0" err="1"/>
              <a:t>taro_version</a:t>
            </a:r>
            <a:r>
              <a:rPr lang="en-US" sz="1200" dirty="0"/>
              <a:t>, </a:t>
            </a:r>
            <a:r>
              <a:rPr lang="en-US" sz="1200" dirty="0" err="1"/>
              <a:t>asset_id</a:t>
            </a:r>
            <a:r>
              <a:rPr lang="en-US" sz="1200" dirty="0"/>
              <a:t>, </a:t>
            </a:r>
            <a:r>
              <a:rPr lang="en-US" sz="1200" dirty="0" err="1"/>
              <a:t>asset_type</a:t>
            </a:r>
            <a:r>
              <a:rPr lang="en-US" sz="1200" dirty="0"/>
              <a:t>, amt, </a:t>
            </a:r>
            <a:r>
              <a:rPr lang="en-US" sz="1200" dirty="0" err="1"/>
              <a:t>lock_time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92D050"/>
                </a:solidFill>
              </a:rPr>
              <a:t>prev_asset_witnesses</a:t>
            </a:r>
            <a:r>
              <a:rPr lang="en-US" sz="1200" dirty="0"/>
              <a:t>, </a:t>
            </a:r>
            <a:r>
              <a:rPr lang="en-US" sz="1200" dirty="0" err="1"/>
              <a:t>split_commitment</a:t>
            </a:r>
            <a:r>
              <a:rPr lang="en-US" sz="1200" dirty="0"/>
              <a:t>, </a:t>
            </a:r>
            <a:r>
              <a:rPr lang="en-US" sz="1200" dirty="0" err="1"/>
              <a:t>asset_script_version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92D050"/>
                </a:solidFill>
              </a:rPr>
              <a:t>asset_script_key</a:t>
            </a:r>
            <a:r>
              <a:rPr lang="en-US" sz="1200" dirty="0"/>
              <a:t>, </a:t>
            </a:r>
            <a:r>
              <a:rPr lang="en-US" sz="1200" dirty="0" err="1"/>
              <a:t>asset_family_key</a:t>
            </a:r>
            <a:endParaRPr lang="en-US" sz="1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F6E038-3619-6C76-8FFC-348755AC5291}"/>
              </a:ext>
            </a:extLst>
          </p:cNvPr>
          <p:cNvGrpSpPr/>
          <p:nvPr/>
        </p:nvGrpSpPr>
        <p:grpSpPr>
          <a:xfrm>
            <a:off x="4096526" y="2688394"/>
            <a:ext cx="3814224" cy="2467664"/>
            <a:chOff x="4161803" y="2521009"/>
            <a:chExt cx="3814224" cy="246766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055F9F-5884-AA6C-59BA-14116DE32A33}"/>
                </a:ext>
              </a:extLst>
            </p:cNvPr>
            <p:cNvCxnSpPr>
              <a:cxnSpLocks/>
              <a:stCxn id="30" idx="2"/>
              <a:endCxn id="43" idx="0"/>
            </p:cNvCxnSpPr>
            <p:nvPr/>
          </p:nvCxnSpPr>
          <p:spPr>
            <a:xfrm flipH="1">
              <a:off x="4787025" y="2920230"/>
              <a:ext cx="585373" cy="196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F5747D-1987-2D36-E61E-6FC6A24E1C87}"/>
                </a:ext>
              </a:extLst>
            </p:cNvPr>
            <p:cNvSpPr/>
            <p:nvPr/>
          </p:nvSpPr>
          <p:spPr>
            <a:xfrm>
              <a:off x="4229649" y="3116576"/>
              <a:ext cx="1114752" cy="307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Hash node 1</a:t>
              </a:r>
              <a:endParaRPr lang="LID4096" sz="12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7B6EE18-D462-FDA1-329F-C706130801A4}"/>
                </a:ext>
              </a:extLst>
            </p:cNvPr>
            <p:cNvSpPr/>
            <p:nvPr/>
          </p:nvSpPr>
          <p:spPr>
            <a:xfrm>
              <a:off x="6157462" y="3116576"/>
              <a:ext cx="1114752" cy="307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Hash node 2</a:t>
              </a:r>
              <a:endParaRPr lang="LID4096" sz="1200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C8C690B-5D39-5FB5-F914-A97758B80F72}"/>
                </a:ext>
              </a:extLst>
            </p:cNvPr>
            <p:cNvCxnSpPr>
              <a:cxnSpLocks/>
              <a:stCxn id="30" idx="2"/>
              <a:endCxn id="57" idx="0"/>
            </p:cNvCxnSpPr>
            <p:nvPr/>
          </p:nvCxnSpPr>
          <p:spPr>
            <a:xfrm>
              <a:off x="5372398" y="2920230"/>
              <a:ext cx="1342440" cy="196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4B2381A-7BB6-FF8B-A783-7CC3BD4902C9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flipH="1">
              <a:off x="4498151" y="3424324"/>
              <a:ext cx="288874" cy="2169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54CC550-3CFD-3971-85D8-EF540388AC30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>
              <a:off x="4787025" y="3424324"/>
              <a:ext cx="268502" cy="2169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293017E-0FF7-A2FA-00B5-773D1A623D42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6425964" y="3424324"/>
              <a:ext cx="288874" cy="2169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20104E0-664F-A0F2-3150-9D24D39E7512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714838" y="3424324"/>
              <a:ext cx="394264" cy="2169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DDE8394-FB72-42FA-54BE-F39BE4A4B2FE}"/>
                </a:ext>
              </a:extLst>
            </p:cNvPr>
            <p:cNvSpPr txBox="1"/>
            <p:nvPr/>
          </p:nvSpPr>
          <p:spPr>
            <a:xfrm>
              <a:off x="4667751" y="3652697"/>
              <a:ext cx="2337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… 256 levels / 2</a:t>
              </a:r>
              <a:r>
                <a:rPr lang="en-US" sz="1400" baseline="30000" dirty="0">
                  <a:solidFill>
                    <a:schemeClr val="bg1"/>
                  </a:solidFill>
                </a:rPr>
                <a:t>256</a:t>
              </a:r>
              <a:r>
                <a:rPr lang="en-US" sz="1400" dirty="0">
                  <a:solidFill>
                    <a:schemeClr val="bg1"/>
                  </a:solidFill>
                </a:rPr>
                <a:t> leaves</a:t>
              </a:r>
              <a:endParaRPr lang="LID4096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1F474EF-F136-74C9-EDDF-B5227DCB6CEF}"/>
                </a:ext>
              </a:extLst>
            </p:cNvPr>
            <p:cNvSpPr/>
            <p:nvPr/>
          </p:nvSpPr>
          <p:spPr>
            <a:xfrm>
              <a:off x="4229649" y="3971866"/>
              <a:ext cx="3651028" cy="868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Leaves</a:t>
              </a:r>
            </a:p>
            <a:p>
              <a:r>
                <a:rPr lang="en-US" sz="1200" dirty="0"/>
                <a:t>Key: 	</a:t>
              </a:r>
              <a:r>
                <a:rPr lang="en-US" sz="1200" dirty="0" err="1"/>
                <a:t>asset_id</a:t>
              </a:r>
              <a:r>
                <a:rPr lang="en-US" sz="1200" dirty="0"/>
                <a:t> (or </a:t>
              </a:r>
              <a:r>
                <a:rPr lang="en-US" sz="1200" dirty="0" err="1"/>
                <a:t>asset_key_family</a:t>
              </a:r>
              <a:r>
                <a:rPr lang="en-US" sz="1200" dirty="0"/>
                <a:t>)</a:t>
              </a:r>
            </a:p>
            <a:p>
              <a:r>
                <a:rPr lang="en-US" sz="1200" dirty="0"/>
                <a:t>Value: 	</a:t>
              </a:r>
            </a:p>
            <a:p>
              <a:r>
                <a:rPr lang="en-US" sz="1200" dirty="0" err="1"/>
                <a:t>Sum_value</a:t>
              </a:r>
              <a:r>
                <a:rPr lang="en-US" sz="1200" dirty="0"/>
                <a:t>	</a:t>
              </a:r>
              <a:r>
                <a:rPr lang="en-US" sz="1200" dirty="0" err="1"/>
                <a:t>asset_sum</a:t>
              </a:r>
              <a:endParaRPr lang="LID4096" sz="12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491B494-B9A4-FE3E-124C-08393AC08EDE}"/>
                </a:ext>
              </a:extLst>
            </p:cNvPr>
            <p:cNvSpPr/>
            <p:nvPr/>
          </p:nvSpPr>
          <p:spPr>
            <a:xfrm>
              <a:off x="5333153" y="3116576"/>
              <a:ext cx="698547" cy="30774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Sum 1</a:t>
              </a:r>
              <a:endParaRPr lang="LID4096" sz="12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DC0DAD2-6FE6-A9CB-E6CD-F4779D2F7B9F}"/>
                </a:ext>
              </a:extLst>
            </p:cNvPr>
            <p:cNvSpPr/>
            <p:nvPr/>
          </p:nvSpPr>
          <p:spPr>
            <a:xfrm>
              <a:off x="7272214" y="3115102"/>
              <a:ext cx="632647" cy="30774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Sum 2</a:t>
              </a:r>
              <a:endParaRPr lang="LID4096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90EA3-1CB5-23E8-56D7-2EF227B78DF9}"/>
                </a:ext>
              </a:extLst>
            </p:cNvPr>
            <p:cNvSpPr/>
            <p:nvPr/>
          </p:nvSpPr>
          <p:spPr>
            <a:xfrm>
              <a:off x="4597520" y="2612482"/>
              <a:ext cx="1549756" cy="3077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asset_tree_root</a:t>
              </a:r>
              <a:endParaRPr lang="LID4096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AA1F70-B86B-5CD4-916D-44EC460C47D3}"/>
                </a:ext>
              </a:extLst>
            </p:cNvPr>
            <p:cNvSpPr/>
            <p:nvPr/>
          </p:nvSpPr>
          <p:spPr>
            <a:xfrm>
              <a:off x="4161803" y="2521009"/>
              <a:ext cx="3814224" cy="2467664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8096B4-8FFF-9841-8473-C13F95D8BCCC}"/>
                </a:ext>
              </a:extLst>
            </p:cNvPr>
            <p:cNvSpPr/>
            <p:nvPr/>
          </p:nvSpPr>
          <p:spPr>
            <a:xfrm>
              <a:off x="5123229" y="4395339"/>
              <a:ext cx="1482644" cy="1802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asset_id_tree_root</a:t>
              </a:r>
              <a:endParaRPr lang="LID4096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4E4A0FF-64FF-7D74-1271-A2EC8EB1AD81}"/>
              </a:ext>
            </a:extLst>
          </p:cNvPr>
          <p:cNvSpPr txBox="1"/>
          <p:nvPr/>
        </p:nvSpPr>
        <p:spPr>
          <a:xfrm>
            <a:off x="4106266" y="2336082"/>
            <a:ext cx="12309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MS-SMT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22401C-FB14-FCA9-0945-20EA158832C2}"/>
              </a:ext>
            </a:extLst>
          </p:cNvPr>
          <p:cNvSpPr txBox="1"/>
          <p:nvPr/>
        </p:nvSpPr>
        <p:spPr>
          <a:xfrm>
            <a:off x="7975921" y="2333343"/>
            <a:ext cx="12309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MS-SMT</a:t>
            </a:r>
            <a:endParaRPr lang="LID4096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48279"/>
      </p:ext>
    </p:extLst>
  </p:cSld>
  <p:clrMapOvr>
    <a:masterClrMapping/>
  </p:clrMapOvr>
</p:sld>
</file>

<file path=ppt/theme/theme1.xml><?xml version="1.0" encoding="utf-8"?>
<a:theme xmlns:a="http://schemas.openxmlformats.org/drawingml/2006/main" name="Donex2022GreyRedGreenV2">
  <a:themeElements>
    <a:clrScheme name="Donex Grey Red Green 2022">
      <a:dk1>
        <a:srgbClr val="000000"/>
      </a:dk1>
      <a:lt1>
        <a:srgbClr val="FFFFFF"/>
      </a:lt1>
      <a:dk2>
        <a:srgbClr val="1A1A1A"/>
      </a:dk2>
      <a:lt2>
        <a:srgbClr val="ECECEC"/>
      </a:lt2>
      <a:accent1>
        <a:srgbClr val="464646"/>
      </a:accent1>
      <a:accent2>
        <a:srgbClr val="6E6E6E"/>
      </a:accent2>
      <a:accent3>
        <a:srgbClr val="969696"/>
      </a:accent3>
      <a:accent4>
        <a:srgbClr val="BEBEBE"/>
      </a:accent4>
      <a:accent5>
        <a:srgbClr val="EE524F"/>
      </a:accent5>
      <a:accent6>
        <a:srgbClr val="26A69A"/>
      </a:accent6>
      <a:hlink>
        <a:srgbClr val="828282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nex2022GreyRedGreenV2" id="{4C548504-6A72-6347-A5BC-615BDFF28CB9}" vid="{C0D9414D-ED3C-4B4A-A8EE-18CC89C8E6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c16b2f-60f1-462c-97bf-c7a13ef92d0e" xsi:nil="true"/>
    <lcf76f155ced4ddcb4097134ff3c332f xmlns="5c87a7b7-b6b0-4796-b118-f489adb0e97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91AD96D433B94B95DF68F5E1B4B2FD" ma:contentTypeVersion="16" ma:contentTypeDescription="Ein neues Dokument erstellen." ma:contentTypeScope="" ma:versionID="ca06bd820ba9c5a47fc215ded64ef28f">
  <xsd:schema xmlns:xsd="http://www.w3.org/2001/XMLSchema" xmlns:xs="http://www.w3.org/2001/XMLSchema" xmlns:p="http://schemas.microsoft.com/office/2006/metadata/properties" xmlns:ns2="5c87a7b7-b6b0-4796-b118-f489adb0e97d" xmlns:ns3="c8c16b2f-60f1-462c-97bf-c7a13ef92d0e" targetNamespace="http://schemas.microsoft.com/office/2006/metadata/properties" ma:root="true" ma:fieldsID="42025f3ed21b5014017fc3d170df8ff1" ns2:_="" ns3:_="">
    <xsd:import namespace="5c87a7b7-b6b0-4796-b118-f489adb0e97d"/>
    <xsd:import namespace="c8c16b2f-60f1-462c-97bf-c7a13ef92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7a7b7-b6b0-4796-b118-f489adb0e9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0d9667c8-95fb-4079-8d7a-c2d2517041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16b2f-60f1-462c-97bf-c7a13ef92d0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3b14d42-462a-4f41-8265-10034e900152}" ma:internalName="TaxCatchAll" ma:showField="CatchAllData" ma:web="c8c16b2f-60f1-462c-97bf-c7a13ef92d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6983C5-1996-430D-BF3D-A85EF59A3C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EC7739-09BE-4F55-8846-AA18AD9A8C77}">
  <ds:schemaRefs>
    <ds:schemaRef ds:uri="http://schemas.microsoft.com/office/2006/metadata/properties"/>
    <ds:schemaRef ds:uri="http://schemas.microsoft.com/office/infopath/2007/PartnerControls"/>
    <ds:schemaRef ds:uri="c8c16b2f-60f1-462c-97bf-c7a13ef92d0e"/>
    <ds:schemaRef ds:uri="5c87a7b7-b6b0-4796-b118-f489adb0e97d"/>
  </ds:schemaRefs>
</ds:datastoreItem>
</file>

<file path=customXml/itemProps3.xml><?xml version="1.0" encoding="utf-8"?>
<ds:datastoreItem xmlns:ds="http://schemas.openxmlformats.org/officeDocument/2006/customXml" ds:itemID="{1E0BED97-5D18-4173-B643-B3E5A82A9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87a7b7-b6b0-4796-b118-f489adb0e97d"/>
    <ds:schemaRef ds:uri="c8c16b2f-60f1-462c-97bf-c7a13ef92d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Donex2022GreyRedGreenV2</Template>
  <TotalTime>0</TotalTime>
  <Words>203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Cambria Math</vt:lpstr>
      <vt:lpstr>Donex2022GreyRedGreenV2</vt:lpstr>
      <vt:lpstr>Taro</vt:lpstr>
      <vt:lpstr>Nested MS-SMTs inside Taproot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Point-Time Locked Contracts</dc:title>
  <dc:creator>Robin Bläsing</dc:creator>
  <cp:lastModifiedBy>Lukas Bahrenberg</cp:lastModifiedBy>
  <cp:revision>1</cp:revision>
  <dcterms:created xsi:type="dcterms:W3CDTF">2022-04-29T10:08:24Z</dcterms:created>
  <dcterms:modified xsi:type="dcterms:W3CDTF">2022-08-29T18:29:28Z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0x0101000BB64DEDFAEEA142BE693148193C5734</vt:lpwstr>
  </property>
</Properties>
</file>