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0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4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73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42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3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64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2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7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7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2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does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 descr="https://pastmike.com/wp-content/uploads/2018/08/geneti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86" y="2160588"/>
            <a:ext cx="732346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Basic </a:t>
            </a:r>
            <a:r>
              <a:rPr lang="nl-NL" dirty="0" err="1" smtClean="0"/>
              <a:t>functions</a:t>
            </a:r>
            <a:r>
              <a:rPr lang="nl-NL" dirty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implement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np.random.rand</a:t>
            </a:r>
            <a:r>
              <a:rPr lang="nl-NL" dirty="0" smtClean="0"/>
              <a:t>(d1, d2, …)  # </a:t>
            </a:r>
            <a:r>
              <a:rPr lang="nl-NL" dirty="0" err="1" smtClean="0"/>
              <a:t>generate</a:t>
            </a:r>
            <a:r>
              <a:rPr lang="nl-NL" dirty="0" smtClean="0"/>
              <a:t> array </a:t>
            </a:r>
            <a:r>
              <a:rPr lang="nl-NL" dirty="0" err="1" smtClean="0"/>
              <a:t>with</a:t>
            </a:r>
            <a:r>
              <a:rPr lang="nl-NL" dirty="0" smtClean="0"/>
              <a:t> random </a:t>
            </a:r>
            <a:r>
              <a:rPr lang="nl-NL" dirty="0" err="1" smtClean="0"/>
              <a:t>numbers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0 </a:t>
            </a:r>
            <a:r>
              <a:rPr lang="nl-NL" dirty="0" err="1" smtClean="0"/>
              <a:t>and</a:t>
            </a:r>
            <a:r>
              <a:rPr lang="nl-NL" dirty="0" smtClean="0"/>
              <a:t> 1</a:t>
            </a:r>
            <a:endParaRPr lang="nl-NL" dirty="0"/>
          </a:p>
          <a:p>
            <a:r>
              <a:rPr lang="nl-NL" dirty="0" err="1" smtClean="0"/>
              <a:t>np.random.randint</a:t>
            </a:r>
            <a:r>
              <a:rPr lang="nl-NL" dirty="0" smtClean="0"/>
              <a:t>(n)  # </a:t>
            </a:r>
            <a:r>
              <a:rPr lang="nl-NL" dirty="0" err="1" smtClean="0"/>
              <a:t>generate</a:t>
            </a:r>
            <a:r>
              <a:rPr lang="nl-NL" dirty="0" smtClean="0"/>
              <a:t> integer </a:t>
            </a:r>
            <a:r>
              <a:rPr lang="nl-NL" dirty="0" err="1" smtClean="0"/>
              <a:t>from</a:t>
            </a:r>
            <a:r>
              <a:rPr lang="nl-NL" dirty="0" smtClean="0"/>
              <a:t> 0 </a:t>
            </a:r>
            <a:r>
              <a:rPr lang="nl-NL" dirty="0" err="1" smtClean="0"/>
              <a:t>to</a:t>
            </a:r>
            <a:r>
              <a:rPr lang="nl-NL" dirty="0" smtClean="0"/>
              <a:t> n-1</a:t>
            </a:r>
            <a:endParaRPr lang="nl-NL" dirty="0"/>
          </a:p>
          <a:p>
            <a:r>
              <a:rPr lang="nl-NL" dirty="0" err="1" smtClean="0"/>
              <a:t>np.copy</a:t>
            </a:r>
            <a:r>
              <a:rPr lang="nl-NL" dirty="0" smtClean="0"/>
              <a:t>(</a:t>
            </a:r>
            <a:r>
              <a:rPr lang="nl-NL" dirty="0"/>
              <a:t>array</a:t>
            </a:r>
            <a:r>
              <a:rPr lang="nl-NL" dirty="0" smtClean="0"/>
              <a:t>)  # copy </a:t>
            </a:r>
            <a:r>
              <a:rPr lang="nl-NL" dirty="0" err="1" smtClean="0"/>
              <a:t>an</a:t>
            </a:r>
            <a:r>
              <a:rPr lang="nl-NL" dirty="0" smtClean="0"/>
              <a:t> array</a:t>
            </a:r>
          </a:p>
          <a:p>
            <a:r>
              <a:rPr lang="nl-NL" dirty="0" err="1" smtClean="0"/>
              <a:t>np.zeros_like</a:t>
            </a:r>
            <a:r>
              <a:rPr lang="nl-NL" dirty="0" smtClean="0"/>
              <a:t>(</a:t>
            </a:r>
            <a:r>
              <a:rPr lang="nl-NL" dirty="0" err="1" smtClean="0"/>
              <a:t>other_array</a:t>
            </a:r>
            <a:r>
              <a:rPr lang="nl-NL" dirty="0" smtClean="0"/>
              <a:t>)  # make empty array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r>
              <a:rPr lang="nl-NL" dirty="0" smtClean="0"/>
              <a:t> as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array</a:t>
            </a:r>
          </a:p>
          <a:p>
            <a:r>
              <a:rPr lang="nl-NL" dirty="0" err="1" smtClean="0"/>
              <a:t>n</a:t>
            </a:r>
            <a:r>
              <a:rPr lang="nl-NL" dirty="0" err="1"/>
              <a:t>p.argsort</a:t>
            </a:r>
            <a:r>
              <a:rPr lang="nl-NL"/>
              <a:t>(array)  </a:t>
            </a:r>
            <a:r>
              <a:rPr lang="nl-NL" dirty="0" smtClean="0"/>
              <a:t># return array of </a:t>
            </a:r>
            <a:r>
              <a:rPr lang="nl-NL" dirty="0" err="1" smtClean="0"/>
              <a:t>indexes</a:t>
            </a:r>
            <a:r>
              <a:rPr lang="nl-NL" dirty="0" smtClean="0"/>
              <a:t> of </a:t>
            </a:r>
            <a:r>
              <a:rPr lang="nl-NL" dirty="0" err="1" smtClean="0"/>
              <a:t>sorted</a:t>
            </a:r>
            <a:r>
              <a:rPr lang="nl-NL" dirty="0" smtClean="0"/>
              <a:t> array</a:t>
            </a:r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639330" y="4917989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&gt;&gt;&gt; x = np.array([3, 1, 2])</a:t>
            </a:r>
          </a:p>
          <a:p>
            <a:r>
              <a:rPr lang="en-US"/>
              <a:t>&gt;&gt;&gt; np.argsort(x)</a:t>
            </a:r>
          </a:p>
          <a:p>
            <a:r>
              <a:rPr lang="en-US"/>
              <a:t>array([1, 2, 0])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56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Trying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best </a:t>
            </a:r>
            <a:r>
              <a:rPr lang="nl-NL" dirty="0" err="1" smtClean="0"/>
              <a:t>combination</a:t>
            </a:r>
            <a:r>
              <a:rPr lang="nl-NL" dirty="0" smtClean="0"/>
              <a:t> of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endParaRPr lang="nl-NL" dirty="0" smtClean="0"/>
          </a:p>
          <a:p>
            <a:r>
              <a:rPr lang="nl-NL" dirty="0" err="1"/>
              <a:t>C</a:t>
            </a:r>
            <a:r>
              <a:rPr lang="nl-NL" dirty="0" err="1" smtClean="0"/>
              <a:t>an’t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endParaRPr lang="nl-NL" dirty="0" smtClean="0"/>
          </a:p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possibilities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5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Scheduling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Trains</a:t>
            </a:r>
            <a:endParaRPr lang="nl-NL" dirty="0"/>
          </a:p>
          <a:p>
            <a:pPr lvl="1"/>
            <a:r>
              <a:rPr lang="nl-NL" dirty="0"/>
              <a:t>S</a:t>
            </a:r>
            <a:r>
              <a:rPr lang="nl-NL" dirty="0" smtClean="0"/>
              <a:t>chools</a:t>
            </a:r>
          </a:p>
          <a:p>
            <a:r>
              <a:rPr lang="nl-NL" dirty="0" smtClean="0"/>
              <a:t>Floor </a:t>
            </a:r>
            <a:r>
              <a:rPr lang="nl-NL" dirty="0" err="1" smtClean="0"/>
              <a:t>layouts</a:t>
            </a:r>
            <a:endParaRPr lang="nl-NL" dirty="0"/>
          </a:p>
          <a:p>
            <a:pPr lvl="1"/>
            <a:r>
              <a:rPr lang="nl-NL" dirty="0" err="1" smtClean="0"/>
              <a:t>Factories</a:t>
            </a:r>
            <a:endParaRPr lang="nl-NL" dirty="0" smtClean="0"/>
          </a:p>
          <a:p>
            <a:pPr lvl="1"/>
            <a:r>
              <a:rPr lang="nl-NL" dirty="0"/>
              <a:t>P</a:t>
            </a:r>
            <a:r>
              <a:rPr lang="nl-NL" dirty="0" smtClean="0"/>
              <a:t>ower plant</a:t>
            </a:r>
          </a:p>
          <a:p>
            <a:r>
              <a:rPr lang="nl-NL" dirty="0" smtClean="0"/>
              <a:t>Engineering designs</a:t>
            </a:r>
          </a:p>
          <a:p>
            <a:pPr lvl="1"/>
            <a:r>
              <a:rPr lang="nl-NL" dirty="0" smtClean="0"/>
              <a:t>Semiconductors</a:t>
            </a:r>
          </a:p>
          <a:p>
            <a:pPr lvl="1"/>
            <a:r>
              <a:rPr lang="nl-NL" dirty="0" err="1"/>
              <a:t>A</a:t>
            </a:r>
            <a:r>
              <a:rPr lang="nl-NL" dirty="0" err="1" smtClean="0"/>
              <a:t>ntennas</a:t>
            </a:r>
            <a:endParaRPr lang="nl-NL" dirty="0" smtClean="0"/>
          </a:p>
          <a:p>
            <a:r>
              <a:rPr lang="nl-NL" dirty="0" smtClean="0"/>
              <a:t>Resource </a:t>
            </a:r>
            <a:r>
              <a:rPr lang="nl-NL" dirty="0" err="1" smtClean="0"/>
              <a:t>allocation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309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neural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weights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Network </a:t>
            </a:r>
            <a:r>
              <a:rPr lang="nl-NL" dirty="0" err="1"/>
              <a:t>doesn’t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differentiable</a:t>
            </a:r>
            <a:endParaRPr lang="nl-NL" dirty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handle </a:t>
            </a:r>
            <a:r>
              <a:rPr lang="en-US" dirty="0" smtClean="0"/>
              <a:t>cost functions </a:t>
            </a:r>
            <a:r>
              <a:rPr lang="en-US" dirty="0"/>
              <a:t>with complex rules and </a:t>
            </a:r>
            <a:r>
              <a:rPr lang="en-US" dirty="0" smtClean="0"/>
              <a:t>constraints without any alterations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47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for Flappy </a:t>
            </a:r>
            <a:r>
              <a:rPr lang="en-US" b="1" dirty="0" smtClean="0"/>
              <a:t>Bird</a:t>
            </a:r>
            <a:endParaRPr lang="nl-NL" dirty="0"/>
          </a:p>
        </p:txBody>
      </p:sp>
      <p:pic>
        <p:nvPicPr>
          <p:cNvPr id="2052" name="Picture 4" descr="https://raw.githubusercontent.com/ssusnic/Machine-Learning-Flappy-Bird/master/screenshots/flappy_0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924820"/>
            <a:ext cx="4183062" cy="235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ssusnic/Machine-Learning-Flappy-Bird/master/screenshots/flappy_0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924374"/>
            <a:ext cx="4184650" cy="23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MarI</a:t>
            </a:r>
            <a:r>
              <a:rPr lang="nl-NL" dirty="0" smtClean="0"/>
              <a:t>/O</a:t>
            </a:r>
            <a:endParaRPr lang="nl-NL" dirty="0"/>
          </a:p>
        </p:txBody>
      </p:sp>
      <p:pic>
        <p:nvPicPr>
          <p:cNvPr id="4" name="SandyHardHammerkop-mobi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5588" y="2160588"/>
            <a:ext cx="6900862" cy="3881437"/>
          </a:xfrm>
        </p:spPr>
      </p:pic>
    </p:spTree>
    <p:extLst>
      <p:ext uri="{BB962C8B-B14F-4D97-AF65-F5344CB8AC3E}">
        <p14:creationId xmlns:p14="http://schemas.microsoft.com/office/powerpoint/2010/main" val="35388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158</Words>
  <Application>Microsoft Office PowerPoint</Application>
  <PresentationFormat>Breedbeeld</PresentationFormat>
  <Paragraphs>31</Paragraphs>
  <Slides>8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Genetic algorithms</vt:lpstr>
      <vt:lpstr>How does it work?</vt:lpstr>
      <vt:lpstr>Basic functions required to implement</vt:lpstr>
      <vt:lpstr>When to use them</vt:lpstr>
      <vt:lpstr>Possible applications</vt:lpstr>
      <vt:lpstr>Training neural network weights with a genetic algorithm</vt:lpstr>
      <vt:lpstr>Machine Learning for Flappy Bird</vt:lpstr>
      <vt:lpstr>MarI/O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Donnelly Baart</dc:creator>
  <cp:lastModifiedBy>Donnelly Baart</cp:lastModifiedBy>
  <cp:revision>18</cp:revision>
  <dcterms:created xsi:type="dcterms:W3CDTF">2019-10-28T10:00:12Z</dcterms:created>
  <dcterms:modified xsi:type="dcterms:W3CDTF">2019-11-29T10:06:38Z</dcterms:modified>
</cp:coreProperties>
</file>