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D26E9-C618-3DD7-AE0F-ACE38F2D2DF5}" v="15" dt="2019-09-26T09:24:46.076"/>
    <p1510:client id="{4FBD6EDA-6B77-A92E-654F-414B845D6028}" v="3" dt="2019-09-26T08:49:37.838"/>
    <p1510:client id="{76EDDE2E-9EA7-81DF-1C16-B987DC211008}" v="788" dt="2019-09-26T09:04:28.935"/>
    <p1510:client id="{7950082C-0A19-EFAB-50B0-390489DDA1FB}" v="37" dt="2019-09-26T10:15:4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2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9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0651" y="2568065"/>
            <a:ext cx="4645250" cy="2889114"/>
          </a:xfrm>
        </p:spPr>
        <p:txBody>
          <a:bodyPr anchor="b">
            <a:normAutofit/>
          </a:bodyPr>
          <a:lstStyle/>
          <a:p>
            <a:pPr algn="ctr"/>
            <a:r>
              <a:rPr lang="de-DE" err="1">
                <a:solidFill>
                  <a:srgbClr val="0070C0"/>
                </a:solidFill>
                <a:cs typeface="Calibri Light"/>
              </a:rPr>
              <a:t>Renewable</a:t>
            </a:r>
            <a:r>
              <a:rPr lang="de-DE">
                <a:solidFill>
                  <a:srgbClr val="0070C0"/>
                </a:solidFill>
                <a:cs typeface="Calibri Light"/>
              </a:rPr>
              <a:t> power plant</a:t>
            </a:r>
            <a:endParaRPr lang="de-DE">
              <a:solidFill>
                <a:srgbClr val="0070C0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BDE88D-1A2A-48F8-AB45-AF60760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82" y="924224"/>
            <a:ext cx="4047843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F6B1-AA71-4558-BCC1-6C2B26C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The </a:t>
            </a:r>
            <a:r>
              <a:rPr lang="nl-NL" err="1">
                <a:cs typeface="Calibri Light"/>
              </a:rPr>
              <a:t>problem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A0B08-6F92-416F-8E67-AF66E879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Renewable</a:t>
            </a:r>
            <a:r>
              <a:rPr lang="nl-NL">
                <a:cs typeface="Calibri"/>
              </a:rPr>
              <a:t> powerplant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windturbines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solar</a:t>
            </a:r>
            <a:r>
              <a:rPr lang="nl-NL">
                <a:cs typeface="Calibri"/>
              </a:rPr>
              <a:t> panels</a:t>
            </a:r>
          </a:p>
          <a:p>
            <a:r>
              <a:rPr lang="nl-NL">
                <a:cs typeface="Calibri"/>
              </a:rPr>
              <a:t>Constant </a:t>
            </a:r>
            <a:r>
              <a:rPr lang="nl-NL" err="1">
                <a:cs typeface="Calibri"/>
              </a:rPr>
              <a:t>supply</a:t>
            </a:r>
            <a:r>
              <a:rPr lang="nl-NL">
                <a:cs typeface="Calibri"/>
              </a:rPr>
              <a:t> of 6MW</a:t>
            </a:r>
          </a:p>
          <a:p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possible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348B6-DA65-40E1-9B6D-9CBF50A7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Our</a:t>
            </a:r>
            <a:r>
              <a:rPr lang="nl-NL">
                <a:cs typeface="Calibri Light"/>
              </a:rPr>
              <a:t> solution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E2845-23D9-459B-A4D2-C025326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Call </a:t>
            </a:r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 python</a:t>
            </a:r>
          </a:p>
          <a:p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of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setup</a:t>
            </a:r>
          </a:p>
          <a:p>
            <a:r>
              <a:rPr lang="nl-NL" err="1">
                <a:cs typeface="Calibri"/>
              </a:rPr>
              <a:t>Minimize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a </a:t>
            </a:r>
            <a:r>
              <a:rPr lang="nl-NL" err="1">
                <a:cs typeface="Calibri"/>
              </a:rPr>
              <a:t>genetic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algorithm</a:t>
            </a:r>
            <a:endParaRPr lang="nl-NL"/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3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A0FD-4727-4CD9-A6FB-2EE9C057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Simulation</a:t>
            </a:r>
            <a:endParaRPr lang="nl-NL" err="1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17DDDD-38F0-47FA-B686-EA711271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28" y="1218480"/>
            <a:ext cx="8791971" cy="53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4A48-AC5D-4BAB-8B32-22BAF9CE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err="1"/>
              <a:t>Simulation</a:t>
            </a:r>
            <a:r>
              <a:rPr lang="nl-NL"/>
              <a:t> output</a:t>
            </a:r>
          </a:p>
        </p:txBody>
      </p:sp>
      <p:pic>
        <p:nvPicPr>
          <p:cNvPr id="5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4542D963-BB88-4E2D-95C7-401DFEFD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13" y="1497201"/>
            <a:ext cx="8256298" cy="42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9DE38-22BD-43DD-9CB9-59E2E33A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Cost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calculation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303D0-5F80-436B-9C58-CC03CD95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Solar panels</a:t>
            </a:r>
          </a:p>
          <a:p>
            <a:r>
              <a:rPr lang="nl-NL">
                <a:cs typeface="Calibri"/>
              </a:rPr>
              <a:t>Windturbines</a:t>
            </a:r>
          </a:p>
          <a:p>
            <a:r>
              <a:rPr lang="nl-NL" err="1">
                <a:cs typeface="Calibri"/>
              </a:rPr>
              <a:t>Required</a:t>
            </a:r>
            <a:r>
              <a:rPr lang="nl-NL">
                <a:cs typeface="Calibri"/>
              </a:rPr>
              <a:t> storage</a:t>
            </a:r>
          </a:p>
          <a:p>
            <a:r>
              <a:rPr lang="nl-NL">
                <a:cs typeface="Calibri"/>
              </a:rPr>
              <a:t>Extra high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when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not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producing</a:t>
            </a:r>
            <a:r>
              <a:rPr lang="nl-NL">
                <a:cs typeface="Calibri"/>
              </a:rPr>
              <a:t> at </a:t>
            </a:r>
            <a:r>
              <a:rPr lang="nl-NL" err="1">
                <a:cs typeface="Calibri"/>
              </a:rPr>
              <a:t>least</a:t>
            </a:r>
            <a:r>
              <a:rPr lang="nl-NL">
                <a:cs typeface="Calibri"/>
              </a:rPr>
              <a:t> 6 MW</a:t>
            </a: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7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5AE1-3462-4C25-8580-67A9221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Genetic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algorithm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EDE87C-AE2C-4228-9252-6C26B341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Start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pool of 100 </a:t>
            </a:r>
            <a:r>
              <a:rPr lang="nl-NL" err="1">
                <a:cs typeface="Calibri"/>
              </a:rPr>
              <a:t>setups</a:t>
            </a:r>
          </a:p>
          <a:p>
            <a:r>
              <a:rPr lang="nl-NL">
                <a:cs typeface="Calibri"/>
              </a:rPr>
              <a:t>Run </a:t>
            </a:r>
            <a:r>
              <a:rPr lang="nl-NL" err="1">
                <a:cs typeface="Calibri"/>
              </a:rPr>
              <a:t>simulations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costs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Keep </a:t>
            </a:r>
            <a:r>
              <a:rPr lang="nl-NL" err="1">
                <a:cs typeface="Calibri"/>
              </a:rPr>
              <a:t>ones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Make new pool </a:t>
            </a:r>
            <a:r>
              <a:rPr lang="nl-NL" err="1">
                <a:cs typeface="Calibri"/>
              </a:rPr>
              <a:t>setups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based</a:t>
            </a:r>
            <a:r>
              <a:rPr lang="nl-NL">
                <a:cs typeface="Calibri"/>
              </a:rPr>
              <a:t> on these </a:t>
            </a:r>
            <a:r>
              <a:rPr lang="nl-NL" err="1">
                <a:cs typeface="Calibri"/>
              </a:rPr>
              <a:t>ones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Add</a:t>
            </a:r>
            <a:r>
              <a:rPr lang="nl-NL">
                <a:cs typeface="Calibri"/>
              </a:rPr>
              <a:t> random </a:t>
            </a:r>
            <a:r>
              <a:rPr lang="nl-NL" err="1">
                <a:cs typeface="Calibri"/>
              </a:rPr>
              <a:t>mutations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Repeat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0EA86-C416-4AE6-B5D8-160139E8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8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Facet</vt:lpstr>
      <vt:lpstr>Renewable power plant</vt:lpstr>
      <vt:lpstr>The problem</vt:lpstr>
      <vt:lpstr>Our solution</vt:lpstr>
      <vt:lpstr>Simulation</vt:lpstr>
      <vt:lpstr>Simulation output</vt:lpstr>
      <vt:lpstr>Cost calculation</vt:lpstr>
      <vt:lpstr>Genetic algorithm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</cp:revision>
  <dcterms:created xsi:type="dcterms:W3CDTF">2012-07-30T23:35:21Z</dcterms:created>
  <dcterms:modified xsi:type="dcterms:W3CDTF">2019-10-30T10:30:43Z</dcterms:modified>
</cp:coreProperties>
</file>