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65" r:id="rId2"/>
    <p:sldId id="264" r:id="rId3"/>
    <p:sldId id="270" r:id="rId4"/>
    <p:sldId id="268" r:id="rId5"/>
    <p:sldId id="267" r:id="rId6"/>
    <p:sldId id="260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D86"/>
    <a:srgbClr val="656661"/>
    <a:srgbClr val="E4ECF1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1"/>
    <p:restoredTop sz="91552"/>
  </p:normalViewPr>
  <p:slideViewPr>
    <p:cSldViewPr snapToGrid="0" snapToObjects="1">
      <p:cViewPr>
        <p:scale>
          <a:sx n="100" d="100"/>
          <a:sy n="100" d="100"/>
        </p:scale>
        <p:origin x="14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FB76-23AD-9B4B-B817-1BE06A9BF72B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9C6EF-6B0C-C04F-AF16-DB2133D71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9C6EF-6B0C-C04F-AF16-DB2133D71B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8338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6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4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976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7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5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738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59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85AA8D-E5B1-FA48-982B-F9D62E370255}" type="datetimeFigureOut">
              <a:rPr lang="en-US" smtClean="0"/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6CF45F-0485-CA43-9742-757DC4AA94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71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Credential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Scripts and apps use hard-coded credentials to authenticate to protected resources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Cloud</a:t>
            </a:r>
            <a:endParaRPr lang="en-US" dirty="0"/>
          </a:p>
          <a:p>
            <a:pPr>
              <a:buFont typeface="AppleColorEmoji" charset="-128"/>
              <a:buChar char="✔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ppleColorEmoji" charset="-128"/>
              <a:buChar char="✔"/>
            </a:pPr>
            <a:r>
              <a:rPr lang="en-US" dirty="0"/>
              <a:t>Platform and language agnostic</a:t>
            </a:r>
          </a:p>
          <a:p>
            <a:pPr>
              <a:buFont typeface="AppleColorEmoji" charset="-128"/>
              <a:buChar char="✔"/>
            </a:pPr>
            <a:r>
              <a:rPr lang="en-US" dirty="0" smtClean="0"/>
              <a:t>No heavy dependency requirements</a:t>
            </a:r>
          </a:p>
          <a:p>
            <a:pPr lvl="1"/>
            <a:r>
              <a:rPr lang="en-US" dirty="0" smtClean="0"/>
              <a:t>E.g. no HTTPS</a:t>
            </a:r>
          </a:p>
          <a:p>
            <a:pPr>
              <a:buFont typeface="AppleColorEmoji" charset="-128"/>
              <a:buChar char="✔"/>
            </a:pPr>
            <a:r>
              <a:rPr lang="en-US" dirty="0" smtClean="0"/>
              <a:t>Credentials encrypted everywhere</a:t>
            </a:r>
          </a:p>
          <a:p>
            <a:pPr lvl="1"/>
            <a:r>
              <a:rPr lang="en-US" dirty="0" smtClean="0"/>
              <a:t>In transit and at rest</a:t>
            </a:r>
          </a:p>
          <a:p>
            <a:pPr lvl="1"/>
            <a:r>
              <a:rPr lang="en-US" dirty="0" smtClean="0"/>
              <a:t>Only decrypted by client before use</a:t>
            </a:r>
          </a:p>
          <a:p>
            <a:pPr>
              <a:buFont typeface="AppleColorEmoji" charset="-128"/>
              <a:buChar char="✔"/>
            </a:pPr>
            <a:r>
              <a:rPr lang="en-US" dirty="0" smtClean="0"/>
              <a:t>Don’t use credentials to authenticate to credential store</a:t>
            </a:r>
          </a:p>
          <a:p>
            <a:pPr lvl="1"/>
            <a:r>
              <a:rPr lang="en-US" dirty="0" smtClean="0"/>
              <a:t>Pointless</a:t>
            </a:r>
          </a:p>
          <a:p>
            <a:pPr lvl="1"/>
            <a:r>
              <a:rPr lang="en-US" dirty="0" smtClean="0"/>
              <a:t>Client properties used to validate requests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249613" y="2033577"/>
            <a:ext cx="1309017" cy="3922051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18624" y="2619886"/>
            <a:ext cx="1149927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3921" y="519431"/>
            <a:ext cx="3525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 needs to be able to: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Communicate over http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Parse </a:t>
            </a:r>
            <a:r>
              <a:rPr lang="en-US" dirty="0" err="1" smtClean="0"/>
              <a:t>json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encryption algorithm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7329016" y="4526539"/>
            <a:ext cx="1122489" cy="9965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Credential store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7329016" y="2619886"/>
            <a:ext cx="114992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Cred API</a:t>
            </a:r>
            <a:endParaRPr lang="en-US" dirty="0"/>
          </a:p>
        </p:txBody>
      </p:sp>
      <p:sp>
        <p:nvSpPr>
          <p:cNvPr id="24" name="Up-Down Arrow 23"/>
          <p:cNvSpPr/>
          <p:nvPr/>
        </p:nvSpPr>
        <p:spPr>
          <a:xfrm>
            <a:off x="7713480" y="3631972"/>
            <a:ext cx="415636" cy="796881"/>
          </a:xfrm>
          <a:prstGeom prst="up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668749" y="2585813"/>
            <a:ext cx="1480428" cy="3621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Post</a:t>
            </a:r>
            <a:endParaRPr lang="en-US" sz="1600" dirty="0"/>
          </a:p>
        </p:txBody>
      </p:sp>
      <p:sp>
        <p:nvSpPr>
          <p:cNvPr id="34" name="Left Arrow 33"/>
          <p:cNvSpPr/>
          <p:nvPr/>
        </p:nvSpPr>
        <p:spPr>
          <a:xfrm>
            <a:off x="5668749" y="3141940"/>
            <a:ext cx="1480428" cy="392346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Response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8782605" y="2638436"/>
            <a:ext cx="93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Credder</a:t>
            </a:r>
            <a:endParaRPr lang="en-US" dirty="0" smtClean="0"/>
          </a:p>
          <a:p>
            <a:r>
              <a:rPr lang="en-US" dirty="0" smtClean="0"/>
              <a:t>:8889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631897" y="4701672"/>
            <a:ext cx="881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Mongo</a:t>
            </a:r>
            <a:endParaRPr lang="en-US" dirty="0" smtClean="0"/>
          </a:p>
          <a:p>
            <a:r>
              <a:rPr lang="en-US" dirty="0" smtClean="0"/>
              <a:t>:</a:t>
            </a:r>
            <a:r>
              <a:rPr lang="is-IS" dirty="0"/>
              <a:t>27017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87521" y="283224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83662" y="1627633"/>
            <a:ext cx="81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Server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494533" y="2585813"/>
            <a:ext cx="1149927" cy="914400"/>
          </a:xfrm>
          <a:prstGeom prst="roundRect">
            <a:avLst/>
          </a:prstGeom>
          <a:solidFill>
            <a:srgbClr val="8C8D86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Protected Resource</a:t>
            </a:r>
            <a:endParaRPr lang="en-US" sz="160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3735112" y="2740791"/>
            <a:ext cx="557939" cy="552236"/>
          </a:xfrm>
          <a:prstGeom prst="rightArrow">
            <a:avLst/>
          </a:prstGeom>
          <a:solidFill>
            <a:srgbClr val="8C8D86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160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2834092" cy="4362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Client</a:t>
            </a:r>
          </a:p>
          <a:p>
            <a:r>
              <a:rPr lang="en-US" dirty="0" smtClean="0"/>
              <a:t>Request credential</a:t>
            </a:r>
          </a:p>
          <a:p>
            <a:endParaRPr lang="en-US" dirty="0"/>
          </a:p>
          <a:p>
            <a:r>
              <a:rPr lang="en-US" dirty="0" smtClean="0"/>
              <a:t>Request key</a:t>
            </a:r>
          </a:p>
          <a:p>
            <a:endParaRPr lang="en-US" dirty="0"/>
          </a:p>
          <a:p>
            <a:r>
              <a:rPr lang="en-US" dirty="0" smtClean="0"/>
              <a:t>If has </a:t>
            </a:r>
            <a:r>
              <a:rPr lang="en-US" dirty="0" err="1" smtClean="0"/>
              <a:t>credential</a:t>
            </a:r>
            <a:r>
              <a:rPr lang="en-US" baseline="-25000" dirty="0" err="1" smtClean="0"/>
              <a:t>e</a:t>
            </a:r>
            <a:r>
              <a:rPr lang="en-US" dirty="0" smtClean="0"/>
              <a:t> and key, use both to decrypt and get </a:t>
            </a:r>
            <a:r>
              <a:rPr lang="en-US" dirty="0" err="1" smtClean="0"/>
              <a:t>credential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credential</a:t>
            </a:r>
            <a:r>
              <a:rPr lang="en-US" baseline="-25000" dirty="0" err="1" smtClean="0"/>
              <a:t>p</a:t>
            </a:r>
            <a:r>
              <a:rPr lang="en-US" dirty="0" smtClean="0"/>
              <a:t> to authenticate to protected resource</a:t>
            </a:r>
            <a:endParaRPr lang="en-US" baseline="-25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Service</a:t>
            </a:r>
          </a:p>
          <a:p>
            <a:r>
              <a:rPr lang="en-US" dirty="0" smtClean="0"/>
              <a:t>Validate request</a:t>
            </a:r>
          </a:p>
          <a:p>
            <a:r>
              <a:rPr lang="en-US" dirty="0" smtClean="0"/>
              <a:t>Return result</a:t>
            </a:r>
          </a:p>
          <a:p>
            <a:r>
              <a:rPr lang="en-US" dirty="0" smtClean="0"/>
              <a:t>Validate request</a:t>
            </a:r>
          </a:p>
          <a:p>
            <a:r>
              <a:rPr lang="en-US" dirty="0" smtClean="0"/>
              <a:t>Return result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4381499" y="3125810"/>
            <a:ext cx="1955800" cy="253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4381498" y="3932694"/>
            <a:ext cx="1955801" cy="271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205692" y="2417736"/>
            <a:ext cx="0" cy="44402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43970" y="2417736"/>
            <a:ext cx="0" cy="4440264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15959" y="5267235"/>
            <a:ext cx="2222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 = encrypted</a:t>
            </a:r>
          </a:p>
          <a:p>
            <a:r>
              <a:rPr lang="en-US" dirty="0"/>
              <a:t>p</a:t>
            </a:r>
            <a:r>
              <a:rPr lang="en-US" dirty="0" smtClean="0"/>
              <a:t> = plaintext</a:t>
            </a:r>
          </a:p>
          <a:p>
            <a:endParaRPr lang="en-US" dirty="0"/>
          </a:p>
          <a:p>
            <a:r>
              <a:rPr lang="en-US" dirty="0" smtClean="0"/>
              <a:t>Every event is logged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381498" y="3536515"/>
            <a:ext cx="1955801" cy="271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378364" y="2745616"/>
            <a:ext cx="1955801" cy="271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Creds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Secretinfo</a:t>
            </a:r>
            <a:endParaRPr lang="en-US" dirty="0"/>
          </a:p>
          <a:p>
            <a:pPr lvl="1"/>
            <a:r>
              <a:rPr lang="en-US" dirty="0" err="1"/>
              <a:t>Keyid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Keys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302" y="2136829"/>
            <a:ext cx="2913795" cy="358140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Credprivs</a:t>
            </a:r>
            <a:endParaRPr lang="en-US" dirty="0" smtClean="0"/>
          </a:p>
          <a:p>
            <a:pPr lvl="1"/>
            <a:r>
              <a:rPr lang="en-US" dirty="0" err="1" smtClean="0"/>
              <a:t>Credid</a:t>
            </a:r>
            <a:endParaRPr lang="en-US" dirty="0" smtClean="0"/>
          </a:p>
          <a:p>
            <a:pPr lvl="1"/>
            <a:r>
              <a:rPr lang="en-US" dirty="0" err="1" smtClean="0"/>
              <a:t>Appname</a:t>
            </a:r>
            <a:endParaRPr lang="en-US" dirty="0" smtClean="0"/>
          </a:p>
          <a:p>
            <a:pPr lvl="1"/>
            <a:r>
              <a:rPr lang="en-US" dirty="0" err="1" smtClean="0"/>
              <a:t>Remoteip</a:t>
            </a:r>
            <a:endParaRPr lang="en-US" dirty="0" smtClean="0"/>
          </a:p>
          <a:p>
            <a:pPr lvl="1"/>
            <a:r>
              <a:rPr lang="en-US" dirty="0" err="1" smtClean="0"/>
              <a:t>Useragent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Keyprivs</a:t>
            </a:r>
            <a:endParaRPr lang="en-US" dirty="0" smtClean="0"/>
          </a:p>
          <a:p>
            <a:pPr lvl="1"/>
            <a:r>
              <a:rPr lang="en-US" dirty="0" err="1" smtClean="0"/>
              <a:t>Keyid</a:t>
            </a:r>
            <a:endParaRPr lang="en-US" dirty="0" smtClean="0"/>
          </a:p>
          <a:p>
            <a:pPr lvl="1"/>
            <a:r>
              <a:rPr lang="en-US" dirty="0" err="1" smtClean="0"/>
              <a:t>Appname</a:t>
            </a:r>
            <a:endParaRPr lang="en-US" dirty="0" smtClean="0"/>
          </a:p>
          <a:p>
            <a:pPr lvl="1"/>
            <a:r>
              <a:rPr lang="en-US" dirty="0" err="1" smtClean="0"/>
              <a:t>Remoteip</a:t>
            </a:r>
            <a:endParaRPr lang="en-US" dirty="0" smtClean="0"/>
          </a:p>
          <a:p>
            <a:pPr lvl="1"/>
            <a:r>
              <a:rPr lang="en-US" dirty="0" err="1" smtClean="0"/>
              <a:t>Useragent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059004" y="2136828"/>
            <a:ext cx="2913795" cy="358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EventLog</a:t>
            </a:r>
            <a:endParaRPr lang="en-US" dirty="0" smtClean="0"/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err="1" smtClean="0"/>
              <a:t>Eventdescription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4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POC Created</a:t>
            </a:r>
          </a:p>
          <a:p>
            <a:pPr lvl="1"/>
            <a:r>
              <a:rPr lang="en-US" dirty="0" smtClean="0"/>
              <a:t>Server - </a:t>
            </a:r>
            <a:r>
              <a:rPr lang="en-US" dirty="0" err="1" smtClean="0"/>
              <a:t>golang</a:t>
            </a:r>
            <a:endParaRPr lang="en-US" dirty="0" smtClean="0"/>
          </a:p>
          <a:p>
            <a:pPr lvl="1"/>
            <a:r>
              <a:rPr lang="en-US" dirty="0" smtClean="0"/>
              <a:t>Sample client - python</a:t>
            </a:r>
          </a:p>
          <a:p>
            <a:pPr lvl="4"/>
            <a:r>
              <a:rPr lang="en-US" dirty="0" smtClean="0"/>
              <a:t>Can also use curl to test</a:t>
            </a:r>
          </a:p>
          <a:p>
            <a:pPr lvl="1"/>
            <a:r>
              <a:rPr lang="en-US" dirty="0" smtClean="0"/>
              <a:t>Mongo database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Create web app for managing credentials and keys</a:t>
            </a:r>
          </a:p>
          <a:p>
            <a:pPr lvl="4"/>
            <a:r>
              <a:rPr lang="en-US" dirty="0" smtClean="0"/>
              <a:t>Angular2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9800" y="1399044"/>
            <a:ext cx="10985500" cy="5355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=== VALIDATE CRED REQUEST ===</a:t>
            </a:r>
          </a:p>
          <a:p>
            <a:r>
              <a:rPr lang="ro-RO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Cred ID: 1</a:t>
            </a:r>
          </a:p>
          <a:p>
            <a:r>
              <a:rPr lang="ro-RO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ro-RO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ro-RO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ro-RO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ro-RO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client.py</a:t>
            </a:r>
            <a:endParaRPr lang="ro-RO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hr-HR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hr-HR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Remote</a:t>
            </a:r>
            <a:r>
              <a:rPr lang="hr-HR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 IP: 127.0.0.1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User Agent: python-requests/2.7.0 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CPython</a:t>
            </a:r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/2.7.10 Darwin/15.6.0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Cred request validation result: 1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=== CRED and KEY ID ===</a:t>
            </a:r>
          </a:p>
          <a:p>
            <a:r>
              <a:rPr lang="ro-RO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Cred ID: 1</a:t>
            </a:r>
          </a:p>
          <a:p>
            <a:r>
              <a:rPr lang="ro-RO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ro-RO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ro-RO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ro-RO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ro-RO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ro-RO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client.py</a:t>
            </a:r>
            <a:endParaRPr lang="ro-RO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hr-HR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hr-HR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Remote</a:t>
            </a:r>
            <a:r>
              <a:rPr lang="hr-HR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 IP: 127.0.0.1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User Agent: python-requests/2.7.0 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CPython</a:t>
            </a:r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/2.7.10 Darwin/15.6.0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Sent to client: {"credid":"1","secretinfo</a:t>
            </a:r>
            <a:r>
              <a:rPr lang="en-US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":”KDOQMSDSJTI","</a:t>
            </a:r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keyid":"1"}</a:t>
            </a:r>
          </a:p>
          <a:p>
            <a:r>
              <a:rPr lang="pt-BR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=== </a:t>
            </a:r>
            <a:r>
              <a:rPr lang="pt-BR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VALIDATE KEY REQUEST ===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Key ID: 1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App name: 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client.py</a:t>
            </a:r>
            <a:endParaRPr lang="en-US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hr-HR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hr-HR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Remote</a:t>
            </a:r>
            <a:r>
              <a:rPr lang="hr-HR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 IP: 127.0.0.1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	User Agent: python-requests/2.7.0 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CPython</a:t>
            </a:r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/2.7.10 Darwin/15.6.0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Key request validation result: 1</a:t>
            </a:r>
          </a:p>
          <a:p>
            <a:r>
              <a:rPr lang="en-US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Sent to client: {"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key":"</a:t>
            </a:r>
            <a:r>
              <a:rPr lang="en-US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USWASEUTNEBS</a:t>
            </a:r>
            <a:r>
              <a:rPr lang="en-US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”}</a:t>
            </a:r>
            <a:endParaRPr lang="en-US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12478</TotalTime>
  <Words>201</Words>
  <Application>Microsoft Macintosh PowerPoint</Application>
  <PresentationFormat>Widescreen</PresentationFormat>
  <Paragraphs>106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AppleColorEmoji</vt:lpstr>
      <vt:lpstr>Calibri</vt:lpstr>
      <vt:lpstr>Courier</vt:lpstr>
      <vt:lpstr>Franklin Gothic Book</vt:lpstr>
      <vt:lpstr>Arial</vt:lpstr>
      <vt:lpstr>Crop</vt:lpstr>
      <vt:lpstr>CREDDER</vt:lpstr>
      <vt:lpstr>Problem Statement</vt:lpstr>
      <vt:lpstr>Requirements</vt:lpstr>
      <vt:lpstr>Architecture</vt:lpstr>
      <vt:lpstr>Sequence</vt:lpstr>
      <vt:lpstr>Database</vt:lpstr>
      <vt:lpstr>Project Status</vt:lpstr>
      <vt:lpstr>Example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Franke</dc:creator>
  <cp:lastModifiedBy>Don Franke</cp:lastModifiedBy>
  <cp:revision>56</cp:revision>
  <dcterms:created xsi:type="dcterms:W3CDTF">2016-08-15T13:30:12Z</dcterms:created>
  <dcterms:modified xsi:type="dcterms:W3CDTF">2016-09-08T20:25:14Z</dcterms:modified>
</cp:coreProperties>
</file>