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3.png"/><Relationship Id="rId3" Type="http://schemas.openxmlformats.org/officeDocument/2006/relationships/image" Target="../media/image104.png"/><Relationship Id="rId4" Type="http://schemas.openxmlformats.org/officeDocument/2006/relationships/image" Target="../media/image105.png"/><Relationship Id="rId5" Type="http://schemas.openxmlformats.org/officeDocument/2006/relationships/image" Target="../media/image106.png"/><Relationship Id="rId6" Type="http://schemas.openxmlformats.org/officeDocument/2006/relationships/image" Target="../media/image107.png"/><Relationship Id="rId7" Type="http://schemas.openxmlformats.org/officeDocument/2006/relationships/image" Target="../media/image108.png"/><Relationship Id="rId8" Type="http://schemas.openxmlformats.org/officeDocument/2006/relationships/image" Target="../media/image109.png"/><Relationship Id="rId9" Type="http://schemas.openxmlformats.org/officeDocument/2006/relationships/image" Target="../media/image110.png"/><Relationship Id="rId10" Type="http://schemas.openxmlformats.org/officeDocument/2006/relationships/image" Target="../media/image111.png"/><Relationship Id="rId11" Type="http://schemas.openxmlformats.org/officeDocument/2006/relationships/image" Target="../media/image112.png"/><Relationship Id="rId12" Type="http://schemas.openxmlformats.org/officeDocument/2006/relationships/image" Target="../media/image113.png"/><Relationship Id="rId13" Type="http://schemas.openxmlformats.org/officeDocument/2006/relationships/image" Target="../media/image114.png"/><Relationship Id="rId14" Type="http://schemas.openxmlformats.org/officeDocument/2006/relationships/image" Target="../media/image115.png"/><Relationship Id="rId15" Type="http://schemas.openxmlformats.org/officeDocument/2006/relationships/image" Target="../media/image116.png"/><Relationship Id="rId16" Type="http://schemas.openxmlformats.org/officeDocument/2006/relationships/image" Target="../media/image117.png"/><Relationship Id="rId17" Type="http://schemas.openxmlformats.org/officeDocument/2006/relationships/image" Target="../media/image118.png"/><Relationship Id="rId18" Type="http://schemas.openxmlformats.org/officeDocument/2006/relationships/image" Target="../media/image119.png"/><Relationship Id="rId19" Type="http://schemas.openxmlformats.org/officeDocument/2006/relationships/image" Target="../media/image120.png"/><Relationship Id="rId20" Type="http://schemas.openxmlformats.org/officeDocument/2006/relationships/image" Target="../media/image121.png"/><Relationship Id="rId21" Type="http://schemas.openxmlformats.org/officeDocument/2006/relationships/image" Target="../media/image122.png"/><Relationship Id="rId22" Type="http://schemas.openxmlformats.org/officeDocument/2006/relationships/image" Target="../media/image123.png"/><Relationship Id="rId23" Type="http://schemas.openxmlformats.org/officeDocument/2006/relationships/image" Target="../media/image124.png"/><Relationship Id="rId24" Type="http://schemas.openxmlformats.org/officeDocument/2006/relationships/image" Target="../media/image12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Relationship Id="rId11" Type="http://schemas.openxmlformats.org/officeDocument/2006/relationships/image" Target="../media/image28.png"/><Relationship Id="rId12" Type="http://schemas.openxmlformats.org/officeDocument/2006/relationships/image" Target="../media/image29.png"/><Relationship Id="rId13" Type="http://schemas.openxmlformats.org/officeDocument/2006/relationships/image" Target="../media/image3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Relationship Id="rId11" Type="http://schemas.openxmlformats.org/officeDocument/2006/relationships/image" Target="../media/image40.png"/><Relationship Id="rId12" Type="http://schemas.openxmlformats.org/officeDocument/2006/relationships/image" Target="../media/image41.png"/><Relationship Id="rId13" Type="http://schemas.openxmlformats.org/officeDocument/2006/relationships/image" Target="../media/image4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Relationship Id="rId9" Type="http://schemas.openxmlformats.org/officeDocument/2006/relationships/image" Target="../media/image50.png"/><Relationship Id="rId10" Type="http://schemas.openxmlformats.org/officeDocument/2006/relationships/image" Target="../media/image51.png"/><Relationship Id="rId11" Type="http://schemas.openxmlformats.org/officeDocument/2006/relationships/image" Target="../media/image52.png"/><Relationship Id="rId12" Type="http://schemas.openxmlformats.org/officeDocument/2006/relationships/image" Target="../media/image53.png"/><Relationship Id="rId13" Type="http://schemas.openxmlformats.org/officeDocument/2006/relationships/image" Target="../media/image54.png"/><Relationship Id="rId14" Type="http://schemas.openxmlformats.org/officeDocument/2006/relationships/image" Target="../media/image55.png"/><Relationship Id="rId15" Type="http://schemas.openxmlformats.org/officeDocument/2006/relationships/image" Target="../media/image56.png"/><Relationship Id="rId16" Type="http://schemas.openxmlformats.org/officeDocument/2006/relationships/image" Target="../media/image57.png"/><Relationship Id="rId17" Type="http://schemas.openxmlformats.org/officeDocument/2006/relationships/image" Target="../media/image5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Relationship Id="rId9" Type="http://schemas.openxmlformats.org/officeDocument/2006/relationships/image" Target="../media/image6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Relationship Id="rId7" Type="http://schemas.openxmlformats.org/officeDocument/2006/relationships/image" Target="../media/image72.png"/><Relationship Id="rId8" Type="http://schemas.openxmlformats.org/officeDocument/2006/relationships/image" Target="../media/image73.png"/><Relationship Id="rId9" Type="http://schemas.openxmlformats.org/officeDocument/2006/relationships/image" Target="../media/image74.png"/><Relationship Id="rId10" Type="http://schemas.openxmlformats.org/officeDocument/2006/relationships/image" Target="../media/image75.png"/><Relationship Id="rId11" Type="http://schemas.openxmlformats.org/officeDocument/2006/relationships/image" Target="../media/image76.png"/><Relationship Id="rId12" Type="http://schemas.openxmlformats.org/officeDocument/2006/relationships/image" Target="../media/image77.png"/><Relationship Id="rId13" Type="http://schemas.openxmlformats.org/officeDocument/2006/relationships/image" Target="../media/image7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image" Target="../media/image83.png"/><Relationship Id="rId7" Type="http://schemas.openxmlformats.org/officeDocument/2006/relationships/image" Target="../media/image84.png"/><Relationship Id="rId8" Type="http://schemas.openxmlformats.org/officeDocument/2006/relationships/image" Target="../media/image85.png"/><Relationship Id="rId9" Type="http://schemas.openxmlformats.org/officeDocument/2006/relationships/image" Target="../media/image86.png"/><Relationship Id="rId10" Type="http://schemas.openxmlformats.org/officeDocument/2006/relationships/image" Target="../media/image87.png"/><Relationship Id="rId11" Type="http://schemas.openxmlformats.org/officeDocument/2006/relationships/image" Target="../media/image88.png"/><Relationship Id="rId12" Type="http://schemas.openxmlformats.org/officeDocument/2006/relationships/image" Target="../media/image89.png"/><Relationship Id="rId13" Type="http://schemas.openxmlformats.org/officeDocument/2006/relationships/image" Target="../media/image90.png"/><Relationship Id="rId14" Type="http://schemas.openxmlformats.org/officeDocument/2006/relationships/image" Target="../media/image91.png"/><Relationship Id="rId15" Type="http://schemas.openxmlformats.org/officeDocument/2006/relationships/image" Target="../media/image92.png"/><Relationship Id="rId16" Type="http://schemas.openxmlformats.org/officeDocument/2006/relationships/image" Target="../media/image93.png"/><Relationship Id="rId17" Type="http://schemas.openxmlformats.org/officeDocument/2006/relationships/image" Target="../media/image94.png"/><Relationship Id="rId18" Type="http://schemas.openxmlformats.org/officeDocument/2006/relationships/image" Target="../media/image9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6.png"/><Relationship Id="rId3" Type="http://schemas.openxmlformats.org/officeDocument/2006/relationships/image" Target="../media/image97.png"/><Relationship Id="rId4" Type="http://schemas.openxmlformats.org/officeDocument/2006/relationships/image" Target="../media/image98.png"/><Relationship Id="rId5" Type="http://schemas.openxmlformats.org/officeDocument/2006/relationships/image" Target="../media/image99.png"/><Relationship Id="rId6" Type="http://schemas.openxmlformats.org/officeDocument/2006/relationships/image" Target="../media/image100.png"/><Relationship Id="rId7" Type="http://schemas.openxmlformats.org/officeDocument/2006/relationships/image" Target="../media/image101.png"/><Relationship Id="rId8" Type="http://schemas.openxmlformats.org/officeDocument/2006/relationships/image" Target="../media/image10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C9D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524" y="0"/>
            <a:ext cx="18285714" cy="10285714"/>
            <a:chOff x="9524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9524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44387" y="166756"/>
            <a:ext cx="7943357" cy="4541425"/>
            <a:chOff x="344387" y="166756"/>
            <a:chExt cx="7943357" cy="454142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4387" y="166756"/>
              <a:ext cx="7943357" cy="454142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56773" y="4236197"/>
            <a:ext cx="4424327" cy="174662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170670" y="3218932"/>
            <a:ext cx="3944374" cy="476190"/>
            <a:chOff x="7170670" y="3218932"/>
            <a:chExt cx="3944374" cy="47619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70670" y="3218932"/>
              <a:ext cx="3944374" cy="47619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413248" y="3273220"/>
            <a:ext cx="3198673" cy="45650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228739" y="3663689"/>
            <a:ext cx="10202645" cy="6835358"/>
            <a:chOff x="8228739" y="3663689"/>
            <a:chExt cx="10202645" cy="68353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28739" y="3663689"/>
              <a:ext cx="10202645" cy="6835358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128626" y="7388883"/>
            <a:ext cx="3586515" cy="238855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958962" y="3807738"/>
            <a:ext cx="2441611" cy="66544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6572" y="3847054"/>
            <a:ext cx="7996388" cy="276438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267031" y="721458"/>
            <a:ext cx="173604" cy="173604"/>
            <a:chOff x="6267031" y="721458"/>
            <a:chExt cx="173604" cy="17360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67031" y="721458"/>
              <a:ext cx="173604" cy="17360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142857" y="1039006"/>
            <a:ext cx="173604" cy="173604"/>
            <a:chOff x="9142857" y="1039006"/>
            <a:chExt cx="173604" cy="17360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2857" y="1039006"/>
              <a:ext cx="173604" cy="17360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367624" y="1593651"/>
            <a:ext cx="173604" cy="173604"/>
            <a:chOff x="4367624" y="1593651"/>
            <a:chExt cx="173604" cy="17360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67624" y="1593651"/>
              <a:ext cx="173604" cy="17360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661858" y="3407890"/>
            <a:ext cx="173604" cy="173604"/>
            <a:chOff x="7661858" y="3407890"/>
            <a:chExt cx="173604" cy="17360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61858" y="3407890"/>
              <a:ext cx="173604" cy="17360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845901" y="3016867"/>
            <a:ext cx="173604" cy="173604"/>
            <a:chOff x="2845901" y="3016867"/>
            <a:chExt cx="173604" cy="17360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45901" y="3016867"/>
              <a:ext cx="173604" cy="17360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672297" y="634656"/>
            <a:ext cx="173604" cy="173604"/>
            <a:chOff x="2672297" y="634656"/>
            <a:chExt cx="173604" cy="17360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72297" y="634656"/>
              <a:ext cx="173604" cy="17360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81998" y="8033211"/>
            <a:ext cx="173604" cy="173604"/>
            <a:chOff x="1681998" y="8033211"/>
            <a:chExt cx="173604" cy="17360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81998" y="8033211"/>
              <a:ext cx="173604" cy="17360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6701130" y="827307"/>
            <a:ext cx="173604" cy="173604"/>
            <a:chOff x="16701130" y="827307"/>
            <a:chExt cx="173604" cy="17360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701130" y="827307"/>
              <a:ext cx="173604" cy="17360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321723" y="7523188"/>
            <a:ext cx="173604" cy="173604"/>
            <a:chOff x="10321723" y="7523188"/>
            <a:chExt cx="173604" cy="17360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321723" y="7523188"/>
              <a:ext cx="173604" cy="17360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4320089" y="865402"/>
            <a:ext cx="173604" cy="173604"/>
            <a:chOff x="14320089" y="865402"/>
            <a:chExt cx="173604" cy="173604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320089" y="865402"/>
              <a:ext cx="173604" cy="17360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3019505" y="5861606"/>
            <a:ext cx="173604" cy="173604"/>
            <a:chOff x="3019505" y="5861606"/>
            <a:chExt cx="173604" cy="173604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019505" y="5861606"/>
              <a:ext cx="173604" cy="17360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4367624" y="8968808"/>
            <a:ext cx="173604" cy="173604"/>
            <a:chOff x="4367624" y="8968808"/>
            <a:chExt cx="173604" cy="173604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367624" y="8968808"/>
              <a:ext cx="173604" cy="17360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4855598" y="6035210"/>
            <a:ext cx="173604" cy="173604"/>
            <a:chOff x="14855598" y="6035210"/>
            <a:chExt cx="173604" cy="173604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855598" y="6035210"/>
              <a:ext cx="173604" cy="173604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349752" y="4076901"/>
            <a:ext cx="173604" cy="173604"/>
            <a:chOff x="1349752" y="4076901"/>
            <a:chExt cx="173604" cy="173604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49752" y="4076901"/>
              <a:ext cx="173604" cy="173604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871386" y="1244268"/>
            <a:ext cx="173604" cy="173604"/>
            <a:chOff x="871386" y="1244268"/>
            <a:chExt cx="173604" cy="173604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71386" y="1244268"/>
              <a:ext cx="173604" cy="173604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1826396" y="1591476"/>
            <a:ext cx="173604" cy="173604"/>
            <a:chOff x="11826396" y="1591476"/>
            <a:chExt cx="173604" cy="173604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826396" y="1591476"/>
              <a:ext cx="173604" cy="173604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6931877" y="4529869"/>
            <a:ext cx="173604" cy="173604"/>
            <a:chOff x="16931877" y="4529869"/>
            <a:chExt cx="173604" cy="173604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931877" y="4529869"/>
              <a:ext cx="173604" cy="173604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6777320" y="7859607"/>
            <a:ext cx="173604" cy="173604"/>
            <a:chOff x="16777320" y="7859607"/>
            <a:chExt cx="173604" cy="173604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6777320" y="7859607"/>
              <a:ext cx="173604" cy="173604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7126349" y="8968808"/>
            <a:ext cx="173604" cy="173604"/>
            <a:chOff x="7126349" y="8968808"/>
            <a:chExt cx="173604" cy="173604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126349" y="8968808"/>
              <a:ext cx="173604" cy="173604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3304216" y="8661871"/>
            <a:ext cx="173604" cy="173604"/>
            <a:chOff x="13304216" y="8661871"/>
            <a:chExt cx="173604" cy="173604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3304216" y="8661871"/>
              <a:ext cx="173604" cy="173604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3706391" y="2728977"/>
            <a:ext cx="173604" cy="173604"/>
            <a:chOff x="13706391" y="2728977"/>
            <a:chExt cx="173604" cy="173604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3706391" y="2728977"/>
              <a:ext cx="173604" cy="1736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C9D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524" y="0"/>
            <a:ext cx="18285714" cy="10285714"/>
            <a:chOff x="9524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9524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198692" y="587232"/>
            <a:ext cx="19863190" cy="11356304"/>
            <a:chOff x="5198692" y="587232"/>
            <a:chExt cx="19863190" cy="1135630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98692" y="587232"/>
              <a:ext cx="19863190" cy="1135630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60820" y="549768"/>
            <a:ext cx="2947521" cy="230332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856664" y="3308465"/>
            <a:ext cx="3705043" cy="54919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841426" y="4708968"/>
            <a:ext cx="3974805" cy="54919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841426" y="6141576"/>
            <a:ext cx="1422253" cy="52062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445153" y="9540876"/>
            <a:ext cx="369911" cy="40379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856668" y="7543477"/>
            <a:ext cx="2041671" cy="54919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856668" y="9079287"/>
            <a:ext cx="1327690" cy="53967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C9D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639914" y="1921989"/>
            <a:ext cx="9142857" cy="8223277"/>
            <a:chOff x="8639914" y="1921989"/>
            <a:chExt cx="9142857" cy="822327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39914" y="1921989"/>
              <a:ext cx="9142857" cy="822327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2092834"/>
            <a:ext cx="9142857" cy="8223277"/>
            <a:chOff x="0" y="2092834"/>
            <a:chExt cx="9142857" cy="822327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092834"/>
              <a:ext cx="9142857" cy="822327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45144" y="9540858"/>
            <a:ext cx="369911" cy="40379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44715" y="589959"/>
            <a:ext cx="2512053" cy="44126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04581" y="482860"/>
            <a:ext cx="664699" cy="62474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88258" y="1036280"/>
            <a:ext cx="4299905" cy="99616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94435" y="2823416"/>
            <a:ext cx="5695621" cy="130213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830740" y="2651988"/>
            <a:ext cx="5714669" cy="130213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290111" y="4058126"/>
            <a:ext cx="6723743" cy="491693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807535" y="4083678"/>
            <a:ext cx="6405661" cy="491254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C9D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98979" y="2821876"/>
            <a:ext cx="9801673" cy="8933333"/>
            <a:chOff x="-598979" y="2821876"/>
            <a:chExt cx="9801673" cy="89333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-598979" y="2821876"/>
              <a:ext cx="9801673" cy="89333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293538" y="-761986"/>
            <a:ext cx="12026102" cy="8263012"/>
            <a:chOff x="8293538" y="-761986"/>
            <a:chExt cx="12026102" cy="826301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8293538" y="-761986"/>
              <a:ext cx="12026102" cy="826301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45144" y="9540858"/>
            <a:ext cx="369911" cy="40379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44715" y="594115"/>
            <a:ext cx="2716663" cy="50793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04581" y="482860"/>
            <a:ext cx="702795" cy="62619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045570" y="3293331"/>
            <a:ext cx="3707402" cy="88251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56178" y="861132"/>
            <a:ext cx="6604747" cy="153213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495878" y="893165"/>
            <a:ext cx="2580194" cy="108730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116630" y="2906001"/>
            <a:ext cx="6740141" cy="3118046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223" y="5086581"/>
            <a:ext cx="5600821" cy="337574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C9D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428718" y="1989544"/>
            <a:ext cx="6527382" cy="10317520"/>
            <a:chOff x="12428718" y="1989544"/>
            <a:chExt cx="6527382" cy="1031752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28718" y="1989544"/>
              <a:ext cx="6527382" cy="1031752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343640" y="1989544"/>
            <a:ext cx="6066031" cy="8668531"/>
            <a:chOff x="6343640" y="1989544"/>
            <a:chExt cx="6066031" cy="866853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43640" y="1989544"/>
              <a:ext cx="6066031" cy="86685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971350" y="2322870"/>
            <a:ext cx="8314990" cy="13143105"/>
            <a:chOff x="-1971350" y="2322870"/>
            <a:chExt cx="8314990" cy="1314310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1971350" y="2322870"/>
              <a:ext cx="8314990" cy="1314310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445144" y="9540858"/>
            <a:ext cx="369911" cy="40379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44715" y="594115"/>
            <a:ext cx="2716663" cy="50793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04581" y="482860"/>
            <a:ext cx="702794" cy="624747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67124" y="3525268"/>
            <a:ext cx="3981671" cy="1091118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360152" y="3525268"/>
            <a:ext cx="2247890" cy="1091118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164414" y="3525268"/>
            <a:ext cx="3754775" cy="109111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56863" y="1021682"/>
            <a:ext cx="7294918" cy="1467376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31609" y="5064869"/>
            <a:ext cx="3573307" cy="4628011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013038" y="4883381"/>
            <a:ext cx="4854145" cy="3999564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4102478" y="5064954"/>
            <a:ext cx="3794211" cy="39995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C9D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44715" y="594115"/>
            <a:ext cx="664806" cy="41840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4581" y="482860"/>
            <a:ext cx="693271" cy="62474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0" y="-604125"/>
            <a:ext cx="20050620" cy="13026210"/>
            <a:chOff x="0" y="-604125"/>
            <a:chExt cx="20050620" cy="1302621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-604125"/>
              <a:ext cx="20050620" cy="1302621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47339" y="857950"/>
            <a:ext cx="2285099" cy="143676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061647" y="1999948"/>
            <a:ext cx="12162420" cy="7818064"/>
            <a:chOff x="3061647" y="1999948"/>
            <a:chExt cx="12162420" cy="781806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61647" y="1999948"/>
              <a:ext cx="12162420" cy="781806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445144" y="9540858"/>
            <a:ext cx="369911" cy="40379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C9D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45144" y="9540858"/>
            <a:ext cx="369911" cy="4037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44715" y="594115"/>
            <a:ext cx="1140444" cy="50474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4581" y="482860"/>
            <a:ext cx="721842" cy="62474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47338" y="952144"/>
            <a:ext cx="6082185" cy="150789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359823" y="2584755"/>
            <a:ext cx="10577453" cy="9513583"/>
            <a:chOff x="-359823" y="2584755"/>
            <a:chExt cx="10577453" cy="951358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359823" y="2584755"/>
              <a:ext cx="10577453" cy="951358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994091" y="1196188"/>
            <a:ext cx="7788680" cy="7005302"/>
            <a:chOff x="9994091" y="1196188"/>
            <a:chExt cx="7788680" cy="700530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994091" y="1196188"/>
              <a:ext cx="7788680" cy="7005302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974785" y="2967424"/>
            <a:ext cx="5962185" cy="112627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015257" y="4160222"/>
            <a:ext cx="5962185" cy="112627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031953" y="5964089"/>
            <a:ext cx="6727192" cy="2910716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270250" y="4144301"/>
            <a:ext cx="5274516" cy="20822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C9D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44715" y="594115"/>
            <a:ext cx="1140454" cy="50474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4581" y="482860"/>
            <a:ext cx="721842" cy="62619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45144" y="9540858"/>
            <a:ext cx="369911" cy="4037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0800000"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47339" y="952144"/>
            <a:ext cx="6376975" cy="151295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133866" y="-2678364"/>
            <a:ext cx="11028636" cy="9919386"/>
            <a:chOff x="10133866" y="-2678364"/>
            <a:chExt cx="11028636" cy="991938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133866" y="-2678364"/>
              <a:ext cx="11028636" cy="9919386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04581" y="482860"/>
            <a:ext cx="721842" cy="62474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44715" y="594115"/>
            <a:ext cx="1140444" cy="50474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7445144" y="9540858"/>
            <a:ext cx="369911" cy="40379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801094" y="1672060"/>
            <a:ext cx="6171429" cy="3798129"/>
            <a:chOff x="11801094" y="1672060"/>
            <a:chExt cx="6171429" cy="379812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801094" y="1672060"/>
              <a:ext cx="6171429" cy="37981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-1737803" y="2325371"/>
            <a:ext cx="10191851" cy="7527860"/>
            <a:chOff x="-1737803" y="2325371"/>
            <a:chExt cx="10191851" cy="752786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-1737803" y="2325371"/>
              <a:ext cx="10191851" cy="752786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61723" y="5142857"/>
            <a:ext cx="6171429" cy="3185972"/>
            <a:chOff x="561723" y="5142857"/>
            <a:chExt cx="6171429" cy="318597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61723" y="5142857"/>
              <a:ext cx="6171429" cy="3185972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298093" y="3617214"/>
            <a:ext cx="2868871" cy="1133452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4450688" y="275107"/>
            <a:ext cx="2580194" cy="109535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C9D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0499" y="0"/>
            <a:ext cx="18285714" cy="10285714"/>
            <a:chOff x="50499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50499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44715" y="594115"/>
            <a:ext cx="614806" cy="50474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4581" y="482860"/>
            <a:ext cx="712319" cy="62404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45144" y="9540858"/>
            <a:ext cx="369911" cy="4037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47339" y="857950"/>
            <a:ext cx="2022899" cy="151295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664067" y="664067"/>
            <a:ext cx="8957581" cy="895758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2023-05-26T07:25:50Z</dcterms:created>
  <dcterms:modified xsi:type="dcterms:W3CDTF">2023-05-26T07:25:50Z</dcterms:modified>
</cp:coreProperties>
</file>