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  <p:sldMasterId id="2147483916" r:id="rId2"/>
  </p:sldMasterIdLst>
  <p:notesMasterIdLst>
    <p:notesMasterId r:id="rId23"/>
  </p:notesMasterIdLst>
  <p:sldIdLst>
    <p:sldId id="272" r:id="rId3"/>
    <p:sldId id="295" r:id="rId4"/>
    <p:sldId id="279" r:id="rId5"/>
    <p:sldId id="286" r:id="rId6"/>
    <p:sldId id="288" r:id="rId7"/>
    <p:sldId id="289" r:id="rId8"/>
    <p:sldId id="292" r:id="rId9"/>
    <p:sldId id="293" r:id="rId10"/>
    <p:sldId id="291" r:id="rId11"/>
    <p:sldId id="277" r:id="rId12"/>
    <p:sldId id="296" r:id="rId13"/>
    <p:sldId id="274" r:id="rId14"/>
    <p:sldId id="273" r:id="rId15"/>
    <p:sldId id="281" r:id="rId16"/>
    <p:sldId id="285" r:id="rId17"/>
    <p:sldId id="282" r:id="rId18"/>
    <p:sldId id="275" r:id="rId19"/>
    <p:sldId id="298" r:id="rId20"/>
    <p:sldId id="299" r:id="rId21"/>
    <p:sldId id="29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01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4B68E-2695-447F-A33E-BE9532E260A4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54A30-1864-45CE-B174-4835ACDA8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C8E6927C-351F-4513-A662-74CA195488B6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76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B3C283F6-7943-4D58-963A-178110944DF8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00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163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5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40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409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87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97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72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7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21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C681C78D-36A3-48D9-9F08-5359CB5894CD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629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99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49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93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06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15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564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46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16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0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06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09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31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02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30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91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429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7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35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07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04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5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84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37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40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05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0D17CCE4-E8A9-4369-A130-AD468495EFA5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8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08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14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0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27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4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30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06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3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49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23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837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562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85AD861-A601-4813-909D-84FFC6D1F4A9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53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38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894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95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95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63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17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29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12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26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91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8B1FF246-188D-4666-8643-BB86CF9C14A0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49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75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0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77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78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302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638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49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094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46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0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7436C43A-AC78-4060-9E93-BF6C458DC974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928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0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19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07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68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36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20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62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20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855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85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4E965C8D-A00F-453F-BAD6-99B7762D551A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417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62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51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18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98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73C03376-9965-4F19-9486-E16E16F7ACEA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86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A14C938F-3B4F-4EFD-9869-B55EC097282B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4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81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54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4107C7AF-FD14-4835-800F-732AEB99D357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F1DA5267-75F3-4006-AC0D-FCBABDAA9405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8BC138B1-ABCB-4845-9EA2-4598589485BD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304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DB85E07C-8114-43B2-A01E-ED41C4856B70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AF90D1A9-A416-4976-A25D-B31591BCEF52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730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BD5597CA-541C-4ADF-84D3-2B295F203522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607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50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DE87DFA3-8187-4C0E-974D-D056AE72518E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526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50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D35BEE7-E13A-4D77-90E2-7504D7759C1D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40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B475C13-124E-4BA4-B4CC-A04774065C33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038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974DE1F-5EAA-4615-9686-43227909BFA8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651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1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92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50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15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1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524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639D9D1A-7932-4171-9C36-BDB0CDB9CA8C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014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41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57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48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08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95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72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54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57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8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524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BCA43089-C89E-409D-A361-CEFFFEB91635}" type="datetime1">
              <a:rPr lang="en-US" altLang="zh-CN" smtClean="0">
                <a:solidFill>
                  <a:prstClr val="black"/>
                </a:solidFill>
              </a:rPr>
              <a:t>7/1/2019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/>
          <a:lstStyle/>
          <a:p>
            <a:pPr latinLnBrk="0"/>
            <a:fld id="{527AC2FE-B5B3-4B31-B419-1D0182E00FEC}" type="slidenum">
              <a:rPr lang="en-US">
                <a:solidFill>
                  <a:prstClr val="black"/>
                </a:solidFill>
              </a:rPr>
              <a:pPr latinLnBrk="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647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632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22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5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66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90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26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78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10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4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9.xml"/><Relationship Id="rId39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97.xml"/><Relationship Id="rId42" Type="http://schemas.openxmlformats.org/officeDocument/2006/relationships/slideLayout" Target="../slideLayouts/slideLayout105.xml"/><Relationship Id="rId47" Type="http://schemas.openxmlformats.org/officeDocument/2006/relationships/slideLayout" Target="../slideLayouts/slideLayout110.xml"/><Relationship Id="rId50" Type="http://schemas.openxmlformats.org/officeDocument/2006/relationships/slideLayout" Target="../slideLayouts/slideLayout113.xml"/><Relationship Id="rId55" Type="http://schemas.openxmlformats.org/officeDocument/2006/relationships/slideLayout" Target="../slideLayouts/slideLayout118.xml"/><Relationship Id="rId6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2.xml"/><Relationship Id="rId41" Type="http://schemas.openxmlformats.org/officeDocument/2006/relationships/slideLayout" Target="../slideLayouts/slideLayout104.xml"/><Relationship Id="rId54" Type="http://schemas.openxmlformats.org/officeDocument/2006/relationships/slideLayout" Target="../slideLayouts/slideLayout117.xml"/><Relationship Id="rId6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100.xml"/><Relationship Id="rId40" Type="http://schemas.openxmlformats.org/officeDocument/2006/relationships/slideLayout" Target="../slideLayouts/slideLayout103.xml"/><Relationship Id="rId45" Type="http://schemas.openxmlformats.org/officeDocument/2006/relationships/slideLayout" Target="../slideLayouts/slideLayout108.xml"/><Relationship Id="rId53" Type="http://schemas.openxmlformats.org/officeDocument/2006/relationships/slideLayout" Target="../slideLayouts/slideLayout116.xml"/><Relationship Id="rId58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91.xml"/><Relationship Id="rId36" Type="http://schemas.openxmlformats.org/officeDocument/2006/relationships/slideLayout" Target="../slideLayouts/slideLayout99.xml"/><Relationship Id="rId49" Type="http://schemas.openxmlformats.org/officeDocument/2006/relationships/slideLayout" Target="../slideLayouts/slideLayout112.xml"/><Relationship Id="rId57" Type="http://schemas.openxmlformats.org/officeDocument/2006/relationships/slideLayout" Target="../slideLayouts/slideLayout120.xml"/><Relationship Id="rId61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31" Type="http://schemas.openxmlformats.org/officeDocument/2006/relationships/slideLayout" Target="../slideLayouts/slideLayout94.xml"/><Relationship Id="rId44" Type="http://schemas.openxmlformats.org/officeDocument/2006/relationships/slideLayout" Target="../slideLayouts/slideLayout107.xml"/><Relationship Id="rId52" Type="http://schemas.openxmlformats.org/officeDocument/2006/relationships/slideLayout" Target="../slideLayouts/slideLayout115.xml"/><Relationship Id="rId6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90.xml"/><Relationship Id="rId30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8.xml"/><Relationship Id="rId43" Type="http://schemas.openxmlformats.org/officeDocument/2006/relationships/slideLayout" Target="../slideLayouts/slideLayout106.xml"/><Relationship Id="rId48" Type="http://schemas.openxmlformats.org/officeDocument/2006/relationships/slideLayout" Target="../slideLayouts/slideLayout111.xml"/><Relationship Id="rId56" Type="http://schemas.openxmlformats.org/officeDocument/2006/relationships/slideLayout" Target="../slideLayouts/slideLayout119.xml"/><Relationship Id="rId64" Type="http://schemas.openxmlformats.org/officeDocument/2006/relationships/theme" Target="../theme/theme2.xml"/><Relationship Id="rId8" Type="http://schemas.openxmlformats.org/officeDocument/2006/relationships/slideLayout" Target="../slideLayouts/slideLayout71.xml"/><Relationship Id="rId51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8.xml"/><Relationship Id="rId33" Type="http://schemas.openxmlformats.org/officeDocument/2006/relationships/slideLayout" Target="../slideLayouts/slideLayout96.xml"/><Relationship Id="rId38" Type="http://schemas.openxmlformats.org/officeDocument/2006/relationships/slideLayout" Target="../slideLayouts/slideLayout101.xml"/><Relationship Id="rId46" Type="http://schemas.openxmlformats.org/officeDocument/2006/relationships/slideLayout" Target="../slideLayouts/slideLayout109.xml"/><Relationship Id="rId59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572" y="3733800"/>
            <a:ext cx="9147572" cy="3124200"/>
            <a:chOff x="-4763" y="3623282"/>
            <a:chExt cx="12196763" cy="3234718"/>
          </a:xfrm>
          <a:solidFill>
            <a:schemeClr val="bg1">
              <a:lumMod val="95000"/>
              <a:alpha val="80000"/>
            </a:schemeClr>
          </a:solidFill>
        </p:grpSpPr>
        <p:sp>
          <p:nvSpPr>
            <p:cNvPr id="22" name="Rectangle 68"/>
            <p:cNvSpPr>
              <a:spLocks noChangeArrowheads="1"/>
            </p:cNvSpPr>
            <p:nvPr/>
          </p:nvSpPr>
          <p:spPr bwMode="auto">
            <a:xfrm>
              <a:off x="0" y="4801208"/>
              <a:ext cx="12192000" cy="205679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-4763" y="3623282"/>
              <a:ext cx="12196763" cy="1177925"/>
            </a:xfrm>
            <a:custGeom>
              <a:avLst/>
              <a:gdLst>
                <a:gd name="T0" fmla="*/ 7163 w 7683"/>
                <a:gd name="T1" fmla="*/ 572 h 742"/>
                <a:gd name="T2" fmla="*/ 6824 w 7683"/>
                <a:gd name="T3" fmla="*/ 437 h 742"/>
                <a:gd name="T4" fmla="*/ 6358 w 7683"/>
                <a:gd name="T5" fmla="*/ 527 h 742"/>
                <a:gd name="T6" fmla="*/ 5742 w 7683"/>
                <a:gd name="T7" fmla="*/ 582 h 742"/>
                <a:gd name="T8" fmla="*/ 5510 w 7683"/>
                <a:gd name="T9" fmla="*/ 461 h 742"/>
                <a:gd name="T10" fmla="*/ 5092 w 7683"/>
                <a:gd name="T11" fmla="*/ 544 h 742"/>
                <a:gd name="T12" fmla="*/ 4675 w 7683"/>
                <a:gd name="T13" fmla="*/ 284 h 742"/>
                <a:gd name="T14" fmla="*/ 4127 w 7683"/>
                <a:gd name="T15" fmla="*/ 440 h 742"/>
                <a:gd name="T16" fmla="*/ 3863 w 7683"/>
                <a:gd name="T17" fmla="*/ 520 h 742"/>
                <a:gd name="T18" fmla="*/ 3713 w 7683"/>
                <a:gd name="T19" fmla="*/ 226 h 742"/>
                <a:gd name="T20" fmla="*/ 3508 w 7683"/>
                <a:gd name="T21" fmla="*/ 239 h 742"/>
                <a:gd name="T22" fmla="*/ 3155 w 7683"/>
                <a:gd name="T23" fmla="*/ 42 h 742"/>
                <a:gd name="T24" fmla="*/ 3087 w 7683"/>
                <a:gd name="T25" fmla="*/ 208 h 742"/>
                <a:gd name="T26" fmla="*/ 3032 w 7683"/>
                <a:gd name="T27" fmla="*/ 509 h 742"/>
                <a:gd name="T28" fmla="*/ 2960 w 7683"/>
                <a:gd name="T29" fmla="*/ 260 h 742"/>
                <a:gd name="T30" fmla="*/ 2847 w 7683"/>
                <a:gd name="T31" fmla="*/ 385 h 742"/>
                <a:gd name="T32" fmla="*/ 2806 w 7683"/>
                <a:gd name="T33" fmla="*/ 250 h 742"/>
                <a:gd name="T34" fmla="*/ 2714 w 7683"/>
                <a:gd name="T35" fmla="*/ 516 h 742"/>
                <a:gd name="T36" fmla="*/ 2655 w 7683"/>
                <a:gd name="T37" fmla="*/ 444 h 742"/>
                <a:gd name="T38" fmla="*/ 2563 w 7683"/>
                <a:gd name="T39" fmla="*/ 509 h 742"/>
                <a:gd name="T40" fmla="*/ 2491 w 7683"/>
                <a:gd name="T41" fmla="*/ 142 h 742"/>
                <a:gd name="T42" fmla="*/ 2460 w 7683"/>
                <a:gd name="T43" fmla="*/ 454 h 742"/>
                <a:gd name="T44" fmla="*/ 2320 w 7683"/>
                <a:gd name="T45" fmla="*/ 475 h 742"/>
                <a:gd name="T46" fmla="*/ 2094 w 7683"/>
                <a:gd name="T47" fmla="*/ 73 h 742"/>
                <a:gd name="T48" fmla="*/ 1957 w 7683"/>
                <a:gd name="T49" fmla="*/ 475 h 742"/>
                <a:gd name="T50" fmla="*/ 1930 w 7683"/>
                <a:gd name="T51" fmla="*/ 184 h 742"/>
                <a:gd name="T52" fmla="*/ 1848 w 7683"/>
                <a:gd name="T53" fmla="*/ 187 h 742"/>
                <a:gd name="T54" fmla="*/ 1807 w 7683"/>
                <a:gd name="T55" fmla="*/ 42 h 742"/>
                <a:gd name="T56" fmla="*/ 1635 w 7683"/>
                <a:gd name="T57" fmla="*/ 426 h 742"/>
                <a:gd name="T58" fmla="*/ 1533 w 7683"/>
                <a:gd name="T59" fmla="*/ 271 h 742"/>
                <a:gd name="T60" fmla="*/ 1478 w 7683"/>
                <a:gd name="T61" fmla="*/ 485 h 742"/>
                <a:gd name="T62" fmla="*/ 1365 w 7683"/>
                <a:gd name="T63" fmla="*/ 485 h 742"/>
                <a:gd name="T64" fmla="*/ 1245 w 7683"/>
                <a:gd name="T65" fmla="*/ 274 h 742"/>
                <a:gd name="T66" fmla="*/ 1064 w 7683"/>
                <a:gd name="T67" fmla="*/ 222 h 742"/>
                <a:gd name="T68" fmla="*/ 1054 w 7683"/>
                <a:gd name="T69" fmla="*/ 167 h 742"/>
                <a:gd name="T70" fmla="*/ 1040 w 7683"/>
                <a:gd name="T71" fmla="*/ 122 h 742"/>
                <a:gd name="T72" fmla="*/ 1002 w 7683"/>
                <a:gd name="T73" fmla="*/ 170 h 742"/>
                <a:gd name="T74" fmla="*/ 999 w 7683"/>
                <a:gd name="T75" fmla="*/ 250 h 742"/>
                <a:gd name="T76" fmla="*/ 992 w 7683"/>
                <a:gd name="T77" fmla="*/ 492 h 742"/>
                <a:gd name="T78" fmla="*/ 906 w 7683"/>
                <a:gd name="T79" fmla="*/ 343 h 742"/>
                <a:gd name="T80" fmla="*/ 944 w 7683"/>
                <a:gd name="T81" fmla="*/ 336 h 742"/>
                <a:gd name="T82" fmla="*/ 893 w 7683"/>
                <a:gd name="T83" fmla="*/ 336 h 742"/>
                <a:gd name="T84" fmla="*/ 841 w 7683"/>
                <a:gd name="T85" fmla="*/ 319 h 742"/>
                <a:gd name="T86" fmla="*/ 732 w 7683"/>
                <a:gd name="T87" fmla="*/ 374 h 742"/>
                <a:gd name="T88" fmla="*/ 660 w 7683"/>
                <a:gd name="T89" fmla="*/ 406 h 742"/>
                <a:gd name="T90" fmla="*/ 657 w 7683"/>
                <a:gd name="T91" fmla="*/ 361 h 742"/>
                <a:gd name="T92" fmla="*/ 657 w 7683"/>
                <a:gd name="T93" fmla="*/ 406 h 742"/>
                <a:gd name="T94" fmla="*/ 636 w 7683"/>
                <a:gd name="T95" fmla="*/ 406 h 742"/>
                <a:gd name="T96" fmla="*/ 633 w 7683"/>
                <a:gd name="T97" fmla="*/ 361 h 742"/>
                <a:gd name="T98" fmla="*/ 622 w 7683"/>
                <a:gd name="T99" fmla="*/ 492 h 742"/>
                <a:gd name="T100" fmla="*/ 609 w 7683"/>
                <a:gd name="T101" fmla="*/ 402 h 742"/>
                <a:gd name="T102" fmla="*/ 523 w 7683"/>
                <a:gd name="T103" fmla="*/ 416 h 742"/>
                <a:gd name="T104" fmla="*/ 482 w 7683"/>
                <a:gd name="T105" fmla="*/ 402 h 742"/>
                <a:gd name="T106" fmla="*/ 475 w 7683"/>
                <a:gd name="T107" fmla="*/ 447 h 742"/>
                <a:gd name="T108" fmla="*/ 431 w 7683"/>
                <a:gd name="T109" fmla="*/ 232 h 742"/>
                <a:gd name="T110" fmla="*/ 318 w 7683"/>
                <a:gd name="T111" fmla="*/ 347 h 742"/>
                <a:gd name="T112" fmla="*/ 232 w 7683"/>
                <a:gd name="T113" fmla="*/ 461 h 742"/>
                <a:gd name="T114" fmla="*/ 106 w 7683"/>
                <a:gd name="T115" fmla="*/ 381 h 742"/>
                <a:gd name="T116" fmla="*/ 61 w 7683"/>
                <a:gd name="T117" fmla="*/ 416 h 742"/>
                <a:gd name="T118" fmla="*/ 37 w 7683"/>
                <a:gd name="T119" fmla="*/ 589 h 742"/>
                <a:gd name="T120" fmla="*/ 482 w 7683"/>
                <a:gd name="T121" fmla="*/ 423 h 742"/>
                <a:gd name="T122" fmla="*/ 479 w 7683"/>
                <a:gd name="T123" fmla="*/ 447 h 742"/>
                <a:gd name="T124" fmla="*/ 1502 w 7683"/>
                <a:gd name="T125" fmla="*/ 558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83" h="742">
                  <a:moveTo>
                    <a:pt x="7642" y="548"/>
                  </a:moveTo>
                  <a:lnTo>
                    <a:pt x="7642" y="413"/>
                  </a:lnTo>
                  <a:lnTo>
                    <a:pt x="7560" y="444"/>
                  </a:lnTo>
                  <a:lnTo>
                    <a:pt x="7478" y="444"/>
                  </a:lnTo>
                  <a:lnTo>
                    <a:pt x="7478" y="523"/>
                  </a:lnTo>
                  <a:lnTo>
                    <a:pt x="7443" y="523"/>
                  </a:lnTo>
                  <a:lnTo>
                    <a:pt x="7443" y="385"/>
                  </a:lnTo>
                  <a:lnTo>
                    <a:pt x="7371" y="385"/>
                  </a:lnTo>
                  <a:lnTo>
                    <a:pt x="7371" y="471"/>
                  </a:lnTo>
                  <a:lnTo>
                    <a:pt x="7344" y="471"/>
                  </a:lnTo>
                  <a:lnTo>
                    <a:pt x="7344" y="513"/>
                  </a:lnTo>
                  <a:lnTo>
                    <a:pt x="7310" y="513"/>
                  </a:lnTo>
                  <a:lnTo>
                    <a:pt x="7310" y="613"/>
                  </a:lnTo>
                  <a:lnTo>
                    <a:pt x="7265" y="613"/>
                  </a:lnTo>
                  <a:lnTo>
                    <a:pt x="7265" y="413"/>
                  </a:lnTo>
                  <a:lnTo>
                    <a:pt x="7245" y="402"/>
                  </a:lnTo>
                  <a:lnTo>
                    <a:pt x="7245" y="357"/>
                  </a:lnTo>
                  <a:lnTo>
                    <a:pt x="7214" y="343"/>
                  </a:lnTo>
                  <a:lnTo>
                    <a:pt x="7211" y="271"/>
                  </a:lnTo>
                  <a:lnTo>
                    <a:pt x="7211" y="343"/>
                  </a:lnTo>
                  <a:lnTo>
                    <a:pt x="7180" y="357"/>
                  </a:lnTo>
                  <a:lnTo>
                    <a:pt x="7180" y="402"/>
                  </a:lnTo>
                  <a:lnTo>
                    <a:pt x="7163" y="416"/>
                  </a:lnTo>
                  <a:lnTo>
                    <a:pt x="7163" y="572"/>
                  </a:lnTo>
                  <a:lnTo>
                    <a:pt x="7111" y="572"/>
                  </a:lnTo>
                  <a:lnTo>
                    <a:pt x="7111" y="600"/>
                  </a:lnTo>
                  <a:lnTo>
                    <a:pt x="7070" y="600"/>
                  </a:lnTo>
                  <a:lnTo>
                    <a:pt x="7070" y="641"/>
                  </a:lnTo>
                  <a:lnTo>
                    <a:pt x="7057" y="641"/>
                  </a:lnTo>
                  <a:lnTo>
                    <a:pt x="7057" y="503"/>
                  </a:lnTo>
                  <a:lnTo>
                    <a:pt x="6988" y="503"/>
                  </a:lnTo>
                  <a:lnTo>
                    <a:pt x="6988" y="544"/>
                  </a:lnTo>
                  <a:lnTo>
                    <a:pt x="6968" y="544"/>
                  </a:lnTo>
                  <a:lnTo>
                    <a:pt x="6968" y="437"/>
                  </a:lnTo>
                  <a:lnTo>
                    <a:pt x="6954" y="437"/>
                  </a:lnTo>
                  <a:lnTo>
                    <a:pt x="6954" y="364"/>
                  </a:lnTo>
                  <a:lnTo>
                    <a:pt x="6951" y="364"/>
                  </a:lnTo>
                  <a:lnTo>
                    <a:pt x="6951" y="343"/>
                  </a:lnTo>
                  <a:lnTo>
                    <a:pt x="6933" y="343"/>
                  </a:lnTo>
                  <a:lnTo>
                    <a:pt x="6903" y="271"/>
                  </a:lnTo>
                  <a:lnTo>
                    <a:pt x="6899" y="142"/>
                  </a:lnTo>
                  <a:lnTo>
                    <a:pt x="6896" y="271"/>
                  </a:lnTo>
                  <a:lnTo>
                    <a:pt x="6862" y="340"/>
                  </a:lnTo>
                  <a:lnTo>
                    <a:pt x="6844" y="340"/>
                  </a:lnTo>
                  <a:lnTo>
                    <a:pt x="6844" y="361"/>
                  </a:lnTo>
                  <a:lnTo>
                    <a:pt x="6841" y="364"/>
                  </a:lnTo>
                  <a:lnTo>
                    <a:pt x="6841" y="437"/>
                  </a:lnTo>
                  <a:lnTo>
                    <a:pt x="6824" y="437"/>
                  </a:lnTo>
                  <a:lnTo>
                    <a:pt x="6824" y="444"/>
                  </a:lnTo>
                  <a:lnTo>
                    <a:pt x="6790" y="433"/>
                  </a:lnTo>
                  <a:lnTo>
                    <a:pt x="6790" y="586"/>
                  </a:lnTo>
                  <a:lnTo>
                    <a:pt x="6783" y="586"/>
                  </a:lnTo>
                  <a:lnTo>
                    <a:pt x="6783" y="600"/>
                  </a:lnTo>
                  <a:lnTo>
                    <a:pt x="6759" y="600"/>
                  </a:lnTo>
                  <a:lnTo>
                    <a:pt x="6759" y="520"/>
                  </a:lnTo>
                  <a:lnTo>
                    <a:pt x="6687" y="520"/>
                  </a:lnTo>
                  <a:lnTo>
                    <a:pt x="6687" y="620"/>
                  </a:lnTo>
                  <a:lnTo>
                    <a:pt x="6639" y="620"/>
                  </a:lnTo>
                  <a:lnTo>
                    <a:pt x="6639" y="440"/>
                  </a:lnTo>
                  <a:lnTo>
                    <a:pt x="6567" y="440"/>
                  </a:lnTo>
                  <a:lnTo>
                    <a:pt x="6567" y="613"/>
                  </a:lnTo>
                  <a:lnTo>
                    <a:pt x="6567" y="613"/>
                  </a:lnTo>
                  <a:lnTo>
                    <a:pt x="6567" y="631"/>
                  </a:lnTo>
                  <a:lnTo>
                    <a:pt x="6506" y="631"/>
                  </a:lnTo>
                  <a:lnTo>
                    <a:pt x="6506" y="620"/>
                  </a:lnTo>
                  <a:lnTo>
                    <a:pt x="6471" y="620"/>
                  </a:lnTo>
                  <a:lnTo>
                    <a:pt x="6471" y="596"/>
                  </a:lnTo>
                  <a:lnTo>
                    <a:pt x="6441" y="596"/>
                  </a:lnTo>
                  <a:lnTo>
                    <a:pt x="6441" y="530"/>
                  </a:lnTo>
                  <a:lnTo>
                    <a:pt x="6430" y="530"/>
                  </a:lnTo>
                  <a:lnTo>
                    <a:pt x="6430" y="527"/>
                  </a:lnTo>
                  <a:lnTo>
                    <a:pt x="6358" y="527"/>
                  </a:lnTo>
                  <a:lnTo>
                    <a:pt x="6358" y="603"/>
                  </a:lnTo>
                  <a:lnTo>
                    <a:pt x="6341" y="603"/>
                  </a:lnTo>
                  <a:lnTo>
                    <a:pt x="6341" y="174"/>
                  </a:lnTo>
                  <a:lnTo>
                    <a:pt x="6222" y="174"/>
                  </a:lnTo>
                  <a:lnTo>
                    <a:pt x="6222" y="634"/>
                  </a:lnTo>
                  <a:lnTo>
                    <a:pt x="6180" y="634"/>
                  </a:lnTo>
                  <a:lnTo>
                    <a:pt x="6180" y="174"/>
                  </a:lnTo>
                  <a:lnTo>
                    <a:pt x="6050" y="174"/>
                  </a:lnTo>
                  <a:lnTo>
                    <a:pt x="6050" y="451"/>
                  </a:lnTo>
                  <a:lnTo>
                    <a:pt x="6023" y="451"/>
                  </a:lnTo>
                  <a:lnTo>
                    <a:pt x="6023" y="596"/>
                  </a:lnTo>
                  <a:lnTo>
                    <a:pt x="5972" y="568"/>
                  </a:lnTo>
                  <a:lnTo>
                    <a:pt x="5972" y="440"/>
                  </a:lnTo>
                  <a:lnTo>
                    <a:pt x="5931" y="402"/>
                  </a:lnTo>
                  <a:lnTo>
                    <a:pt x="5890" y="440"/>
                  </a:lnTo>
                  <a:lnTo>
                    <a:pt x="5886" y="516"/>
                  </a:lnTo>
                  <a:lnTo>
                    <a:pt x="5879" y="516"/>
                  </a:lnTo>
                  <a:lnTo>
                    <a:pt x="5879" y="534"/>
                  </a:lnTo>
                  <a:lnTo>
                    <a:pt x="5876" y="534"/>
                  </a:lnTo>
                  <a:lnTo>
                    <a:pt x="5876" y="485"/>
                  </a:lnTo>
                  <a:lnTo>
                    <a:pt x="5783" y="485"/>
                  </a:lnTo>
                  <a:lnTo>
                    <a:pt x="5783" y="568"/>
                  </a:lnTo>
                  <a:lnTo>
                    <a:pt x="5742" y="568"/>
                  </a:lnTo>
                  <a:lnTo>
                    <a:pt x="5742" y="582"/>
                  </a:lnTo>
                  <a:lnTo>
                    <a:pt x="5722" y="582"/>
                  </a:lnTo>
                  <a:lnTo>
                    <a:pt x="5722" y="568"/>
                  </a:lnTo>
                  <a:lnTo>
                    <a:pt x="5701" y="568"/>
                  </a:lnTo>
                  <a:lnTo>
                    <a:pt x="5701" y="523"/>
                  </a:lnTo>
                  <a:lnTo>
                    <a:pt x="5640" y="503"/>
                  </a:lnTo>
                  <a:lnTo>
                    <a:pt x="5640" y="492"/>
                  </a:lnTo>
                  <a:lnTo>
                    <a:pt x="5599" y="492"/>
                  </a:lnTo>
                  <a:lnTo>
                    <a:pt x="5599" y="478"/>
                  </a:lnTo>
                  <a:lnTo>
                    <a:pt x="5578" y="478"/>
                  </a:lnTo>
                  <a:lnTo>
                    <a:pt x="5578" y="468"/>
                  </a:lnTo>
                  <a:lnTo>
                    <a:pt x="5571" y="464"/>
                  </a:lnTo>
                  <a:lnTo>
                    <a:pt x="5558" y="326"/>
                  </a:lnTo>
                  <a:lnTo>
                    <a:pt x="5547" y="468"/>
                  </a:lnTo>
                  <a:lnTo>
                    <a:pt x="5540" y="468"/>
                  </a:lnTo>
                  <a:lnTo>
                    <a:pt x="5540" y="496"/>
                  </a:lnTo>
                  <a:lnTo>
                    <a:pt x="5537" y="496"/>
                  </a:lnTo>
                  <a:lnTo>
                    <a:pt x="5537" y="503"/>
                  </a:lnTo>
                  <a:lnTo>
                    <a:pt x="5527" y="503"/>
                  </a:lnTo>
                  <a:lnTo>
                    <a:pt x="5523" y="506"/>
                  </a:lnTo>
                  <a:lnTo>
                    <a:pt x="5520" y="506"/>
                  </a:lnTo>
                  <a:lnTo>
                    <a:pt x="5520" y="478"/>
                  </a:lnTo>
                  <a:lnTo>
                    <a:pt x="5517" y="478"/>
                  </a:lnTo>
                  <a:lnTo>
                    <a:pt x="5517" y="461"/>
                  </a:lnTo>
                  <a:lnTo>
                    <a:pt x="5510" y="461"/>
                  </a:lnTo>
                  <a:lnTo>
                    <a:pt x="5493" y="409"/>
                  </a:lnTo>
                  <a:lnTo>
                    <a:pt x="5482" y="357"/>
                  </a:lnTo>
                  <a:lnTo>
                    <a:pt x="5475" y="409"/>
                  </a:lnTo>
                  <a:lnTo>
                    <a:pt x="5458" y="458"/>
                  </a:lnTo>
                  <a:lnTo>
                    <a:pt x="5455" y="458"/>
                  </a:lnTo>
                  <a:lnTo>
                    <a:pt x="5455" y="492"/>
                  </a:lnTo>
                  <a:lnTo>
                    <a:pt x="5451" y="492"/>
                  </a:lnTo>
                  <a:lnTo>
                    <a:pt x="5451" y="509"/>
                  </a:lnTo>
                  <a:lnTo>
                    <a:pt x="5445" y="509"/>
                  </a:lnTo>
                  <a:lnTo>
                    <a:pt x="5445" y="471"/>
                  </a:lnTo>
                  <a:lnTo>
                    <a:pt x="5397" y="471"/>
                  </a:lnTo>
                  <a:lnTo>
                    <a:pt x="5397" y="579"/>
                  </a:lnTo>
                  <a:lnTo>
                    <a:pt x="5373" y="579"/>
                  </a:lnTo>
                  <a:lnTo>
                    <a:pt x="5373" y="447"/>
                  </a:lnTo>
                  <a:lnTo>
                    <a:pt x="5232" y="444"/>
                  </a:lnTo>
                  <a:lnTo>
                    <a:pt x="5232" y="548"/>
                  </a:lnTo>
                  <a:lnTo>
                    <a:pt x="5226" y="548"/>
                  </a:lnTo>
                  <a:lnTo>
                    <a:pt x="5226" y="537"/>
                  </a:lnTo>
                  <a:lnTo>
                    <a:pt x="5212" y="537"/>
                  </a:lnTo>
                  <a:lnTo>
                    <a:pt x="5212" y="520"/>
                  </a:lnTo>
                  <a:lnTo>
                    <a:pt x="5209" y="520"/>
                  </a:lnTo>
                  <a:lnTo>
                    <a:pt x="5209" y="482"/>
                  </a:lnTo>
                  <a:lnTo>
                    <a:pt x="5092" y="482"/>
                  </a:lnTo>
                  <a:lnTo>
                    <a:pt x="5092" y="544"/>
                  </a:lnTo>
                  <a:lnTo>
                    <a:pt x="5082" y="544"/>
                  </a:lnTo>
                  <a:lnTo>
                    <a:pt x="5041" y="565"/>
                  </a:lnTo>
                  <a:lnTo>
                    <a:pt x="5041" y="548"/>
                  </a:lnTo>
                  <a:lnTo>
                    <a:pt x="4989" y="548"/>
                  </a:lnTo>
                  <a:lnTo>
                    <a:pt x="4989" y="423"/>
                  </a:lnTo>
                  <a:lnTo>
                    <a:pt x="4877" y="426"/>
                  </a:lnTo>
                  <a:lnTo>
                    <a:pt x="4877" y="437"/>
                  </a:lnTo>
                  <a:lnTo>
                    <a:pt x="4873" y="437"/>
                  </a:lnTo>
                  <a:lnTo>
                    <a:pt x="4873" y="454"/>
                  </a:lnTo>
                  <a:lnTo>
                    <a:pt x="4870" y="454"/>
                  </a:lnTo>
                  <a:lnTo>
                    <a:pt x="4870" y="492"/>
                  </a:lnTo>
                  <a:lnTo>
                    <a:pt x="4846" y="492"/>
                  </a:lnTo>
                  <a:lnTo>
                    <a:pt x="4846" y="575"/>
                  </a:lnTo>
                  <a:lnTo>
                    <a:pt x="4788" y="575"/>
                  </a:lnTo>
                  <a:lnTo>
                    <a:pt x="4788" y="606"/>
                  </a:lnTo>
                  <a:lnTo>
                    <a:pt x="4781" y="606"/>
                  </a:lnTo>
                  <a:lnTo>
                    <a:pt x="4781" y="516"/>
                  </a:lnTo>
                  <a:lnTo>
                    <a:pt x="4777" y="516"/>
                  </a:lnTo>
                  <a:lnTo>
                    <a:pt x="4777" y="496"/>
                  </a:lnTo>
                  <a:lnTo>
                    <a:pt x="4770" y="496"/>
                  </a:lnTo>
                  <a:lnTo>
                    <a:pt x="4770" y="471"/>
                  </a:lnTo>
                  <a:lnTo>
                    <a:pt x="4757" y="458"/>
                  </a:lnTo>
                  <a:lnTo>
                    <a:pt x="4757" y="309"/>
                  </a:lnTo>
                  <a:lnTo>
                    <a:pt x="4675" y="284"/>
                  </a:lnTo>
                  <a:lnTo>
                    <a:pt x="4558" y="312"/>
                  </a:lnTo>
                  <a:lnTo>
                    <a:pt x="4558" y="530"/>
                  </a:lnTo>
                  <a:lnTo>
                    <a:pt x="4551" y="530"/>
                  </a:lnTo>
                  <a:lnTo>
                    <a:pt x="4551" y="624"/>
                  </a:lnTo>
                  <a:lnTo>
                    <a:pt x="4545" y="624"/>
                  </a:lnTo>
                  <a:lnTo>
                    <a:pt x="4545" y="548"/>
                  </a:lnTo>
                  <a:lnTo>
                    <a:pt x="4541" y="544"/>
                  </a:lnTo>
                  <a:lnTo>
                    <a:pt x="4541" y="489"/>
                  </a:lnTo>
                  <a:lnTo>
                    <a:pt x="4538" y="468"/>
                  </a:lnTo>
                  <a:lnTo>
                    <a:pt x="4534" y="478"/>
                  </a:lnTo>
                  <a:lnTo>
                    <a:pt x="4517" y="433"/>
                  </a:lnTo>
                  <a:lnTo>
                    <a:pt x="4503" y="478"/>
                  </a:lnTo>
                  <a:lnTo>
                    <a:pt x="4500" y="471"/>
                  </a:lnTo>
                  <a:lnTo>
                    <a:pt x="4500" y="170"/>
                  </a:lnTo>
                  <a:lnTo>
                    <a:pt x="4414" y="149"/>
                  </a:lnTo>
                  <a:lnTo>
                    <a:pt x="4308" y="177"/>
                  </a:lnTo>
                  <a:lnTo>
                    <a:pt x="4308" y="558"/>
                  </a:lnTo>
                  <a:lnTo>
                    <a:pt x="4295" y="558"/>
                  </a:lnTo>
                  <a:lnTo>
                    <a:pt x="4295" y="485"/>
                  </a:lnTo>
                  <a:lnTo>
                    <a:pt x="4284" y="485"/>
                  </a:lnTo>
                  <a:lnTo>
                    <a:pt x="4284" y="458"/>
                  </a:lnTo>
                  <a:lnTo>
                    <a:pt x="4274" y="458"/>
                  </a:lnTo>
                  <a:lnTo>
                    <a:pt x="4274" y="440"/>
                  </a:lnTo>
                  <a:lnTo>
                    <a:pt x="4127" y="440"/>
                  </a:lnTo>
                  <a:lnTo>
                    <a:pt x="4127" y="461"/>
                  </a:lnTo>
                  <a:lnTo>
                    <a:pt x="4120" y="461"/>
                  </a:lnTo>
                  <a:lnTo>
                    <a:pt x="4120" y="485"/>
                  </a:lnTo>
                  <a:lnTo>
                    <a:pt x="4103" y="485"/>
                  </a:lnTo>
                  <a:lnTo>
                    <a:pt x="4103" y="565"/>
                  </a:lnTo>
                  <a:lnTo>
                    <a:pt x="4093" y="534"/>
                  </a:lnTo>
                  <a:lnTo>
                    <a:pt x="4079" y="534"/>
                  </a:lnTo>
                  <a:lnTo>
                    <a:pt x="4079" y="447"/>
                  </a:lnTo>
                  <a:lnTo>
                    <a:pt x="4069" y="440"/>
                  </a:lnTo>
                  <a:lnTo>
                    <a:pt x="4069" y="399"/>
                  </a:lnTo>
                  <a:lnTo>
                    <a:pt x="4059" y="399"/>
                  </a:lnTo>
                  <a:lnTo>
                    <a:pt x="4059" y="388"/>
                  </a:lnTo>
                  <a:lnTo>
                    <a:pt x="3990" y="354"/>
                  </a:lnTo>
                  <a:lnTo>
                    <a:pt x="3918" y="388"/>
                  </a:lnTo>
                  <a:lnTo>
                    <a:pt x="3918" y="399"/>
                  </a:lnTo>
                  <a:lnTo>
                    <a:pt x="3905" y="399"/>
                  </a:lnTo>
                  <a:lnTo>
                    <a:pt x="3905" y="440"/>
                  </a:lnTo>
                  <a:lnTo>
                    <a:pt x="3887" y="440"/>
                  </a:lnTo>
                  <a:lnTo>
                    <a:pt x="3887" y="572"/>
                  </a:lnTo>
                  <a:lnTo>
                    <a:pt x="3881" y="572"/>
                  </a:lnTo>
                  <a:lnTo>
                    <a:pt x="3881" y="555"/>
                  </a:lnTo>
                  <a:lnTo>
                    <a:pt x="3870" y="555"/>
                  </a:lnTo>
                  <a:lnTo>
                    <a:pt x="3870" y="520"/>
                  </a:lnTo>
                  <a:lnTo>
                    <a:pt x="3863" y="520"/>
                  </a:lnTo>
                  <a:lnTo>
                    <a:pt x="3863" y="509"/>
                  </a:lnTo>
                  <a:lnTo>
                    <a:pt x="3857" y="509"/>
                  </a:lnTo>
                  <a:lnTo>
                    <a:pt x="3857" y="499"/>
                  </a:lnTo>
                  <a:lnTo>
                    <a:pt x="3853" y="499"/>
                  </a:lnTo>
                  <a:lnTo>
                    <a:pt x="3853" y="361"/>
                  </a:lnTo>
                  <a:lnTo>
                    <a:pt x="3843" y="357"/>
                  </a:lnTo>
                  <a:lnTo>
                    <a:pt x="3792" y="357"/>
                  </a:lnTo>
                  <a:lnTo>
                    <a:pt x="3781" y="357"/>
                  </a:lnTo>
                  <a:lnTo>
                    <a:pt x="3781" y="361"/>
                  </a:lnTo>
                  <a:lnTo>
                    <a:pt x="3781" y="364"/>
                  </a:lnTo>
                  <a:lnTo>
                    <a:pt x="3781" y="364"/>
                  </a:lnTo>
                  <a:lnTo>
                    <a:pt x="3781" y="368"/>
                  </a:lnTo>
                  <a:lnTo>
                    <a:pt x="3781" y="579"/>
                  </a:lnTo>
                  <a:lnTo>
                    <a:pt x="3757" y="579"/>
                  </a:lnTo>
                  <a:lnTo>
                    <a:pt x="3744" y="579"/>
                  </a:lnTo>
                  <a:lnTo>
                    <a:pt x="3744" y="665"/>
                  </a:lnTo>
                  <a:lnTo>
                    <a:pt x="3730" y="665"/>
                  </a:lnTo>
                  <a:lnTo>
                    <a:pt x="3730" y="229"/>
                  </a:lnTo>
                  <a:lnTo>
                    <a:pt x="3730" y="229"/>
                  </a:lnTo>
                  <a:lnTo>
                    <a:pt x="3727" y="229"/>
                  </a:lnTo>
                  <a:lnTo>
                    <a:pt x="3723" y="226"/>
                  </a:lnTo>
                  <a:lnTo>
                    <a:pt x="3720" y="226"/>
                  </a:lnTo>
                  <a:lnTo>
                    <a:pt x="3716" y="226"/>
                  </a:lnTo>
                  <a:lnTo>
                    <a:pt x="3713" y="226"/>
                  </a:lnTo>
                  <a:lnTo>
                    <a:pt x="3610" y="226"/>
                  </a:lnTo>
                  <a:lnTo>
                    <a:pt x="3603" y="226"/>
                  </a:lnTo>
                  <a:lnTo>
                    <a:pt x="3600" y="226"/>
                  </a:lnTo>
                  <a:lnTo>
                    <a:pt x="3597" y="226"/>
                  </a:lnTo>
                  <a:lnTo>
                    <a:pt x="3597" y="229"/>
                  </a:lnTo>
                  <a:lnTo>
                    <a:pt x="3593" y="229"/>
                  </a:lnTo>
                  <a:lnTo>
                    <a:pt x="3590" y="568"/>
                  </a:lnTo>
                  <a:lnTo>
                    <a:pt x="3555" y="565"/>
                  </a:lnTo>
                  <a:lnTo>
                    <a:pt x="355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2" y="561"/>
                  </a:lnTo>
                  <a:lnTo>
                    <a:pt x="3538" y="561"/>
                  </a:lnTo>
                  <a:lnTo>
                    <a:pt x="3531" y="561"/>
                  </a:lnTo>
                  <a:lnTo>
                    <a:pt x="3531" y="561"/>
                  </a:lnTo>
                  <a:lnTo>
                    <a:pt x="3528" y="561"/>
                  </a:lnTo>
                  <a:lnTo>
                    <a:pt x="3525" y="409"/>
                  </a:lnTo>
                  <a:lnTo>
                    <a:pt x="3525" y="409"/>
                  </a:lnTo>
                  <a:lnTo>
                    <a:pt x="3525" y="392"/>
                  </a:lnTo>
                  <a:lnTo>
                    <a:pt x="3521" y="392"/>
                  </a:lnTo>
                  <a:lnTo>
                    <a:pt x="3508" y="392"/>
                  </a:lnTo>
                  <a:lnTo>
                    <a:pt x="3508" y="260"/>
                  </a:lnTo>
                  <a:lnTo>
                    <a:pt x="3508" y="239"/>
                  </a:lnTo>
                  <a:lnTo>
                    <a:pt x="3508" y="232"/>
                  </a:lnTo>
                  <a:lnTo>
                    <a:pt x="3504" y="232"/>
                  </a:lnTo>
                  <a:lnTo>
                    <a:pt x="3429" y="232"/>
                  </a:lnTo>
                  <a:lnTo>
                    <a:pt x="3425" y="232"/>
                  </a:lnTo>
                  <a:lnTo>
                    <a:pt x="3425" y="239"/>
                  </a:lnTo>
                  <a:lnTo>
                    <a:pt x="3425" y="260"/>
                  </a:lnTo>
                  <a:lnTo>
                    <a:pt x="3425" y="388"/>
                  </a:lnTo>
                  <a:lnTo>
                    <a:pt x="3425" y="388"/>
                  </a:lnTo>
                  <a:lnTo>
                    <a:pt x="3408" y="388"/>
                  </a:lnTo>
                  <a:lnTo>
                    <a:pt x="3391" y="388"/>
                  </a:lnTo>
                  <a:lnTo>
                    <a:pt x="3388" y="388"/>
                  </a:lnTo>
                  <a:lnTo>
                    <a:pt x="3388" y="298"/>
                  </a:lnTo>
                  <a:lnTo>
                    <a:pt x="3374" y="298"/>
                  </a:lnTo>
                  <a:lnTo>
                    <a:pt x="3261" y="298"/>
                  </a:lnTo>
                  <a:lnTo>
                    <a:pt x="3261" y="80"/>
                  </a:lnTo>
                  <a:lnTo>
                    <a:pt x="3261" y="77"/>
                  </a:lnTo>
                  <a:lnTo>
                    <a:pt x="3261" y="73"/>
                  </a:lnTo>
                  <a:lnTo>
                    <a:pt x="3261" y="66"/>
                  </a:lnTo>
                  <a:lnTo>
                    <a:pt x="3261" y="56"/>
                  </a:lnTo>
                  <a:lnTo>
                    <a:pt x="3247" y="35"/>
                  </a:lnTo>
                  <a:lnTo>
                    <a:pt x="3244" y="32"/>
                  </a:lnTo>
                  <a:lnTo>
                    <a:pt x="3165" y="35"/>
                  </a:lnTo>
                  <a:lnTo>
                    <a:pt x="3158" y="39"/>
                  </a:lnTo>
                  <a:lnTo>
                    <a:pt x="3155" y="42"/>
                  </a:lnTo>
                  <a:lnTo>
                    <a:pt x="3155" y="52"/>
                  </a:lnTo>
                  <a:lnTo>
                    <a:pt x="3155" y="59"/>
                  </a:lnTo>
                  <a:lnTo>
                    <a:pt x="3155" y="63"/>
                  </a:lnTo>
                  <a:lnTo>
                    <a:pt x="3152" y="66"/>
                  </a:lnTo>
                  <a:lnTo>
                    <a:pt x="3152" y="73"/>
                  </a:lnTo>
                  <a:lnTo>
                    <a:pt x="3148" y="492"/>
                  </a:lnTo>
                  <a:lnTo>
                    <a:pt x="3134" y="458"/>
                  </a:lnTo>
                  <a:lnTo>
                    <a:pt x="3134" y="381"/>
                  </a:lnTo>
                  <a:lnTo>
                    <a:pt x="3131" y="336"/>
                  </a:lnTo>
                  <a:lnTo>
                    <a:pt x="3131" y="232"/>
                  </a:lnTo>
                  <a:lnTo>
                    <a:pt x="3128" y="232"/>
                  </a:lnTo>
                  <a:lnTo>
                    <a:pt x="3128" y="232"/>
                  </a:lnTo>
                  <a:lnTo>
                    <a:pt x="3124" y="229"/>
                  </a:lnTo>
                  <a:lnTo>
                    <a:pt x="3121" y="226"/>
                  </a:lnTo>
                  <a:lnTo>
                    <a:pt x="3121" y="226"/>
                  </a:lnTo>
                  <a:lnTo>
                    <a:pt x="3121" y="222"/>
                  </a:lnTo>
                  <a:lnTo>
                    <a:pt x="3117" y="219"/>
                  </a:lnTo>
                  <a:lnTo>
                    <a:pt x="3114" y="219"/>
                  </a:lnTo>
                  <a:lnTo>
                    <a:pt x="3114" y="215"/>
                  </a:lnTo>
                  <a:lnTo>
                    <a:pt x="3111" y="215"/>
                  </a:lnTo>
                  <a:lnTo>
                    <a:pt x="3111" y="215"/>
                  </a:lnTo>
                  <a:lnTo>
                    <a:pt x="3111" y="208"/>
                  </a:lnTo>
                  <a:lnTo>
                    <a:pt x="3104" y="208"/>
                  </a:lnTo>
                  <a:lnTo>
                    <a:pt x="3087" y="208"/>
                  </a:lnTo>
                  <a:lnTo>
                    <a:pt x="3083" y="208"/>
                  </a:lnTo>
                  <a:lnTo>
                    <a:pt x="3083" y="215"/>
                  </a:lnTo>
                  <a:lnTo>
                    <a:pt x="3083" y="215"/>
                  </a:lnTo>
                  <a:lnTo>
                    <a:pt x="3076" y="215"/>
                  </a:lnTo>
                  <a:lnTo>
                    <a:pt x="3076" y="219"/>
                  </a:lnTo>
                  <a:lnTo>
                    <a:pt x="3076" y="219"/>
                  </a:lnTo>
                  <a:lnTo>
                    <a:pt x="3073" y="222"/>
                  </a:lnTo>
                  <a:lnTo>
                    <a:pt x="3073" y="226"/>
                  </a:lnTo>
                  <a:lnTo>
                    <a:pt x="3073" y="226"/>
                  </a:lnTo>
                  <a:lnTo>
                    <a:pt x="3066" y="229"/>
                  </a:lnTo>
                  <a:lnTo>
                    <a:pt x="3066" y="232"/>
                  </a:lnTo>
                  <a:lnTo>
                    <a:pt x="3066" y="232"/>
                  </a:lnTo>
                  <a:lnTo>
                    <a:pt x="3063" y="232"/>
                  </a:lnTo>
                  <a:lnTo>
                    <a:pt x="3063" y="336"/>
                  </a:lnTo>
                  <a:lnTo>
                    <a:pt x="3059" y="381"/>
                  </a:lnTo>
                  <a:lnTo>
                    <a:pt x="3059" y="485"/>
                  </a:lnTo>
                  <a:lnTo>
                    <a:pt x="3052" y="506"/>
                  </a:lnTo>
                  <a:lnTo>
                    <a:pt x="3049" y="506"/>
                  </a:lnTo>
                  <a:lnTo>
                    <a:pt x="3049" y="506"/>
                  </a:lnTo>
                  <a:lnTo>
                    <a:pt x="3046" y="506"/>
                  </a:lnTo>
                  <a:lnTo>
                    <a:pt x="3046" y="506"/>
                  </a:lnTo>
                  <a:lnTo>
                    <a:pt x="3039" y="506"/>
                  </a:lnTo>
                  <a:lnTo>
                    <a:pt x="3039" y="509"/>
                  </a:lnTo>
                  <a:lnTo>
                    <a:pt x="3032" y="509"/>
                  </a:lnTo>
                  <a:lnTo>
                    <a:pt x="3032" y="239"/>
                  </a:lnTo>
                  <a:lnTo>
                    <a:pt x="3032" y="146"/>
                  </a:lnTo>
                  <a:lnTo>
                    <a:pt x="2987" y="132"/>
                  </a:lnTo>
                  <a:lnTo>
                    <a:pt x="2984" y="153"/>
                  </a:lnTo>
                  <a:lnTo>
                    <a:pt x="2984" y="388"/>
                  </a:lnTo>
                  <a:lnTo>
                    <a:pt x="2960" y="392"/>
                  </a:lnTo>
                  <a:lnTo>
                    <a:pt x="2960" y="381"/>
                  </a:lnTo>
                  <a:lnTo>
                    <a:pt x="2960" y="381"/>
                  </a:lnTo>
                  <a:lnTo>
                    <a:pt x="2960" y="368"/>
                  </a:lnTo>
                  <a:lnTo>
                    <a:pt x="2963" y="368"/>
                  </a:lnTo>
                  <a:lnTo>
                    <a:pt x="2963" y="368"/>
                  </a:lnTo>
                  <a:lnTo>
                    <a:pt x="2963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22" y="177"/>
                  </a:lnTo>
                  <a:lnTo>
                    <a:pt x="2885" y="177"/>
                  </a:lnTo>
                  <a:lnTo>
                    <a:pt x="2850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364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575"/>
                  </a:lnTo>
                  <a:lnTo>
                    <a:pt x="2840" y="575"/>
                  </a:lnTo>
                  <a:lnTo>
                    <a:pt x="2840" y="665"/>
                  </a:lnTo>
                  <a:lnTo>
                    <a:pt x="2833" y="665"/>
                  </a:lnTo>
                  <a:lnTo>
                    <a:pt x="2833" y="638"/>
                  </a:lnTo>
                  <a:lnTo>
                    <a:pt x="2830" y="638"/>
                  </a:lnTo>
                  <a:lnTo>
                    <a:pt x="2830" y="492"/>
                  </a:lnTo>
                  <a:lnTo>
                    <a:pt x="2833" y="492"/>
                  </a:lnTo>
                  <a:lnTo>
                    <a:pt x="2833" y="316"/>
                  </a:lnTo>
                  <a:lnTo>
                    <a:pt x="2826" y="312"/>
                  </a:lnTo>
                  <a:lnTo>
                    <a:pt x="2826" y="253"/>
                  </a:lnTo>
                  <a:lnTo>
                    <a:pt x="2820" y="253"/>
                  </a:lnTo>
                  <a:lnTo>
                    <a:pt x="2820" y="253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09" y="250"/>
                  </a:lnTo>
                  <a:lnTo>
                    <a:pt x="2809" y="250"/>
                  </a:lnTo>
                  <a:lnTo>
                    <a:pt x="2806" y="250"/>
                  </a:lnTo>
                  <a:lnTo>
                    <a:pt x="2806" y="250"/>
                  </a:lnTo>
                  <a:lnTo>
                    <a:pt x="2796" y="246"/>
                  </a:lnTo>
                  <a:lnTo>
                    <a:pt x="2789" y="250"/>
                  </a:lnTo>
                  <a:lnTo>
                    <a:pt x="2789" y="250"/>
                  </a:lnTo>
                  <a:lnTo>
                    <a:pt x="2785" y="250"/>
                  </a:lnTo>
                  <a:lnTo>
                    <a:pt x="2785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5" y="250"/>
                  </a:lnTo>
                  <a:lnTo>
                    <a:pt x="2775" y="250"/>
                  </a:lnTo>
                  <a:lnTo>
                    <a:pt x="2775" y="253"/>
                  </a:lnTo>
                  <a:lnTo>
                    <a:pt x="2768" y="253"/>
                  </a:lnTo>
                  <a:lnTo>
                    <a:pt x="2768" y="312"/>
                  </a:lnTo>
                  <a:lnTo>
                    <a:pt x="2761" y="316"/>
                  </a:lnTo>
                  <a:lnTo>
                    <a:pt x="2761" y="492"/>
                  </a:lnTo>
                  <a:lnTo>
                    <a:pt x="2765" y="492"/>
                  </a:lnTo>
                  <a:lnTo>
                    <a:pt x="2765" y="638"/>
                  </a:lnTo>
                  <a:lnTo>
                    <a:pt x="2751" y="638"/>
                  </a:lnTo>
                  <a:lnTo>
                    <a:pt x="2751" y="520"/>
                  </a:lnTo>
                  <a:lnTo>
                    <a:pt x="2717" y="516"/>
                  </a:lnTo>
                  <a:lnTo>
                    <a:pt x="2714" y="516"/>
                  </a:lnTo>
                  <a:lnTo>
                    <a:pt x="2714" y="523"/>
                  </a:lnTo>
                  <a:lnTo>
                    <a:pt x="2714" y="523"/>
                  </a:lnTo>
                  <a:lnTo>
                    <a:pt x="2703" y="523"/>
                  </a:lnTo>
                  <a:lnTo>
                    <a:pt x="2696" y="523"/>
                  </a:lnTo>
                  <a:lnTo>
                    <a:pt x="2696" y="496"/>
                  </a:lnTo>
                  <a:lnTo>
                    <a:pt x="2693" y="496"/>
                  </a:lnTo>
                  <a:lnTo>
                    <a:pt x="2693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6" y="461"/>
                  </a:lnTo>
                  <a:lnTo>
                    <a:pt x="2676" y="461"/>
                  </a:lnTo>
                  <a:lnTo>
                    <a:pt x="2669" y="461"/>
                  </a:lnTo>
                  <a:lnTo>
                    <a:pt x="2666" y="461"/>
                  </a:lnTo>
                  <a:lnTo>
                    <a:pt x="2666" y="444"/>
                  </a:lnTo>
                  <a:lnTo>
                    <a:pt x="2655" y="444"/>
                  </a:lnTo>
                  <a:lnTo>
                    <a:pt x="2645" y="444"/>
                  </a:lnTo>
                  <a:lnTo>
                    <a:pt x="2645" y="475"/>
                  </a:lnTo>
                  <a:lnTo>
                    <a:pt x="2642" y="475"/>
                  </a:lnTo>
                  <a:lnTo>
                    <a:pt x="2642" y="506"/>
                  </a:lnTo>
                  <a:lnTo>
                    <a:pt x="2638" y="506"/>
                  </a:lnTo>
                  <a:lnTo>
                    <a:pt x="2638" y="520"/>
                  </a:lnTo>
                  <a:lnTo>
                    <a:pt x="2635" y="520"/>
                  </a:lnTo>
                  <a:lnTo>
                    <a:pt x="2635" y="520"/>
                  </a:lnTo>
                  <a:lnTo>
                    <a:pt x="2631" y="520"/>
                  </a:lnTo>
                  <a:lnTo>
                    <a:pt x="2631" y="520"/>
                  </a:lnTo>
                  <a:lnTo>
                    <a:pt x="2631" y="506"/>
                  </a:lnTo>
                  <a:lnTo>
                    <a:pt x="2625" y="506"/>
                  </a:lnTo>
                  <a:lnTo>
                    <a:pt x="2625" y="496"/>
                  </a:lnTo>
                  <a:lnTo>
                    <a:pt x="2625" y="496"/>
                  </a:lnTo>
                  <a:lnTo>
                    <a:pt x="2618" y="496"/>
                  </a:lnTo>
                  <a:lnTo>
                    <a:pt x="2618" y="440"/>
                  </a:lnTo>
                  <a:lnTo>
                    <a:pt x="2583" y="440"/>
                  </a:lnTo>
                  <a:lnTo>
                    <a:pt x="2583" y="506"/>
                  </a:lnTo>
                  <a:lnTo>
                    <a:pt x="2580" y="506"/>
                  </a:lnTo>
                  <a:lnTo>
                    <a:pt x="2580" y="665"/>
                  </a:lnTo>
                  <a:lnTo>
                    <a:pt x="2580" y="665"/>
                  </a:lnTo>
                  <a:lnTo>
                    <a:pt x="2580" y="596"/>
                  </a:lnTo>
                  <a:lnTo>
                    <a:pt x="2563" y="596"/>
                  </a:lnTo>
                  <a:lnTo>
                    <a:pt x="2563" y="509"/>
                  </a:lnTo>
                  <a:lnTo>
                    <a:pt x="2556" y="464"/>
                  </a:lnTo>
                  <a:lnTo>
                    <a:pt x="2556" y="312"/>
                  </a:lnTo>
                  <a:lnTo>
                    <a:pt x="2549" y="298"/>
                  </a:lnTo>
                  <a:lnTo>
                    <a:pt x="2549" y="160"/>
                  </a:lnTo>
                  <a:lnTo>
                    <a:pt x="2546" y="149"/>
                  </a:lnTo>
                  <a:lnTo>
                    <a:pt x="2542" y="149"/>
                  </a:lnTo>
                  <a:lnTo>
                    <a:pt x="2542" y="142"/>
                  </a:lnTo>
                  <a:lnTo>
                    <a:pt x="2542" y="142"/>
                  </a:lnTo>
                  <a:lnTo>
                    <a:pt x="2539" y="142"/>
                  </a:lnTo>
                  <a:lnTo>
                    <a:pt x="2539" y="135"/>
                  </a:lnTo>
                  <a:lnTo>
                    <a:pt x="2539" y="135"/>
                  </a:lnTo>
                  <a:lnTo>
                    <a:pt x="2536" y="135"/>
                  </a:lnTo>
                  <a:lnTo>
                    <a:pt x="2536" y="125"/>
                  </a:lnTo>
                  <a:lnTo>
                    <a:pt x="2536" y="125"/>
                  </a:lnTo>
                  <a:lnTo>
                    <a:pt x="2536" y="122"/>
                  </a:lnTo>
                  <a:lnTo>
                    <a:pt x="2498" y="122"/>
                  </a:lnTo>
                  <a:lnTo>
                    <a:pt x="2498" y="125"/>
                  </a:lnTo>
                  <a:lnTo>
                    <a:pt x="2498" y="125"/>
                  </a:lnTo>
                  <a:lnTo>
                    <a:pt x="2498" y="135"/>
                  </a:lnTo>
                  <a:lnTo>
                    <a:pt x="2491" y="135"/>
                  </a:lnTo>
                  <a:lnTo>
                    <a:pt x="2491" y="135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9"/>
                  </a:lnTo>
                  <a:lnTo>
                    <a:pt x="2488" y="149"/>
                  </a:lnTo>
                  <a:lnTo>
                    <a:pt x="2484" y="160"/>
                  </a:lnTo>
                  <a:lnTo>
                    <a:pt x="2484" y="298"/>
                  </a:lnTo>
                  <a:lnTo>
                    <a:pt x="2477" y="312"/>
                  </a:lnTo>
                  <a:lnTo>
                    <a:pt x="2477" y="444"/>
                  </a:lnTo>
                  <a:lnTo>
                    <a:pt x="2477" y="444"/>
                  </a:lnTo>
                  <a:lnTo>
                    <a:pt x="2477" y="440"/>
                  </a:lnTo>
                  <a:lnTo>
                    <a:pt x="247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7"/>
                  </a:lnTo>
                  <a:lnTo>
                    <a:pt x="2464" y="447"/>
                  </a:lnTo>
                  <a:lnTo>
                    <a:pt x="2460" y="447"/>
                  </a:lnTo>
                  <a:lnTo>
                    <a:pt x="2460" y="447"/>
                  </a:lnTo>
                  <a:lnTo>
                    <a:pt x="2460" y="451"/>
                  </a:lnTo>
                  <a:lnTo>
                    <a:pt x="2460" y="451"/>
                  </a:lnTo>
                  <a:lnTo>
                    <a:pt x="2460" y="454"/>
                  </a:lnTo>
                  <a:lnTo>
                    <a:pt x="2460" y="523"/>
                  </a:lnTo>
                  <a:lnTo>
                    <a:pt x="2457" y="534"/>
                  </a:lnTo>
                  <a:lnTo>
                    <a:pt x="2457" y="326"/>
                  </a:lnTo>
                  <a:lnTo>
                    <a:pt x="2457" y="316"/>
                  </a:lnTo>
                  <a:lnTo>
                    <a:pt x="2457" y="284"/>
                  </a:lnTo>
                  <a:lnTo>
                    <a:pt x="2457" y="284"/>
                  </a:lnTo>
                  <a:lnTo>
                    <a:pt x="2457" y="274"/>
                  </a:lnTo>
                  <a:lnTo>
                    <a:pt x="2457" y="253"/>
                  </a:lnTo>
                  <a:lnTo>
                    <a:pt x="2426" y="253"/>
                  </a:lnTo>
                  <a:lnTo>
                    <a:pt x="2426" y="250"/>
                  </a:lnTo>
                  <a:lnTo>
                    <a:pt x="2419" y="250"/>
                  </a:lnTo>
                  <a:lnTo>
                    <a:pt x="2419" y="253"/>
                  </a:lnTo>
                  <a:lnTo>
                    <a:pt x="2392" y="253"/>
                  </a:lnTo>
                  <a:lnTo>
                    <a:pt x="2392" y="250"/>
                  </a:lnTo>
                  <a:lnTo>
                    <a:pt x="2388" y="250"/>
                  </a:lnTo>
                  <a:lnTo>
                    <a:pt x="2388" y="253"/>
                  </a:lnTo>
                  <a:lnTo>
                    <a:pt x="2358" y="250"/>
                  </a:lnTo>
                  <a:lnTo>
                    <a:pt x="2358" y="274"/>
                  </a:lnTo>
                  <a:lnTo>
                    <a:pt x="2358" y="284"/>
                  </a:lnTo>
                  <a:lnTo>
                    <a:pt x="2354" y="284"/>
                  </a:lnTo>
                  <a:lnTo>
                    <a:pt x="2358" y="316"/>
                  </a:lnTo>
                  <a:lnTo>
                    <a:pt x="2358" y="326"/>
                  </a:lnTo>
                  <a:lnTo>
                    <a:pt x="2358" y="475"/>
                  </a:lnTo>
                  <a:lnTo>
                    <a:pt x="2320" y="475"/>
                  </a:lnTo>
                  <a:lnTo>
                    <a:pt x="2320" y="475"/>
                  </a:lnTo>
                  <a:lnTo>
                    <a:pt x="2320" y="485"/>
                  </a:lnTo>
                  <a:lnTo>
                    <a:pt x="2317" y="485"/>
                  </a:lnTo>
                  <a:lnTo>
                    <a:pt x="2296" y="489"/>
                  </a:lnTo>
                  <a:lnTo>
                    <a:pt x="2296" y="520"/>
                  </a:lnTo>
                  <a:lnTo>
                    <a:pt x="2282" y="516"/>
                  </a:lnTo>
                  <a:lnTo>
                    <a:pt x="2269" y="516"/>
                  </a:lnTo>
                  <a:lnTo>
                    <a:pt x="2269" y="451"/>
                  </a:lnTo>
                  <a:lnTo>
                    <a:pt x="2269" y="451"/>
                  </a:lnTo>
                  <a:lnTo>
                    <a:pt x="2269" y="305"/>
                  </a:lnTo>
                  <a:lnTo>
                    <a:pt x="2262" y="291"/>
                  </a:lnTo>
                  <a:lnTo>
                    <a:pt x="2262" y="291"/>
                  </a:lnTo>
                  <a:lnTo>
                    <a:pt x="2262" y="281"/>
                  </a:lnTo>
                  <a:lnTo>
                    <a:pt x="2258" y="277"/>
                  </a:lnTo>
                  <a:lnTo>
                    <a:pt x="2159" y="281"/>
                  </a:lnTo>
                  <a:lnTo>
                    <a:pt x="2159" y="551"/>
                  </a:lnTo>
                  <a:lnTo>
                    <a:pt x="2145" y="551"/>
                  </a:lnTo>
                  <a:lnTo>
                    <a:pt x="2145" y="555"/>
                  </a:lnTo>
                  <a:lnTo>
                    <a:pt x="2132" y="548"/>
                  </a:lnTo>
                  <a:lnTo>
                    <a:pt x="2132" y="87"/>
                  </a:lnTo>
                  <a:lnTo>
                    <a:pt x="2128" y="84"/>
                  </a:lnTo>
                  <a:lnTo>
                    <a:pt x="2121" y="80"/>
                  </a:lnTo>
                  <a:lnTo>
                    <a:pt x="2108" y="77"/>
                  </a:lnTo>
                  <a:lnTo>
                    <a:pt x="2094" y="73"/>
                  </a:lnTo>
                  <a:lnTo>
                    <a:pt x="2077" y="73"/>
                  </a:lnTo>
                  <a:lnTo>
                    <a:pt x="2070" y="73"/>
                  </a:lnTo>
                  <a:lnTo>
                    <a:pt x="2070" y="35"/>
                  </a:lnTo>
                  <a:lnTo>
                    <a:pt x="2063" y="0"/>
                  </a:lnTo>
                  <a:lnTo>
                    <a:pt x="2046" y="4"/>
                  </a:lnTo>
                  <a:lnTo>
                    <a:pt x="2032" y="4"/>
                  </a:lnTo>
                  <a:lnTo>
                    <a:pt x="2019" y="7"/>
                  </a:lnTo>
                  <a:lnTo>
                    <a:pt x="2009" y="11"/>
                  </a:lnTo>
                  <a:lnTo>
                    <a:pt x="2002" y="14"/>
                  </a:lnTo>
                  <a:lnTo>
                    <a:pt x="2002" y="18"/>
                  </a:lnTo>
                  <a:lnTo>
                    <a:pt x="2002" y="87"/>
                  </a:lnTo>
                  <a:lnTo>
                    <a:pt x="2002" y="613"/>
                  </a:lnTo>
                  <a:lnTo>
                    <a:pt x="1998" y="617"/>
                  </a:lnTo>
                  <a:lnTo>
                    <a:pt x="1995" y="617"/>
                  </a:lnTo>
                  <a:lnTo>
                    <a:pt x="1995" y="520"/>
                  </a:lnTo>
                  <a:lnTo>
                    <a:pt x="1991" y="503"/>
                  </a:lnTo>
                  <a:lnTo>
                    <a:pt x="1991" y="489"/>
                  </a:lnTo>
                  <a:lnTo>
                    <a:pt x="1988" y="475"/>
                  </a:lnTo>
                  <a:lnTo>
                    <a:pt x="1985" y="468"/>
                  </a:lnTo>
                  <a:lnTo>
                    <a:pt x="1985" y="461"/>
                  </a:lnTo>
                  <a:lnTo>
                    <a:pt x="1967" y="461"/>
                  </a:lnTo>
                  <a:lnTo>
                    <a:pt x="1961" y="461"/>
                  </a:lnTo>
                  <a:lnTo>
                    <a:pt x="1957" y="468"/>
                  </a:lnTo>
                  <a:lnTo>
                    <a:pt x="1957" y="475"/>
                  </a:lnTo>
                  <a:lnTo>
                    <a:pt x="1954" y="485"/>
                  </a:lnTo>
                  <a:lnTo>
                    <a:pt x="1954" y="499"/>
                  </a:lnTo>
                  <a:lnTo>
                    <a:pt x="1950" y="340"/>
                  </a:lnTo>
                  <a:lnTo>
                    <a:pt x="1950" y="329"/>
                  </a:lnTo>
                  <a:lnTo>
                    <a:pt x="1950" y="329"/>
                  </a:lnTo>
                  <a:lnTo>
                    <a:pt x="1950" y="326"/>
                  </a:lnTo>
                  <a:lnTo>
                    <a:pt x="1950" y="316"/>
                  </a:lnTo>
                  <a:lnTo>
                    <a:pt x="1950" y="302"/>
                  </a:lnTo>
                  <a:lnTo>
                    <a:pt x="1950" y="291"/>
                  </a:lnTo>
                  <a:lnTo>
                    <a:pt x="1947" y="277"/>
                  </a:lnTo>
                  <a:lnTo>
                    <a:pt x="1947" y="267"/>
                  </a:lnTo>
                  <a:lnTo>
                    <a:pt x="1943" y="253"/>
                  </a:lnTo>
                  <a:lnTo>
                    <a:pt x="1940" y="239"/>
                  </a:lnTo>
                  <a:lnTo>
                    <a:pt x="1940" y="229"/>
                  </a:lnTo>
                  <a:lnTo>
                    <a:pt x="1937" y="215"/>
                  </a:lnTo>
                  <a:lnTo>
                    <a:pt x="1933" y="205"/>
                  </a:lnTo>
                  <a:lnTo>
                    <a:pt x="1930" y="194"/>
                  </a:lnTo>
                  <a:lnTo>
                    <a:pt x="1930" y="194"/>
                  </a:lnTo>
                  <a:lnTo>
                    <a:pt x="1930" y="191"/>
                  </a:lnTo>
                  <a:lnTo>
                    <a:pt x="1933" y="191"/>
                  </a:lnTo>
                  <a:lnTo>
                    <a:pt x="1933" y="187"/>
                  </a:lnTo>
                  <a:lnTo>
                    <a:pt x="1933" y="187"/>
                  </a:lnTo>
                  <a:lnTo>
                    <a:pt x="1930" y="187"/>
                  </a:lnTo>
                  <a:lnTo>
                    <a:pt x="1930" y="184"/>
                  </a:lnTo>
                  <a:lnTo>
                    <a:pt x="1930" y="184"/>
                  </a:lnTo>
                  <a:lnTo>
                    <a:pt x="1930" y="181"/>
                  </a:lnTo>
                  <a:lnTo>
                    <a:pt x="1930" y="177"/>
                  </a:lnTo>
                  <a:lnTo>
                    <a:pt x="1930" y="174"/>
                  </a:lnTo>
                  <a:lnTo>
                    <a:pt x="1926" y="170"/>
                  </a:lnTo>
                  <a:lnTo>
                    <a:pt x="1926" y="167"/>
                  </a:lnTo>
                  <a:lnTo>
                    <a:pt x="1926" y="163"/>
                  </a:lnTo>
                  <a:lnTo>
                    <a:pt x="1926" y="160"/>
                  </a:lnTo>
                  <a:lnTo>
                    <a:pt x="1926" y="156"/>
                  </a:lnTo>
                  <a:lnTo>
                    <a:pt x="1926" y="153"/>
                  </a:lnTo>
                  <a:lnTo>
                    <a:pt x="1923" y="149"/>
                  </a:lnTo>
                  <a:lnTo>
                    <a:pt x="1854" y="149"/>
                  </a:lnTo>
                  <a:lnTo>
                    <a:pt x="1851" y="153"/>
                  </a:lnTo>
                  <a:lnTo>
                    <a:pt x="1851" y="156"/>
                  </a:lnTo>
                  <a:lnTo>
                    <a:pt x="1851" y="160"/>
                  </a:lnTo>
                  <a:lnTo>
                    <a:pt x="1851" y="163"/>
                  </a:lnTo>
                  <a:lnTo>
                    <a:pt x="1851" y="167"/>
                  </a:lnTo>
                  <a:lnTo>
                    <a:pt x="1851" y="170"/>
                  </a:lnTo>
                  <a:lnTo>
                    <a:pt x="1851" y="174"/>
                  </a:lnTo>
                  <a:lnTo>
                    <a:pt x="1848" y="174"/>
                  </a:lnTo>
                  <a:lnTo>
                    <a:pt x="1848" y="177"/>
                  </a:lnTo>
                  <a:lnTo>
                    <a:pt x="1848" y="181"/>
                  </a:lnTo>
                  <a:lnTo>
                    <a:pt x="1848" y="184"/>
                  </a:lnTo>
                  <a:lnTo>
                    <a:pt x="1848" y="187"/>
                  </a:lnTo>
                  <a:lnTo>
                    <a:pt x="1848" y="187"/>
                  </a:lnTo>
                  <a:lnTo>
                    <a:pt x="1848" y="198"/>
                  </a:lnTo>
                  <a:lnTo>
                    <a:pt x="1844" y="205"/>
                  </a:lnTo>
                  <a:lnTo>
                    <a:pt x="1844" y="208"/>
                  </a:lnTo>
                  <a:lnTo>
                    <a:pt x="1841" y="215"/>
                  </a:lnTo>
                  <a:lnTo>
                    <a:pt x="1841" y="222"/>
                  </a:lnTo>
                  <a:lnTo>
                    <a:pt x="1837" y="229"/>
                  </a:lnTo>
                  <a:lnTo>
                    <a:pt x="1837" y="232"/>
                  </a:lnTo>
                  <a:lnTo>
                    <a:pt x="1837" y="239"/>
                  </a:lnTo>
                  <a:lnTo>
                    <a:pt x="1834" y="246"/>
                  </a:lnTo>
                  <a:lnTo>
                    <a:pt x="1834" y="253"/>
                  </a:lnTo>
                  <a:lnTo>
                    <a:pt x="1834" y="260"/>
                  </a:lnTo>
                  <a:lnTo>
                    <a:pt x="1831" y="264"/>
                  </a:lnTo>
                  <a:lnTo>
                    <a:pt x="1831" y="277"/>
                  </a:lnTo>
                  <a:lnTo>
                    <a:pt x="1831" y="291"/>
                  </a:lnTo>
                  <a:lnTo>
                    <a:pt x="1827" y="302"/>
                  </a:lnTo>
                  <a:lnTo>
                    <a:pt x="1827" y="316"/>
                  </a:lnTo>
                  <a:lnTo>
                    <a:pt x="1827" y="329"/>
                  </a:lnTo>
                  <a:lnTo>
                    <a:pt x="1827" y="333"/>
                  </a:lnTo>
                  <a:lnTo>
                    <a:pt x="1827" y="340"/>
                  </a:lnTo>
                  <a:lnTo>
                    <a:pt x="1824" y="489"/>
                  </a:lnTo>
                  <a:lnTo>
                    <a:pt x="1803" y="489"/>
                  </a:lnTo>
                  <a:lnTo>
                    <a:pt x="1807" y="90"/>
                  </a:lnTo>
                  <a:lnTo>
                    <a:pt x="1807" y="42"/>
                  </a:lnTo>
                  <a:lnTo>
                    <a:pt x="1659" y="39"/>
                  </a:lnTo>
                  <a:lnTo>
                    <a:pt x="1656" y="45"/>
                  </a:lnTo>
                  <a:lnTo>
                    <a:pt x="1659" y="94"/>
                  </a:lnTo>
                  <a:lnTo>
                    <a:pt x="1659" y="485"/>
                  </a:lnTo>
                  <a:lnTo>
                    <a:pt x="1656" y="485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46" y="46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35" y="444"/>
                  </a:lnTo>
                  <a:lnTo>
                    <a:pt x="1635" y="430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6"/>
                  </a:lnTo>
                  <a:lnTo>
                    <a:pt x="1605" y="416"/>
                  </a:lnTo>
                  <a:lnTo>
                    <a:pt x="1605" y="413"/>
                  </a:lnTo>
                  <a:lnTo>
                    <a:pt x="1605" y="413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2"/>
                  </a:lnTo>
                  <a:lnTo>
                    <a:pt x="1581" y="402"/>
                  </a:lnTo>
                  <a:lnTo>
                    <a:pt x="1581" y="423"/>
                  </a:lnTo>
                  <a:lnTo>
                    <a:pt x="1581" y="423"/>
                  </a:lnTo>
                  <a:lnTo>
                    <a:pt x="1581" y="371"/>
                  </a:lnTo>
                  <a:lnTo>
                    <a:pt x="1574" y="284"/>
                  </a:lnTo>
                  <a:lnTo>
                    <a:pt x="1574" y="267"/>
                  </a:lnTo>
                  <a:lnTo>
                    <a:pt x="1570" y="260"/>
                  </a:lnTo>
                  <a:lnTo>
                    <a:pt x="1533" y="271"/>
                  </a:lnTo>
                  <a:lnTo>
                    <a:pt x="1533" y="277"/>
                  </a:lnTo>
                  <a:lnTo>
                    <a:pt x="1526" y="277"/>
                  </a:lnTo>
                  <a:lnTo>
                    <a:pt x="1526" y="271"/>
                  </a:lnTo>
                  <a:lnTo>
                    <a:pt x="1505" y="264"/>
                  </a:lnTo>
                  <a:lnTo>
                    <a:pt x="1502" y="284"/>
                  </a:lnTo>
                  <a:lnTo>
                    <a:pt x="1499" y="374"/>
                  </a:lnTo>
                  <a:lnTo>
                    <a:pt x="1499" y="471"/>
                  </a:lnTo>
                  <a:lnTo>
                    <a:pt x="1502" y="541"/>
                  </a:lnTo>
                  <a:lnTo>
                    <a:pt x="1502" y="541"/>
                  </a:lnTo>
                  <a:lnTo>
                    <a:pt x="1499" y="541"/>
                  </a:lnTo>
                  <a:lnTo>
                    <a:pt x="1499" y="516"/>
                  </a:lnTo>
                  <a:lnTo>
                    <a:pt x="1492" y="516"/>
                  </a:lnTo>
                  <a:lnTo>
                    <a:pt x="1492" y="506"/>
                  </a:lnTo>
                  <a:lnTo>
                    <a:pt x="1485" y="506"/>
                  </a:lnTo>
                  <a:lnTo>
                    <a:pt x="1485" y="506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78" y="485"/>
                  </a:lnTo>
                  <a:lnTo>
                    <a:pt x="1478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9"/>
                  </a:lnTo>
                  <a:lnTo>
                    <a:pt x="1457" y="489"/>
                  </a:lnTo>
                  <a:lnTo>
                    <a:pt x="1457" y="485"/>
                  </a:lnTo>
                  <a:lnTo>
                    <a:pt x="1440" y="485"/>
                  </a:lnTo>
                  <a:lnTo>
                    <a:pt x="1440" y="471"/>
                  </a:lnTo>
                  <a:lnTo>
                    <a:pt x="1437" y="464"/>
                  </a:lnTo>
                  <a:lnTo>
                    <a:pt x="1437" y="464"/>
                  </a:lnTo>
                  <a:lnTo>
                    <a:pt x="1403" y="464"/>
                  </a:lnTo>
                  <a:lnTo>
                    <a:pt x="1403" y="464"/>
                  </a:lnTo>
                  <a:lnTo>
                    <a:pt x="1403" y="475"/>
                  </a:lnTo>
                  <a:lnTo>
                    <a:pt x="1403" y="485"/>
                  </a:lnTo>
                  <a:lnTo>
                    <a:pt x="1382" y="485"/>
                  </a:lnTo>
                  <a:lnTo>
                    <a:pt x="1382" y="489"/>
                  </a:lnTo>
                  <a:lnTo>
                    <a:pt x="1369" y="489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2" y="482"/>
                  </a:lnTo>
                  <a:lnTo>
                    <a:pt x="1362" y="482"/>
                  </a:lnTo>
                  <a:lnTo>
                    <a:pt x="1358" y="482"/>
                  </a:lnTo>
                  <a:lnTo>
                    <a:pt x="1358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506"/>
                  </a:lnTo>
                  <a:lnTo>
                    <a:pt x="1351" y="506"/>
                  </a:lnTo>
                  <a:lnTo>
                    <a:pt x="1348" y="506"/>
                  </a:lnTo>
                  <a:lnTo>
                    <a:pt x="1348" y="516"/>
                  </a:lnTo>
                  <a:lnTo>
                    <a:pt x="1341" y="516"/>
                  </a:lnTo>
                  <a:lnTo>
                    <a:pt x="1341" y="541"/>
                  </a:lnTo>
                  <a:lnTo>
                    <a:pt x="1341" y="541"/>
                  </a:lnTo>
                  <a:lnTo>
                    <a:pt x="1338" y="541"/>
                  </a:lnTo>
                  <a:lnTo>
                    <a:pt x="1338" y="537"/>
                  </a:lnTo>
                  <a:lnTo>
                    <a:pt x="1338" y="277"/>
                  </a:lnTo>
                  <a:lnTo>
                    <a:pt x="1331" y="274"/>
                  </a:lnTo>
                  <a:lnTo>
                    <a:pt x="1331" y="226"/>
                  </a:lnTo>
                  <a:lnTo>
                    <a:pt x="1303" y="215"/>
                  </a:lnTo>
                  <a:lnTo>
                    <a:pt x="1286" y="215"/>
                  </a:lnTo>
                  <a:lnTo>
                    <a:pt x="1256" y="222"/>
                  </a:lnTo>
                  <a:lnTo>
                    <a:pt x="1256" y="271"/>
                  </a:lnTo>
                  <a:lnTo>
                    <a:pt x="1245" y="274"/>
                  </a:lnTo>
                  <a:lnTo>
                    <a:pt x="1245" y="371"/>
                  </a:lnTo>
                  <a:lnTo>
                    <a:pt x="1204" y="371"/>
                  </a:lnTo>
                  <a:lnTo>
                    <a:pt x="1204" y="56"/>
                  </a:lnTo>
                  <a:lnTo>
                    <a:pt x="1112" y="56"/>
                  </a:lnTo>
                  <a:lnTo>
                    <a:pt x="1112" y="371"/>
                  </a:lnTo>
                  <a:lnTo>
                    <a:pt x="1071" y="371"/>
                  </a:lnTo>
                  <a:lnTo>
                    <a:pt x="1071" y="368"/>
                  </a:lnTo>
                  <a:lnTo>
                    <a:pt x="1074" y="357"/>
                  </a:lnTo>
                  <a:lnTo>
                    <a:pt x="1071" y="357"/>
                  </a:lnTo>
                  <a:lnTo>
                    <a:pt x="1071" y="322"/>
                  </a:lnTo>
                  <a:lnTo>
                    <a:pt x="1071" y="312"/>
                  </a:lnTo>
                  <a:lnTo>
                    <a:pt x="1071" y="312"/>
                  </a:lnTo>
                  <a:lnTo>
                    <a:pt x="1071" y="295"/>
                  </a:lnTo>
                  <a:lnTo>
                    <a:pt x="1071" y="284"/>
                  </a:lnTo>
                  <a:lnTo>
                    <a:pt x="1067" y="284"/>
                  </a:lnTo>
                  <a:lnTo>
                    <a:pt x="1067" y="267"/>
                  </a:lnTo>
                  <a:lnTo>
                    <a:pt x="1071" y="260"/>
                  </a:lnTo>
                  <a:lnTo>
                    <a:pt x="1067" y="260"/>
                  </a:lnTo>
                  <a:lnTo>
                    <a:pt x="1067" y="246"/>
                  </a:lnTo>
                  <a:lnTo>
                    <a:pt x="1067" y="236"/>
                  </a:lnTo>
                  <a:lnTo>
                    <a:pt x="1067" y="236"/>
                  </a:lnTo>
                  <a:lnTo>
                    <a:pt x="1067" y="229"/>
                  </a:lnTo>
                  <a:lnTo>
                    <a:pt x="1067" y="222"/>
                  </a:lnTo>
                  <a:lnTo>
                    <a:pt x="1064" y="222"/>
                  </a:lnTo>
                  <a:lnTo>
                    <a:pt x="1067" y="215"/>
                  </a:lnTo>
                  <a:lnTo>
                    <a:pt x="1064" y="215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198"/>
                  </a:lnTo>
                  <a:lnTo>
                    <a:pt x="1064" y="198"/>
                  </a:lnTo>
                  <a:lnTo>
                    <a:pt x="1064" y="191"/>
                  </a:lnTo>
                  <a:lnTo>
                    <a:pt x="1060" y="187"/>
                  </a:lnTo>
                  <a:lnTo>
                    <a:pt x="1060" y="184"/>
                  </a:lnTo>
                  <a:lnTo>
                    <a:pt x="1060" y="181"/>
                  </a:lnTo>
                  <a:lnTo>
                    <a:pt x="1057" y="181"/>
                  </a:lnTo>
                  <a:lnTo>
                    <a:pt x="1060" y="177"/>
                  </a:lnTo>
                  <a:lnTo>
                    <a:pt x="1057" y="177"/>
                  </a:lnTo>
                  <a:lnTo>
                    <a:pt x="1057" y="174"/>
                  </a:lnTo>
                  <a:lnTo>
                    <a:pt x="1057" y="170"/>
                  </a:lnTo>
                  <a:lnTo>
                    <a:pt x="1054" y="170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3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3" y="149"/>
                  </a:lnTo>
                  <a:lnTo>
                    <a:pt x="1043" y="149"/>
                  </a:lnTo>
                  <a:lnTo>
                    <a:pt x="1043" y="142"/>
                  </a:lnTo>
                  <a:lnTo>
                    <a:pt x="1040" y="142"/>
                  </a:lnTo>
                  <a:lnTo>
                    <a:pt x="1040" y="142"/>
                  </a:lnTo>
                  <a:lnTo>
                    <a:pt x="1037" y="135"/>
                  </a:lnTo>
                  <a:lnTo>
                    <a:pt x="1037" y="135"/>
                  </a:lnTo>
                  <a:lnTo>
                    <a:pt x="1037" y="132"/>
                  </a:lnTo>
                  <a:lnTo>
                    <a:pt x="1037" y="132"/>
                  </a:lnTo>
                  <a:lnTo>
                    <a:pt x="1040" y="122"/>
                  </a:lnTo>
                  <a:lnTo>
                    <a:pt x="1040" y="122"/>
                  </a:lnTo>
                  <a:lnTo>
                    <a:pt x="1040" y="111"/>
                  </a:lnTo>
                  <a:lnTo>
                    <a:pt x="1033" y="115"/>
                  </a:lnTo>
                  <a:lnTo>
                    <a:pt x="1033" y="87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5"/>
                  </a:lnTo>
                  <a:lnTo>
                    <a:pt x="1026" y="115"/>
                  </a:lnTo>
                  <a:lnTo>
                    <a:pt x="1026" y="118"/>
                  </a:lnTo>
                  <a:lnTo>
                    <a:pt x="1026" y="118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3" y="146"/>
                  </a:lnTo>
                  <a:lnTo>
                    <a:pt x="1016" y="146"/>
                  </a:lnTo>
                  <a:lnTo>
                    <a:pt x="1019" y="153"/>
                  </a:lnTo>
                  <a:lnTo>
                    <a:pt x="1009" y="153"/>
                  </a:lnTo>
                  <a:lnTo>
                    <a:pt x="1013" y="160"/>
                  </a:lnTo>
                  <a:lnTo>
                    <a:pt x="1006" y="160"/>
                  </a:lnTo>
                  <a:lnTo>
                    <a:pt x="1006" y="170"/>
                  </a:lnTo>
                  <a:lnTo>
                    <a:pt x="1002" y="170"/>
                  </a:lnTo>
                  <a:lnTo>
                    <a:pt x="1002" y="177"/>
                  </a:lnTo>
                  <a:lnTo>
                    <a:pt x="1002" y="177"/>
                  </a:lnTo>
                  <a:lnTo>
                    <a:pt x="999" y="181"/>
                  </a:lnTo>
                  <a:lnTo>
                    <a:pt x="999" y="191"/>
                  </a:lnTo>
                  <a:lnTo>
                    <a:pt x="999" y="191"/>
                  </a:lnTo>
                  <a:lnTo>
                    <a:pt x="999" y="198"/>
                  </a:lnTo>
                  <a:lnTo>
                    <a:pt x="999" y="198"/>
                  </a:lnTo>
                  <a:lnTo>
                    <a:pt x="999" y="208"/>
                  </a:lnTo>
                  <a:lnTo>
                    <a:pt x="999" y="208"/>
                  </a:lnTo>
                  <a:lnTo>
                    <a:pt x="999" y="215"/>
                  </a:lnTo>
                  <a:lnTo>
                    <a:pt x="999" y="215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26"/>
                  </a:lnTo>
                  <a:lnTo>
                    <a:pt x="999" y="22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5" y="243"/>
                  </a:lnTo>
                  <a:lnTo>
                    <a:pt x="999" y="250"/>
                  </a:lnTo>
                  <a:lnTo>
                    <a:pt x="999" y="260"/>
                  </a:lnTo>
                  <a:lnTo>
                    <a:pt x="999" y="260"/>
                  </a:lnTo>
                  <a:lnTo>
                    <a:pt x="999" y="264"/>
                  </a:lnTo>
                  <a:lnTo>
                    <a:pt x="995" y="264"/>
                  </a:lnTo>
                  <a:lnTo>
                    <a:pt x="995" y="274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98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2" y="319"/>
                  </a:lnTo>
                  <a:lnTo>
                    <a:pt x="995" y="326"/>
                  </a:lnTo>
                  <a:lnTo>
                    <a:pt x="995" y="361"/>
                  </a:lnTo>
                  <a:lnTo>
                    <a:pt x="992" y="361"/>
                  </a:lnTo>
                  <a:lnTo>
                    <a:pt x="992" y="371"/>
                  </a:lnTo>
                  <a:lnTo>
                    <a:pt x="992" y="413"/>
                  </a:lnTo>
                  <a:lnTo>
                    <a:pt x="992" y="413"/>
                  </a:lnTo>
                  <a:lnTo>
                    <a:pt x="992" y="423"/>
                  </a:lnTo>
                  <a:lnTo>
                    <a:pt x="992" y="478"/>
                  </a:lnTo>
                  <a:lnTo>
                    <a:pt x="989" y="478"/>
                  </a:lnTo>
                  <a:lnTo>
                    <a:pt x="992" y="492"/>
                  </a:lnTo>
                  <a:lnTo>
                    <a:pt x="992" y="555"/>
                  </a:lnTo>
                  <a:lnTo>
                    <a:pt x="989" y="555"/>
                  </a:lnTo>
                  <a:lnTo>
                    <a:pt x="989" y="568"/>
                  </a:lnTo>
                  <a:lnTo>
                    <a:pt x="989" y="617"/>
                  </a:lnTo>
                  <a:lnTo>
                    <a:pt x="985" y="617"/>
                  </a:lnTo>
                  <a:lnTo>
                    <a:pt x="985" y="610"/>
                  </a:lnTo>
                  <a:lnTo>
                    <a:pt x="985" y="357"/>
                  </a:lnTo>
                  <a:lnTo>
                    <a:pt x="978" y="357"/>
                  </a:lnTo>
                  <a:lnTo>
                    <a:pt x="975" y="354"/>
                  </a:lnTo>
                  <a:lnTo>
                    <a:pt x="968" y="354"/>
                  </a:lnTo>
                  <a:lnTo>
                    <a:pt x="961" y="354"/>
                  </a:lnTo>
                  <a:lnTo>
                    <a:pt x="954" y="354"/>
                  </a:lnTo>
                  <a:lnTo>
                    <a:pt x="944" y="354"/>
                  </a:lnTo>
                  <a:lnTo>
                    <a:pt x="937" y="354"/>
                  </a:lnTo>
                  <a:lnTo>
                    <a:pt x="930" y="354"/>
                  </a:lnTo>
                  <a:lnTo>
                    <a:pt x="924" y="354"/>
                  </a:lnTo>
                  <a:lnTo>
                    <a:pt x="917" y="354"/>
                  </a:lnTo>
                  <a:lnTo>
                    <a:pt x="917" y="347"/>
                  </a:lnTo>
                  <a:lnTo>
                    <a:pt x="913" y="347"/>
                  </a:lnTo>
                  <a:lnTo>
                    <a:pt x="910" y="354"/>
                  </a:lnTo>
                  <a:lnTo>
                    <a:pt x="913" y="354"/>
                  </a:lnTo>
                  <a:lnTo>
                    <a:pt x="910" y="357"/>
                  </a:lnTo>
                  <a:lnTo>
                    <a:pt x="906" y="357"/>
                  </a:lnTo>
                  <a:lnTo>
                    <a:pt x="906" y="343"/>
                  </a:lnTo>
                  <a:lnTo>
                    <a:pt x="906" y="343"/>
                  </a:lnTo>
                  <a:lnTo>
                    <a:pt x="910" y="343"/>
                  </a:lnTo>
                  <a:lnTo>
                    <a:pt x="917" y="343"/>
                  </a:lnTo>
                  <a:lnTo>
                    <a:pt x="924" y="347"/>
                  </a:lnTo>
                  <a:lnTo>
                    <a:pt x="930" y="347"/>
                  </a:lnTo>
                  <a:lnTo>
                    <a:pt x="937" y="347"/>
                  </a:lnTo>
                  <a:lnTo>
                    <a:pt x="944" y="347"/>
                  </a:lnTo>
                  <a:lnTo>
                    <a:pt x="954" y="347"/>
                  </a:lnTo>
                  <a:lnTo>
                    <a:pt x="961" y="347"/>
                  </a:lnTo>
                  <a:lnTo>
                    <a:pt x="968" y="347"/>
                  </a:lnTo>
                  <a:lnTo>
                    <a:pt x="975" y="347"/>
                  </a:lnTo>
                  <a:lnTo>
                    <a:pt x="975" y="354"/>
                  </a:lnTo>
                  <a:lnTo>
                    <a:pt x="978" y="354"/>
                  </a:lnTo>
                  <a:lnTo>
                    <a:pt x="978" y="343"/>
                  </a:lnTo>
                  <a:lnTo>
                    <a:pt x="978" y="343"/>
                  </a:lnTo>
                  <a:lnTo>
                    <a:pt x="982" y="343"/>
                  </a:lnTo>
                  <a:lnTo>
                    <a:pt x="989" y="343"/>
                  </a:lnTo>
                  <a:lnTo>
                    <a:pt x="989" y="340"/>
                  </a:lnTo>
                  <a:lnTo>
                    <a:pt x="982" y="340"/>
                  </a:lnTo>
                  <a:lnTo>
                    <a:pt x="975" y="340"/>
                  </a:lnTo>
                  <a:lnTo>
                    <a:pt x="968" y="336"/>
                  </a:lnTo>
                  <a:lnTo>
                    <a:pt x="961" y="336"/>
                  </a:lnTo>
                  <a:lnTo>
                    <a:pt x="954" y="336"/>
                  </a:lnTo>
                  <a:lnTo>
                    <a:pt x="944" y="336"/>
                  </a:lnTo>
                  <a:lnTo>
                    <a:pt x="937" y="336"/>
                  </a:lnTo>
                  <a:lnTo>
                    <a:pt x="930" y="336"/>
                  </a:lnTo>
                  <a:lnTo>
                    <a:pt x="924" y="336"/>
                  </a:lnTo>
                  <a:lnTo>
                    <a:pt x="913" y="336"/>
                  </a:lnTo>
                  <a:lnTo>
                    <a:pt x="910" y="340"/>
                  </a:lnTo>
                  <a:lnTo>
                    <a:pt x="906" y="340"/>
                  </a:lnTo>
                  <a:lnTo>
                    <a:pt x="903" y="340"/>
                  </a:lnTo>
                  <a:lnTo>
                    <a:pt x="903" y="336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64"/>
                  </a:lnTo>
                  <a:lnTo>
                    <a:pt x="906" y="371"/>
                  </a:lnTo>
                  <a:lnTo>
                    <a:pt x="906" y="610"/>
                  </a:lnTo>
                  <a:lnTo>
                    <a:pt x="906" y="610"/>
                  </a:lnTo>
                  <a:lnTo>
                    <a:pt x="906" y="617"/>
                  </a:lnTo>
                  <a:lnTo>
                    <a:pt x="903" y="617"/>
                  </a:lnTo>
                  <a:lnTo>
                    <a:pt x="903" y="610"/>
                  </a:lnTo>
                  <a:lnTo>
                    <a:pt x="903" y="610"/>
                  </a:lnTo>
                  <a:lnTo>
                    <a:pt x="900" y="610"/>
                  </a:lnTo>
                  <a:lnTo>
                    <a:pt x="896" y="610"/>
                  </a:lnTo>
                  <a:lnTo>
                    <a:pt x="896" y="610"/>
                  </a:lnTo>
                  <a:lnTo>
                    <a:pt x="893" y="336"/>
                  </a:lnTo>
                  <a:lnTo>
                    <a:pt x="889" y="336"/>
                  </a:lnTo>
                  <a:lnTo>
                    <a:pt x="889" y="322"/>
                  </a:lnTo>
                  <a:lnTo>
                    <a:pt x="889" y="322"/>
                  </a:lnTo>
                  <a:lnTo>
                    <a:pt x="893" y="322"/>
                  </a:lnTo>
                  <a:lnTo>
                    <a:pt x="893" y="319"/>
                  </a:lnTo>
                  <a:lnTo>
                    <a:pt x="893" y="316"/>
                  </a:lnTo>
                  <a:lnTo>
                    <a:pt x="889" y="316"/>
                  </a:lnTo>
                  <a:lnTo>
                    <a:pt x="889" y="284"/>
                  </a:lnTo>
                  <a:lnTo>
                    <a:pt x="872" y="277"/>
                  </a:lnTo>
                  <a:lnTo>
                    <a:pt x="872" y="277"/>
                  </a:lnTo>
                  <a:lnTo>
                    <a:pt x="865" y="281"/>
                  </a:lnTo>
                  <a:lnTo>
                    <a:pt x="862" y="281"/>
                  </a:lnTo>
                  <a:lnTo>
                    <a:pt x="855" y="281"/>
                  </a:lnTo>
                  <a:lnTo>
                    <a:pt x="852" y="284"/>
                  </a:lnTo>
                  <a:lnTo>
                    <a:pt x="852" y="284"/>
                  </a:lnTo>
                  <a:lnTo>
                    <a:pt x="848" y="288"/>
                  </a:lnTo>
                  <a:lnTo>
                    <a:pt x="848" y="291"/>
                  </a:lnTo>
                  <a:lnTo>
                    <a:pt x="845" y="298"/>
                  </a:lnTo>
                  <a:lnTo>
                    <a:pt x="845" y="298"/>
                  </a:lnTo>
                  <a:lnTo>
                    <a:pt x="845" y="302"/>
                  </a:lnTo>
                  <a:lnTo>
                    <a:pt x="845" y="309"/>
                  </a:lnTo>
                  <a:lnTo>
                    <a:pt x="845" y="312"/>
                  </a:lnTo>
                  <a:lnTo>
                    <a:pt x="841" y="316"/>
                  </a:lnTo>
                  <a:lnTo>
                    <a:pt x="841" y="319"/>
                  </a:lnTo>
                  <a:lnTo>
                    <a:pt x="838" y="319"/>
                  </a:lnTo>
                  <a:lnTo>
                    <a:pt x="835" y="319"/>
                  </a:lnTo>
                  <a:lnTo>
                    <a:pt x="831" y="322"/>
                  </a:lnTo>
                  <a:lnTo>
                    <a:pt x="828" y="322"/>
                  </a:lnTo>
                  <a:lnTo>
                    <a:pt x="824" y="326"/>
                  </a:lnTo>
                  <a:lnTo>
                    <a:pt x="821" y="326"/>
                  </a:lnTo>
                  <a:lnTo>
                    <a:pt x="821" y="329"/>
                  </a:lnTo>
                  <a:lnTo>
                    <a:pt x="821" y="492"/>
                  </a:lnTo>
                  <a:lnTo>
                    <a:pt x="800" y="478"/>
                  </a:lnTo>
                  <a:lnTo>
                    <a:pt x="790" y="478"/>
                  </a:lnTo>
                  <a:lnTo>
                    <a:pt x="780" y="478"/>
                  </a:lnTo>
                  <a:lnTo>
                    <a:pt x="759" y="492"/>
                  </a:lnTo>
                  <a:lnTo>
                    <a:pt x="759" y="499"/>
                  </a:lnTo>
                  <a:lnTo>
                    <a:pt x="756" y="499"/>
                  </a:lnTo>
                  <a:lnTo>
                    <a:pt x="756" y="392"/>
                  </a:lnTo>
                  <a:lnTo>
                    <a:pt x="756" y="392"/>
                  </a:lnTo>
                  <a:lnTo>
                    <a:pt x="756" y="378"/>
                  </a:lnTo>
                  <a:lnTo>
                    <a:pt x="766" y="374"/>
                  </a:lnTo>
                  <a:lnTo>
                    <a:pt x="766" y="371"/>
                  </a:lnTo>
                  <a:lnTo>
                    <a:pt x="756" y="368"/>
                  </a:lnTo>
                  <a:lnTo>
                    <a:pt x="749" y="371"/>
                  </a:lnTo>
                  <a:lnTo>
                    <a:pt x="742" y="371"/>
                  </a:lnTo>
                  <a:lnTo>
                    <a:pt x="735" y="371"/>
                  </a:lnTo>
                  <a:lnTo>
                    <a:pt x="732" y="374"/>
                  </a:lnTo>
                  <a:lnTo>
                    <a:pt x="725" y="374"/>
                  </a:lnTo>
                  <a:lnTo>
                    <a:pt x="718" y="378"/>
                  </a:lnTo>
                  <a:lnTo>
                    <a:pt x="711" y="378"/>
                  </a:lnTo>
                  <a:lnTo>
                    <a:pt x="708" y="378"/>
                  </a:lnTo>
                  <a:lnTo>
                    <a:pt x="701" y="381"/>
                  </a:lnTo>
                  <a:lnTo>
                    <a:pt x="694" y="381"/>
                  </a:lnTo>
                  <a:lnTo>
                    <a:pt x="691" y="381"/>
                  </a:lnTo>
                  <a:lnTo>
                    <a:pt x="684" y="381"/>
                  </a:lnTo>
                  <a:lnTo>
                    <a:pt x="674" y="388"/>
                  </a:lnTo>
                  <a:lnTo>
                    <a:pt x="674" y="392"/>
                  </a:lnTo>
                  <a:lnTo>
                    <a:pt x="677" y="392"/>
                  </a:lnTo>
                  <a:lnTo>
                    <a:pt x="677" y="395"/>
                  </a:lnTo>
                  <a:lnTo>
                    <a:pt x="674" y="399"/>
                  </a:lnTo>
                  <a:lnTo>
                    <a:pt x="674" y="503"/>
                  </a:lnTo>
                  <a:lnTo>
                    <a:pt x="667" y="492"/>
                  </a:lnTo>
                  <a:lnTo>
                    <a:pt x="667" y="437"/>
                  </a:lnTo>
                  <a:lnTo>
                    <a:pt x="663" y="437"/>
                  </a:lnTo>
                  <a:lnTo>
                    <a:pt x="663" y="437"/>
                  </a:lnTo>
                  <a:lnTo>
                    <a:pt x="660" y="437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37"/>
                  </a:lnTo>
                  <a:lnTo>
                    <a:pt x="653" y="437"/>
                  </a:lnTo>
                  <a:lnTo>
                    <a:pt x="650" y="437"/>
                  </a:lnTo>
                  <a:lnTo>
                    <a:pt x="640" y="433"/>
                  </a:lnTo>
                  <a:lnTo>
                    <a:pt x="636" y="433"/>
                  </a:lnTo>
                  <a:lnTo>
                    <a:pt x="633" y="433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2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33"/>
                  </a:lnTo>
                  <a:lnTo>
                    <a:pt x="626" y="433"/>
                  </a:lnTo>
                  <a:lnTo>
                    <a:pt x="626" y="437"/>
                  </a:lnTo>
                  <a:lnTo>
                    <a:pt x="622" y="437"/>
                  </a:lnTo>
                  <a:lnTo>
                    <a:pt x="622" y="492"/>
                  </a:lnTo>
                  <a:lnTo>
                    <a:pt x="616" y="499"/>
                  </a:lnTo>
                  <a:lnTo>
                    <a:pt x="616" y="416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392"/>
                  </a:lnTo>
                  <a:lnTo>
                    <a:pt x="585" y="399"/>
                  </a:lnTo>
                  <a:lnTo>
                    <a:pt x="561" y="413"/>
                  </a:lnTo>
                  <a:lnTo>
                    <a:pt x="561" y="406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4" y="402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85"/>
                  </a:lnTo>
                  <a:lnTo>
                    <a:pt x="503" y="464"/>
                  </a:lnTo>
                  <a:lnTo>
                    <a:pt x="486" y="447"/>
                  </a:lnTo>
                  <a:lnTo>
                    <a:pt x="486" y="447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16"/>
                  </a:lnTo>
                  <a:lnTo>
                    <a:pt x="479" y="416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47"/>
                  </a:lnTo>
                  <a:lnTo>
                    <a:pt x="475" y="447"/>
                  </a:lnTo>
                  <a:lnTo>
                    <a:pt x="475" y="496"/>
                  </a:lnTo>
                  <a:lnTo>
                    <a:pt x="458" y="509"/>
                  </a:lnTo>
                  <a:lnTo>
                    <a:pt x="458" y="361"/>
                  </a:lnTo>
                  <a:lnTo>
                    <a:pt x="451" y="357"/>
                  </a:lnTo>
                  <a:lnTo>
                    <a:pt x="451" y="316"/>
                  </a:lnTo>
                  <a:lnTo>
                    <a:pt x="448" y="316"/>
                  </a:lnTo>
                  <a:lnTo>
                    <a:pt x="448" y="291"/>
                  </a:lnTo>
                  <a:lnTo>
                    <a:pt x="441" y="291"/>
                  </a:lnTo>
                  <a:lnTo>
                    <a:pt x="441" y="274"/>
                  </a:lnTo>
                  <a:lnTo>
                    <a:pt x="434" y="27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64"/>
                  </a:lnTo>
                  <a:lnTo>
                    <a:pt x="427" y="264"/>
                  </a:lnTo>
                  <a:lnTo>
                    <a:pt x="427" y="274"/>
                  </a:lnTo>
                  <a:lnTo>
                    <a:pt x="424" y="274"/>
                  </a:lnTo>
                  <a:lnTo>
                    <a:pt x="424" y="288"/>
                  </a:lnTo>
                  <a:lnTo>
                    <a:pt x="390" y="288"/>
                  </a:lnTo>
                  <a:lnTo>
                    <a:pt x="362" y="291"/>
                  </a:lnTo>
                  <a:lnTo>
                    <a:pt x="362" y="312"/>
                  </a:lnTo>
                  <a:lnTo>
                    <a:pt x="349" y="312"/>
                  </a:lnTo>
                  <a:lnTo>
                    <a:pt x="349" y="354"/>
                  </a:lnTo>
                  <a:lnTo>
                    <a:pt x="335" y="357"/>
                  </a:lnTo>
                  <a:lnTo>
                    <a:pt x="338" y="596"/>
                  </a:lnTo>
                  <a:lnTo>
                    <a:pt x="325" y="603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4" y="347"/>
                  </a:lnTo>
                  <a:lnTo>
                    <a:pt x="314" y="347"/>
                  </a:lnTo>
                  <a:lnTo>
                    <a:pt x="311" y="347"/>
                  </a:lnTo>
                  <a:lnTo>
                    <a:pt x="311" y="347"/>
                  </a:lnTo>
                  <a:lnTo>
                    <a:pt x="260" y="347"/>
                  </a:lnTo>
                  <a:lnTo>
                    <a:pt x="256" y="347"/>
                  </a:lnTo>
                  <a:lnTo>
                    <a:pt x="253" y="347"/>
                  </a:lnTo>
                  <a:lnTo>
                    <a:pt x="253" y="347"/>
                  </a:lnTo>
                  <a:lnTo>
                    <a:pt x="249" y="347"/>
                  </a:lnTo>
                  <a:lnTo>
                    <a:pt x="249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53" y="631"/>
                  </a:lnTo>
                  <a:lnTo>
                    <a:pt x="246" y="634"/>
                  </a:lnTo>
                  <a:lnTo>
                    <a:pt x="246" y="468"/>
                  </a:lnTo>
                  <a:lnTo>
                    <a:pt x="239" y="468"/>
                  </a:lnTo>
                  <a:lnTo>
                    <a:pt x="239" y="468"/>
                  </a:lnTo>
                  <a:lnTo>
                    <a:pt x="239" y="464"/>
                  </a:lnTo>
                  <a:lnTo>
                    <a:pt x="239" y="464"/>
                  </a:lnTo>
                  <a:lnTo>
                    <a:pt x="236" y="464"/>
                  </a:lnTo>
                  <a:lnTo>
                    <a:pt x="232" y="461"/>
                  </a:lnTo>
                  <a:lnTo>
                    <a:pt x="225" y="461"/>
                  </a:lnTo>
                  <a:lnTo>
                    <a:pt x="222" y="461"/>
                  </a:lnTo>
                  <a:lnTo>
                    <a:pt x="215" y="461"/>
                  </a:lnTo>
                  <a:lnTo>
                    <a:pt x="212" y="461"/>
                  </a:lnTo>
                  <a:lnTo>
                    <a:pt x="205" y="461"/>
                  </a:lnTo>
                  <a:lnTo>
                    <a:pt x="205" y="464"/>
                  </a:lnTo>
                  <a:lnTo>
                    <a:pt x="201" y="464"/>
                  </a:lnTo>
                  <a:lnTo>
                    <a:pt x="205" y="388"/>
                  </a:lnTo>
                  <a:lnTo>
                    <a:pt x="191" y="388"/>
                  </a:lnTo>
                  <a:lnTo>
                    <a:pt x="130" y="374"/>
                  </a:lnTo>
                  <a:lnTo>
                    <a:pt x="123" y="371"/>
                  </a:lnTo>
                  <a:lnTo>
                    <a:pt x="123" y="471"/>
                  </a:lnTo>
                  <a:lnTo>
                    <a:pt x="116" y="471"/>
                  </a:lnTo>
                  <a:lnTo>
                    <a:pt x="116" y="458"/>
                  </a:lnTo>
                  <a:lnTo>
                    <a:pt x="112" y="458"/>
                  </a:lnTo>
                  <a:lnTo>
                    <a:pt x="112" y="458"/>
                  </a:lnTo>
                  <a:lnTo>
                    <a:pt x="109" y="458"/>
                  </a:lnTo>
                  <a:lnTo>
                    <a:pt x="109" y="423"/>
                  </a:lnTo>
                  <a:lnTo>
                    <a:pt x="109" y="423"/>
                  </a:lnTo>
                  <a:lnTo>
                    <a:pt x="109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381"/>
                  </a:lnTo>
                  <a:lnTo>
                    <a:pt x="102" y="381"/>
                  </a:lnTo>
                  <a:lnTo>
                    <a:pt x="102" y="381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99" y="413"/>
                  </a:lnTo>
                  <a:lnTo>
                    <a:pt x="99" y="413"/>
                  </a:lnTo>
                  <a:lnTo>
                    <a:pt x="99" y="416"/>
                  </a:lnTo>
                  <a:lnTo>
                    <a:pt x="99" y="416"/>
                  </a:lnTo>
                  <a:lnTo>
                    <a:pt x="99" y="423"/>
                  </a:lnTo>
                  <a:lnTo>
                    <a:pt x="95" y="423"/>
                  </a:lnTo>
                  <a:lnTo>
                    <a:pt x="92" y="423"/>
                  </a:lnTo>
                  <a:lnTo>
                    <a:pt x="89" y="423"/>
                  </a:lnTo>
                  <a:lnTo>
                    <a:pt x="85" y="423"/>
                  </a:lnTo>
                  <a:lnTo>
                    <a:pt x="82" y="423"/>
                  </a:lnTo>
                  <a:lnTo>
                    <a:pt x="82" y="423"/>
                  </a:lnTo>
                  <a:lnTo>
                    <a:pt x="78" y="423"/>
                  </a:lnTo>
                  <a:lnTo>
                    <a:pt x="75" y="423"/>
                  </a:lnTo>
                  <a:lnTo>
                    <a:pt x="71" y="423"/>
                  </a:lnTo>
                  <a:lnTo>
                    <a:pt x="68" y="423"/>
                  </a:lnTo>
                  <a:lnTo>
                    <a:pt x="65" y="423"/>
                  </a:lnTo>
                  <a:lnTo>
                    <a:pt x="61" y="423"/>
                  </a:lnTo>
                  <a:lnTo>
                    <a:pt x="61" y="416"/>
                  </a:lnTo>
                  <a:lnTo>
                    <a:pt x="61" y="416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58" y="413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413"/>
                  </a:lnTo>
                  <a:lnTo>
                    <a:pt x="54" y="413"/>
                  </a:lnTo>
                  <a:lnTo>
                    <a:pt x="54" y="413"/>
                  </a:lnTo>
                  <a:lnTo>
                    <a:pt x="51" y="413"/>
                  </a:lnTo>
                  <a:lnTo>
                    <a:pt x="51" y="423"/>
                  </a:lnTo>
                  <a:lnTo>
                    <a:pt x="51" y="423"/>
                  </a:lnTo>
                  <a:lnTo>
                    <a:pt x="51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586"/>
                  </a:lnTo>
                  <a:lnTo>
                    <a:pt x="41" y="586"/>
                  </a:lnTo>
                  <a:lnTo>
                    <a:pt x="41" y="586"/>
                  </a:lnTo>
                  <a:lnTo>
                    <a:pt x="37" y="586"/>
                  </a:lnTo>
                  <a:lnTo>
                    <a:pt x="37" y="586"/>
                  </a:lnTo>
                  <a:lnTo>
                    <a:pt x="37" y="589"/>
                  </a:lnTo>
                  <a:lnTo>
                    <a:pt x="37" y="589"/>
                  </a:lnTo>
                  <a:lnTo>
                    <a:pt x="37" y="606"/>
                  </a:lnTo>
                  <a:lnTo>
                    <a:pt x="17" y="606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3" y="593"/>
                  </a:lnTo>
                  <a:lnTo>
                    <a:pt x="0" y="593"/>
                  </a:lnTo>
                  <a:lnTo>
                    <a:pt x="0" y="742"/>
                  </a:lnTo>
                  <a:lnTo>
                    <a:pt x="1485" y="742"/>
                  </a:lnTo>
                  <a:lnTo>
                    <a:pt x="1981" y="742"/>
                  </a:lnTo>
                  <a:lnTo>
                    <a:pt x="3826" y="742"/>
                  </a:lnTo>
                  <a:lnTo>
                    <a:pt x="3853" y="742"/>
                  </a:lnTo>
                  <a:lnTo>
                    <a:pt x="7683" y="742"/>
                  </a:lnTo>
                  <a:lnTo>
                    <a:pt x="7683" y="586"/>
                  </a:lnTo>
                  <a:lnTo>
                    <a:pt x="7642" y="548"/>
                  </a:lnTo>
                  <a:close/>
                  <a:moveTo>
                    <a:pt x="482" y="430"/>
                  </a:moveTo>
                  <a:lnTo>
                    <a:pt x="482" y="426"/>
                  </a:lnTo>
                  <a:lnTo>
                    <a:pt x="482" y="419"/>
                  </a:lnTo>
                  <a:lnTo>
                    <a:pt x="482" y="430"/>
                  </a:lnTo>
                  <a:close/>
                  <a:moveTo>
                    <a:pt x="479" y="416"/>
                  </a:moveTo>
                  <a:lnTo>
                    <a:pt x="482" y="416"/>
                  </a:lnTo>
                  <a:lnTo>
                    <a:pt x="482" y="416"/>
                  </a:lnTo>
                  <a:lnTo>
                    <a:pt x="482" y="423"/>
                  </a:lnTo>
                  <a:lnTo>
                    <a:pt x="479" y="416"/>
                  </a:lnTo>
                  <a:lnTo>
                    <a:pt x="479" y="416"/>
                  </a:lnTo>
                  <a:close/>
                  <a:moveTo>
                    <a:pt x="482" y="426"/>
                  </a:moveTo>
                  <a:lnTo>
                    <a:pt x="479" y="430"/>
                  </a:lnTo>
                  <a:lnTo>
                    <a:pt x="479" y="419"/>
                  </a:lnTo>
                  <a:lnTo>
                    <a:pt x="482" y="426"/>
                  </a:lnTo>
                  <a:close/>
                  <a:moveTo>
                    <a:pt x="479" y="433"/>
                  </a:moveTo>
                  <a:lnTo>
                    <a:pt x="482" y="426"/>
                  </a:lnTo>
                  <a:lnTo>
                    <a:pt x="482" y="433"/>
                  </a:lnTo>
                  <a:lnTo>
                    <a:pt x="482" y="433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33"/>
                  </a:moveTo>
                  <a:lnTo>
                    <a:pt x="482" y="433"/>
                  </a:lnTo>
                  <a:lnTo>
                    <a:pt x="482" y="433"/>
                  </a:lnTo>
                  <a:lnTo>
                    <a:pt x="482" y="440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47"/>
                  </a:moveTo>
                  <a:lnTo>
                    <a:pt x="479" y="437"/>
                  </a:lnTo>
                  <a:lnTo>
                    <a:pt x="482" y="440"/>
                  </a:lnTo>
                  <a:lnTo>
                    <a:pt x="479" y="447"/>
                  </a:lnTo>
                  <a:lnTo>
                    <a:pt x="479" y="447"/>
                  </a:lnTo>
                  <a:close/>
                  <a:moveTo>
                    <a:pt x="479" y="447"/>
                  </a:moveTo>
                  <a:lnTo>
                    <a:pt x="482" y="444"/>
                  </a:lnTo>
                  <a:lnTo>
                    <a:pt x="482" y="447"/>
                  </a:lnTo>
                  <a:lnTo>
                    <a:pt x="479" y="447"/>
                  </a:lnTo>
                  <a:close/>
                  <a:moveTo>
                    <a:pt x="482" y="447"/>
                  </a:moveTo>
                  <a:lnTo>
                    <a:pt x="482" y="440"/>
                  </a:lnTo>
                  <a:lnTo>
                    <a:pt x="482" y="433"/>
                  </a:lnTo>
                  <a:lnTo>
                    <a:pt x="482" y="447"/>
                  </a:lnTo>
                  <a:lnTo>
                    <a:pt x="482" y="447"/>
                  </a:lnTo>
                  <a:close/>
                  <a:moveTo>
                    <a:pt x="1187" y="77"/>
                  </a:moveTo>
                  <a:lnTo>
                    <a:pt x="1187" y="80"/>
                  </a:lnTo>
                  <a:lnTo>
                    <a:pt x="1184" y="94"/>
                  </a:lnTo>
                  <a:lnTo>
                    <a:pt x="1184" y="108"/>
                  </a:lnTo>
                  <a:lnTo>
                    <a:pt x="1184" y="111"/>
                  </a:lnTo>
                  <a:lnTo>
                    <a:pt x="1132" y="111"/>
                  </a:lnTo>
                  <a:lnTo>
                    <a:pt x="1132" y="108"/>
                  </a:lnTo>
                  <a:lnTo>
                    <a:pt x="1129" y="94"/>
                  </a:lnTo>
                  <a:lnTo>
                    <a:pt x="1129" y="80"/>
                  </a:lnTo>
                  <a:lnTo>
                    <a:pt x="1129" y="77"/>
                  </a:lnTo>
                  <a:lnTo>
                    <a:pt x="1126" y="70"/>
                  </a:lnTo>
                  <a:lnTo>
                    <a:pt x="1191" y="70"/>
                  </a:lnTo>
                  <a:lnTo>
                    <a:pt x="1187" y="77"/>
                  </a:lnTo>
                  <a:close/>
                  <a:moveTo>
                    <a:pt x="1502" y="558"/>
                  </a:moveTo>
                  <a:lnTo>
                    <a:pt x="1502" y="558"/>
                  </a:lnTo>
                  <a:lnTo>
                    <a:pt x="1502" y="558"/>
                  </a:lnTo>
                  <a:lnTo>
                    <a:pt x="1502" y="5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Freeform 10"/>
          <p:cNvSpPr>
            <a:spLocks/>
          </p:cNvSpPr>
          <p:nvPr/>
        </p:nvSpPr>
        <p:spPr bwMode="auto">
          <a:xfrm>
            <a:off x="-3571" y="4821238"/>
            <a:ext cx="35719" cy="44450"/>
          </a:xfrm>
          <a:custGeom>
            <a:avLst/>
            <a:gdLst>
              <a:gd name="T0" fmla="*/ 30 w 30"/>
              <a:gd name="T1" fmla="*/ 7 h 28"/>
              <a:gd name="T2" fmla="*/ 30 w 30"/>
              <a:gd name="T3" fmla="*/ 0 h 28"/>
              <a:gd name="T4" fmla="*/ 0 w 30"/>
              <a:gd name="T5" fmla="*/ 0 h 28"/>
              <a:gd name="T6" fmla="*/ 0 w 30"/>
              <a:gd name="T7" fmla="*/ 28 h 28"/>
              <a:gd name="T8" fmla="*/ 6 w 30"/>
              <a:gd name="T9" fmla="*/ 21 h 28"/>
              <a:gd name="T10" fmla="*/ 30 w 30"/>
              <a:gd name="T11" fmla="*/ 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28">
                <a:moveTo>
                  <a:pt x="30" y="7"/>
                </a:moveTo>
                <a:lnTo>
                  <a:pt x="30" y="0"/>
                </a:lnTo>
                <a:lnTo>
                  <a:pt x="0" y="0"/>
                </a:lnTo>
                <a:lnTo>
                  <a:pt x="0" y="28"/>
                </a:lnTo>
                <a:lnTo>
                  <a:pt x="6" y="21"/>
                </a:lnTo>
                <a:lnTo>
                  <a:pt x="3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407" y="116539"/>
            <a:ext cx="302559" cy="403412"/>
          </a:xfrm>
          <a:prstGeom prst="rect">
            <a:avLst/>
          </a:prstGeom>
          <a:solidFill>
            <a:srgbClr val="19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4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  <p:sldLayoutId id="2147483872" r:id="rId20"/>
    <p:sldLayoutId id="2147483873" r:id="rId21"/>
    <p:sldLayoutId id="2147483874" r:id="rId22"/>
    <p:sldLayoutId id="2147483875" r:id="rId23"/>
    <p:sldLayoutId id="2147483876" r:id="rId24"/>
    <p:sldLayoutId id="2147483877" r:id="rId25"/>
    <p:sldLayoutId id="2147483878" r:id="rId26"/>
    <p:sldLayoutId id="2147483879" r:id="rId27"/>
    <p:sldLayoutId id="2147483880" r:id="rId28"/>
    <p:sldLayoutId id="2147483881" r:id="rId29"/>
    <p:sldLayoutId id="2147483882" r:id="rId30"/>
    <p:sldLayoutId id="2147483883" r:id="rId31"/>
    <p:sldLayoutId id="2147483884" r:id="rId32"/>
    <p:sldLayoutId id="2147483885" r:id="rId33"/>
    <p:sldLayoutId id="2147483886" r:id="rId34"/>
    <p:sldLayoutId id="2147483887" r:id="rId35"/>
    <p:sldLayoutId id="2147483888" r:id="rId36"/>
    <p:sldLayoutId id="2147483889" r:id="rId37"/>
    <p:sldLayoutId id="2147483890" r:id="rId38"/>
    <p:sldLayoutId id="2147483891" r:id="rId39"/>
    <p:sldLayoutId id="2147483892" r:id="rId40"/>
    <p:sldLayoutId id="2147483893" r:id="rId41"/>
    <p:sldLayoutId id="2147483894" r:id="rId42"/>
    <p:sldLayoutId id="2147483895" r:id="rId43"/>
    <p:sldLayoutId id="2147483896" r:id="rId44"/>
    <p:sldLayoutId id="2147483897" r:id="rId45"/>
    <p:sldLayoutId id="2147483898" r:id="rId46"/>
    <p:sldLayoutId id="2147483899" r:id="rId47"/>
    <p:sldLayoutId id="2147483900" r:id="rId48"/>
    <p:sldLayoutId id="2147483901" r:id="rId49"/>
    <p:sldLayoutId id="2147483902" r:id="rId50"/>
    <p:sldLayoutId id="2147483903" r:id="rId51"/>
    <p:sldLayoutId id="2147483904" r:id="rId52"/>
    <p:sldLayoutId id="2147483905" r:id="rId53"/>
    <p:sldLayoutId id="2147483906" r:id="rId54"/>
    <p:sldLayoutId id="2147483907" r:id="rId55"/>
    <p:sldLayoutId id="2147483908" r:id="rId56"/>
    <p:sldLayoutId id="2147483909" r:id="rId57"/>
    <p:sldLayoutId id="2147483910" r:id="rId58"/>
    <p:sldLayoutId id="2147483911" r:id="rId59"/>
    <p:sldLayoutId id="2147483912" r:id="rId60"/>
    <p:sldLayoutId id="2147483913" r:id="rId61"/>
    <p:sldLayoutId id="2147483914" r:id="rId62"/>
    <p:sldLayoutId id="2147483915" r:id="rId6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572" y="3733800"/>
            <a:ext cx="9147572" cy="3124200"/>
            <a:chOff x="-4763" y="3623282"/>
            <a:chExt cx="12196763" cy="3234718"/>
          </a:xfrm>
          <a:solidFill>
            <a:schemeClr val="bg1">
              <a:lumMod val="95000"/>
              <a:alpha val="80000"/>
            </a:schemeClr>
          </a:solidFill>
        </p:grpSpPr>
        <p:sp>
          <p:nvSpPr>
            <p:cNvPr id="22" name="Rectangle 68"/>
            <p:cNvSpPr>
              <a:spLocks noChangeArrowheads="1"/>
            </p:cNvSpPr>
            <p:nvPr/>
          </p:nvSpPr>
          <p:spPr bwMode="auto">
            <a:xfrm>
              <a:off x="0" y="4801208"/>
              <a:ext cx="12192000" cy="205679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-4763" y="3623282"/>
              <a:ext cx="12196763" cy="1177925"/>
            </a:xfrm>
            <a:custGeom>
              <a:avLst/>
              <a:gdLst>
                <a:gd name="T0" fmla="*/ 7163 w 7683"/>
                <a:gd name="T1" fmla="*/ 572 h 742"/>
                <a:gd name="T2" fmla="*/ 6824 w 7683"/>
                <a:gd name="T3" fmla="*/ 437 h 742"/>
                <a:gd name="T4" fmla="*/ 6358 w 7683"/>
                <a:gd name="T5" fmla="*/ 527 h 742"/>
                <a:gd name="T6" fmla="*/ 5742 w 7683"/>
                <a:gd name="T7" fmla="*/ 582 h 742"/>
                <a:gd name="T8" fmla="*/ 5510 w 7683"/>
                <a:gd name="T9" fmla="*/ 461 h 742"/>
                <a:gd name="T10" fmla="*/ 5092 w 7683"/>
                <a:gd name="T11" fmla="*/ 544 h 742"/>
                <a:gd name="T12" fmla="*/ 4675 w 7683"/>
                <a:gd name="T13" fmla="*/ 284 h 742"/>
                <a:gd name="T14" fmla="*/ 4127 w 7683"/>
                <a:gd name="T15" fmla="*/ 440 h 742"/>
                <a:gd name="T16" fmla="*/ 3863 w 7683"/>
                <a:gd name="T17" fmla="*/ 520 h 742"/>
                <a:gd name="T18" fmla="*/ 3713 w 7683"/>
                <a:gd name="T19" fmla="*/ 226 h 742"/>
                <a:gd name="T20" fmla="*/ 3508 w 7683"/>
                <a:gd name="T21" fmla="*/ 239 h 742"/>
                <a:gd name="T22" fmla="*/ 3155 w 7683"/>
                <a:gd name="T23" fmla="*/ 42 h 742"/>
                <a:gd name="T24" fmla="*/ 3087 w 7683"/>
                <a:gd name="T25" fmla="*/ 208 h 742"/>
                <a:gd name="T26" fmla="*/ 3032 w 7683"/>
                <a:gd name="T27" fmla="*/ 509 h 742"/>
                <a:gd name="T28" fmla="*/ 2960 w 7683"/>
                <a:gd name="T29" fmla="*/ 260 h 742"/>
                <a:gd name="T30" fmla="*/ 2847 w 7683"/>
                <a:gd name="T31" fmla="*/ 385 h 742"/>
                <a:gd name="T32" fmla="*/ 2806 w 7683"/>
                <a:gd name="T33" fmla="*/ 250 h 742"/>
                <a:gd name="T34" fmla="*/ 2714 w 7683"/>
                <a:gd name="T35" fmla="*/ 516 h 742"/>
                <a:gd name="T36" fmla="*/ 2655 w 7683"/>
                <a:gd name="T37" fmla="*/ 444 h 742"/>
                <a:gd name="T38" fmla="*/ 2563 w 7683"/>
                <a:gd name="T39" fmla="*/ 509 h 742"/>
                <a:gd name="T40" fmla="*/ 2491 w 7683"/>
                <a:gd name="T41" fmla="*/ 142 h 742"/>
                <a:gd name="T42" fmla="*/ 2460 w 7683"/>
                <a:gd name="T43" fmla="*/ 454 h 742"/>
                <a:gd name="T44" fmla="*/ 2320 w 7683"/>
                <a:gd name="T45" fmla="*/ 475 h 742"/>
                <a:gd name="T46" fmla="*/ 2094 w 7683"/>
                <a:gd name="T47" fmla="*/ 73 h 742"/>
                <a:gd name="T48" fmla="*/ 1957 w 7683"/>
                <a:gd name="T49" fmla="*/ 475 h 742"/>
                <a:gd name="T50" fmla="*/ 1930 w 7683"/>
                <a:gd name="T51" fmla="*/ 184 h 742"/>
                <a:gd name="T52" fmla="*/ 1848 w 7683"/>
                <a:gd name="T53" fmla="*/ 187 h 742"/>
                <a:gd name="T54" fmla="*/ 1807 w 7683"/>
                <a:gd name="T55" fmla="*/ 42 h 742"/>
                <a:gd name="T56" fmla="*/ 1635 w 7683"/>
                <a:gd name="T57" fmla="*/ 426 h 742"/>
                <a:gd name="T58" fmla="*/ 1533 w 7683"/>
                <a:gd name="T59" fmla="*/ 271 h 742"/>
                <a:gd name="T60" fmla="*/ 1478 w 7683"/>
                <a:gd name="T61" fmla="*/ 485 h 742"/>
                <a:gd name="T62" fmla="*/ 1365 w 7683"/>
                <a:gd name="T63" fmla="*/ 485 h 742"/>
                <a:gd name="T64" fmla="*/ 1245 w 7683"/>
                <a:gd name="T65" fmla="*/ 274 h 742"/>
                <a:gd name="T66" fmla="*/ 1064 w 7683"/>
                <a:gd name="T67" fmla="*/ 222 h 742"/>
                <a:gd name="T68" fmla="*/ 1054 w 7683"/>
                <a:gd name="T69" fmla="*/ 167 h 742"/>
                <a:gd name="T70" fmla="*/ 1040 w 7683"/>
                <a:gd name="T71" fmla="*/ 122 h 742"/>
                <a:gd name="T72" fmla="*/ 1002 w 7683"/>
                <a:gd name="T73" fmla="*/ 170 h 742"/>
                <a:gd name="T74" fmla="*/ 999 w 7683"/>
                <a:gd name="T75" fmla="*/ 250 h 742"/>
                <a:gd name="T76" fmla="*/ 992 w 7683"/>
                <a:gd name="T77" fmla="*/ 492 h 742"/>
                <a:gd name="T78" fmla="*/ 906 w 7683"/>
                <a:gd name="T79" fmla="*/ 343 h 742"/>
                <a:gd name="T80" fmla="*/ 944 w 7683"/>
                <a:gd name="T81" fmla="*/ 336 h 742"/>
                <a:gd name="T82" fmla="*/ 893 w 7683"/>
                <a:gd name="T83" fmla="*/ 336 h 742"/>
                <a:gd name="T84" fmla="*/ 841 w 7683"/>
                <a:gd name="T85" fmla="*/ 319 h 742"/>
                <a:gd name="T86" fmla="*/ 732 w 7683"/>
                <a:gd name="T87" fmla="*/ 374 h 742"/>
                <a:gd name="T88" fmla="*/ 660 w 7683"/>
                <a:gd name="T89" fmla="*/ 406 h 742"/>
                <a:gd name="T90" fmla="*/ 657 w 7683"/>
                <a:gd name="T91" fmla="*/ 361 h 742"/>
                <a:gd name="T92" fmla="*/ 657 w 7683"/>
                <a:gd name="T93" fmla="*/ 406 h 742"/>
                <a:gd name="T94" fmla="*/ 636 w 7683"/>
                <a:gd name="T95" fmla="*/ 406 h 742"/>
                <a:gd name="T96" fmla="*/ 633 w 7683"/>
                <a:gd name="T97" fmla="*/ 361 h 742"/>
                <a:gd name="T98" fmla="*/ 622 w 7683"/>
                <a:gd name="T99" fmla="*/ 492 h 742"/>
                <a:gd name="T100" fmla="*/ 609 w 7683"/>
                <a:gd name="T101" fmla="*/ 402 h 742"/>
                <a:gd name="T102" fmla="*/ 523 w 7683"/>
                <a:gd name="T103" fmla="*/ 416 h 742"/>
                <a:gd name="T104" fmla="*/ 482 w 7683"/>
                <a:gd name="T105" fmla="*/ 402 h 742"/>
                <a:gd name="T106" fmla="*/ 475 w 7683"/>
                <a:gd name="T107" fmla="*/ 447 h 742"/>
                <a:gd name="T108" fmla="*/ 431 w 7683"/>
                <a:gd name="T109" fmla="*/ 232 h 742"/>
                <a:gd name="T110" fmla="*/ 318 w 7683"/>
                <a:gd name="T111" fmla="*/ 347 h 742"/>
                <a:gd name="T112" fmla="*/ 232 w 7683"/>
                <a:gd name="T113" fmla="*/ 461 h 742"/>
                <a:gd name="T114" fmla="*/ 106 w 7683"/>
                <a:gd name="T115" fmla="*/ 381 h 742"/>
                <a:gd name="T116" fmla="*/ 61 w 7683"/>
                <a:gd name="T117" fmla="*/ 416 h 742"/>
                <a:gd name="T118" fmla="*/ 37 w 7683"/>
                <a:gd name="T119" fmla="*/ 589 h 742"/>
                <a:gd name="T120" fmla="*/ 482 w 7683"/>
                <a:gd name="T121" fmla="*/ 423 h 742"/>
                <a:gd name="T122" fmla="*/ 479 w 7683"/>
                <a:gd name="T123" fmla="*/ 447 h 742"/>
                <a:gd name="T124" fmla="*/ 1502 w 7683"/>
                <a:gd name="T125" fmla="*/ 558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83" h="742">
                  <a:moveTo>
                    <a:pt x="7642" y="548"/>
                  </a:moveTo>
                  <a:lnTo>
                    <a:pt x="7642" y="413"/>
                  </a:lnTo>
                  <a:lnTo>
                    <a:pt x="7560" y="444"/>
                  </a:lnTo>
                  <a:lnTo>
                    <a:pt x="7478" y="444"/>
                  </a:lnTo>
                  <a:lnTo>
                    <a:pt x="7478" y="523"/>
                  </a:lnTo>
                  <a:lnTo>
                    <a:pt x="7443" y="523"/>
                  </a:lnTo>
                  <a:lnTo>
                    <a:pt x="7443" y="385"/>
                  </a:lnTo>
                  <a:lnTo>
                    <a:pt x="7371" y="385"/>
                  </a:lnTo>
                  <a:lnTo>
                    <a:pt x="7371" y="471"/>
                  </a:lnTo>
                  <a:lnTo>
                    <a:pt x="7344" y="471"/>
                  </a:lnTo>
                  <a:lnTo>
                    <a:pt x="7344" y="513"/>
                  </a:lnTo>
                  <a:lnTo>
                    <a:pt x="7310" y="513"/>
                  </a:lnTo>
                  <a:lnTo>
                    <a:pt x="7310" y="613"/>
                  </a:lnTo>
                  <a:lnTo>
                    <a:pt x="7265" y="613"/>
                  </a:lnTo>
                  <a:lnTo>
                    <a:pt x="7265" y="413"/>
                  </a:lnTo>
                  <a:lnTo>
                    <a:pt x="7245" y="402"/>
                  </a:lnTo>
                  <a:lnTo>
                    <a:pt x="7245" y="357"/>
                  </a:lnTo>
                  <a:lnTo>
                    <a:pt x="7214" y="343"/>
                  </a:lnTo>
                  <a:lnTo>
                    <a:pt x="7211" y="271"/>
                  </a:lnTo>
                  <a:lnTo>
                    <a:pt x="7211" y="343"/>
                  </a:lnTo>
                  <a:lnTo>
                    <a:pt x="7180" y="357"/>
                  </a:lnTo>
                  <a:lnTo>
                    <a:pt x="7180" y="402"/>
                  </a:lnTo>
                  <a:lnTo>
                    <a:pt x="7163" y="416"/>
                  </a:lnTo>
                  <a:lnTo>
                    <a:pt x="7163" y="572"/>
                  </a:lnTo>
                  <a:lnTo>
                    <a:pt x="7111" y="572"/>
                  </a:lnTo>
                  <a:lnTo>
                    <a:pt x="7111" y="600"/>
                  </a:lnTo>
                  <a:lnTo>
                    <a:pt x="7070" y="600"/>
                  </a:lnTo>
                  <a:lnTo>
                    <a:pt x="7070" y="641"/>
                  </a:lnTo>
                  <a:lnTo>
                    <a:pt x="7057" y="641"/>
                  </a:lnTo>
                  <a:lnTo>
                    <a:pt x="7057" y="503"/>
                  </a:lnTo>
                  <a:lnTo>
                    <a:pt x="6988" y="503"/>
                  </a:lnTo>
                  <a:lnTo>
                    <a:pt x="6988" y="544"/>
                  </a:lnTo>
                  <a:lnTo>
                    <a:pt x="6968" y="544"/>
                  </a:lnTo>
                  <a:lnTo>
                    <a:pt x="6968" y="437"/>
                  </a:lnTo>
                  <a:lnTo>
                    <a:pt x="6954" y="437"/>
                  </a:lnTo>
                  <a:lnTo>
                    <a:pt x="6954" y="364"/>
                  </a:lnTo>
                  <a:lnTo>
                    <a:pt x="6951" y="364"/>
                  </a:lnTo>
                  <a:lnTo>
                    <a:pt x="6951" y="343"/>
                  </a:lnTo>
                  <a:lnTo>
                    <a:pt x="6933" y="343"/>
                  </a:lnTo>
                  <a:lnTo>
                    <a:pt x="6903" y="271"/>
                  </a:lnTo>
                  <a:lnTo>
                    <a:pt x="6899" y="142"/>
                  </a:lnTo>
                  <a:lnTo>
                    <a:pt x="6896" y="271"/>
                  </a:lnTo>
                  <a:lnTo>
                    <a:pt x="6862" y="340"/>
                  </a:lnTo>
                  <a:lnTo>
                    <a:pt x="6844" y="340"/>
                  </a:lnTo>
                  <a:lnTo>
                    <a:pt x="6844" y="361"/>
                  </a:lnTo>
                  <a:lnTo>
                    <a:pt x="6841" y="364"/>
                  </a:lnTo>
                  <a:lnTo>
                    <a:pt x="6841" y="437"/>
                  </a:lnTo>
                  <a:lnTo>
                    <a:pt x="6824" y="437"/>
                  </a:lnTo>
                  <a:lnTo>
                    <a:pt x="6824" y="444"/>
                  </a:lnTo>
                  <a:lnTo>
                    <a:pt x="6790" y="433"/>
                  </a:lnTo>
                  <a:lnTo>
                    <a:pt x="6790" y="586"/>
                  </a:lnTo>
                  <a:lnTo>
                    <a:pt x="6783" y="586"/>
                  </a:lnTo>
                  <a:lnTo>
                    <a:pt x="6783" y="600"/>
                  </a:lnTo>
                  <a:lnTo>
                    <a:pt x="6759" y="600"/>
                  </a:lnTo>
                  <a:lnTo>
                    <a:pt x="6759" y="520"/>
                  </a:lnTo>
                  <a:lnTo>
                    <a:pt x="6687" y="520"/>
                  </a:lnTo>
                  <a:lnTo>
                    <a:pt x="6687" y="620"/>
                  </a:lnTo>
                  <a:lnTo>
                    <a:pt x="6639" y="620"/>
                  </a:lnTo>
                  <a:lnTo>
                    <a:pt x="6639" y="440"/>
                  </a:lnTo>
                  <a:lnTo>
                    <a:pt x="6567" y="440"/>
                  </a:lnTo>
                  <a:lnTo>
                    <a:pt x="6567" y="613"/>
                  </a:lnTo>
                  <a:lnTo>
                    <a:pt x="6567" y="613"/>
                  </a:lnTo>
                  <a:lnTo>
                    <a:pt x="6567" y="631"/>
                  </a:lnTo>
                  <a:lnTo>
                    <a:pt x="6506" y="631"/>
                  </a:lnTo>
                  <a:lnTo>
                    <a:pt x="6506" y="620"/>
                  </a:lnTo>
                  <a:lnTo>
                    <a:pt x="6471" y="620"/>
                  </a:lnTo>
                  <a:lnTo>
                    <a:pt x="6471" y="596"/>
                  </a:lnTo>
                  <a:lnTo>
                    <a:pt x="6441" y="596"/>
                  </a:lnTo>
                  <a:lnTo>
                    <a:pt x="6441" y="530"/>
                  </a:lnTo>
                  <a:lnTo>
                    <a:pt x="6430" y="530"/>
                  </a:lnTo>
                  <a:lnTo>
                    <a:pt x="6430" y="527"/>
                  </a:lnTo>
                  <a:lnTo>
                    <a:pt x="6358" y="527"/>
                  </a:lnTo>
                  <a:lnTo>
                    <a:pt x="6358" y="603"/>
                  </a:lnTo>
                  <a:lnTo>
                    <a:pt x="6341" y="603"/>
                  </a:lnTo>
                  <a:lnTo>
                    <a:pt x="6341" y="174"/>
                  </a:lnTo>
                  <a:lnTo>
                    <a:pt x="6222" y="174"/>
                  </a:lnTo>
                  <a:lnTo>
                    <a:pt x="6222" y="634"/>
                  </a:lnTo>
                  <a:lnTo>
                    <a:pt x="6180" y="634"/>
                  </a:lnTo>
                  <a:lnTo>
                    <a:pt x="6180" y="174"/>
                  </a:lnTo>
                  <a:lnTo>
                    <a:pt x="6050" y="174"/>
                  </a:lnTo>
                  <a:lnTo>
                    <a:pt x="6050" y="451"/>
                  </a:lnTo>
                  <a:lnTo>
                    <a:pt x="6023" y="451"/>
                  </a:lnTo>
                  <a:lnTo>
                    <a:pt x="6023" y="596"/>
                  </a:lnTo>
                  <a:lnTo>
                    <a:pt x="5972" y="568"/>
                  </a:lnTo>
                  <a:lnTo>
                    <a:pt x="5972" y="440"/>
                  </a:lnTo>
                  <a:lnTo>
                    <a:pt x="5931" y="402"/>
                  </a:lnTo>
                  <a:lnTo>
                    <a:pt x="5890" y="440"/>
                  </a:lnTo>
                  <a:lnTo>
                    <a:pt x="5886" y="516"/>
                  </a:lnTo>
                  <a:lnTo>
                    <a:pt x="5879" y="516"/>
                  </a:lnTo>
                  <a:lnTo>
                    <a:pt x="5879" y="534"/>
                  </a:lnTo>
                  <a:lnTo>
                    <a:pt x="5876" y="534"/>
                  </a:lnTo>
                  <a:lnTo>
                    <a:pt x="5876" y="485"/>
                  </a:lnTo>
                  <a:lnTo>
                    <a:pt x="5783" y="485"/>
                  </a:lnTo>
                  <a:lnTo>
                    <a:pt x="5783" y="568"/>
                  </a:lnTo>
                  <a:lnTo>
                    <a:pt x="5742" y="568"/>
                  </a:lnTo>
                  <a:lnTo>
                    <a:pt x="5742" y="582"/>
                  </a:lnTo>
                  <a:lnTo>
                    <a:pt x="5722" y="582"/>
                  </a:lnTo>
                  <a:lnTo>
                    <a:pt x="5722" y="568"/>
                  </a:lnTo>
                  <a:lnTo>
                    <a:pt x="5701" y="568"/>
                  </a:lnTo>
                  <a:lnTo>
                    <a:pt x="5701" y="523"/>
                  </a:lnTo>
                  <a:lnTo>
                    <a:pt x="5640" y="503"/>
                  </a:lnTo>
                  <a:lnTo>
                    <a:pt x="5640" y="492"/>
                  </a:lnTo>
                  <a:lnTo>
                    <a:pt x="5599" y="492"/>
                  </a:lnTo>
                  <a:lnTo>
                    <a:pt x="5599" y="478"/>
                  </a:lnTo>
                  <a:lnTo>
                    <a:pt x="5578" y="478"/>
                  </a:lnTo>
                  <a:lnTo>
                    <a:pt x="5578" y="468"/>
                  </a:lnTo>
                  <a:lnTo>
                    <a:pt x="5571" y="464"/>
                  </a:lnTo>
                  <a:lnTo>
                    <a:pt x="5558" y="326"/>
                  </a:lnTo>
                  <a:lnTo>
                    <a:pt x="5547" y="468"/>
                  </a:lnTo>
                  <a:lnTo>
                    <a:pt x="5540" y="468"/>
                  </a:lnTo>
                  <a:lnTo>
                    <a:pt x="5540" y="496"/>
                  </a:lnTo>
                  <a:lnTo>
                    <a:pt x="5537" y="496"/>
                  </a:lnTo>
                  <a:lnTo>
                    <a:pt x="5537" y="503"/>
                  </a:lnTo>
                  <a:lnTo>
                    <a:pt x="5527" y="503"/>
                  </a:lnTo>
                  <a:lnTo>
                    <a:pt x="5523" y="506"/>
                  </a:lnTo>
                  <a:lnTo>
                    <a:pt x="5520" y="506"/>
                  </a:lnTo>
                  <a:lnTo>
                    <a:pt x="5520" y="478"/>
                  </a:lnTo>
                  <a:lnTo>
                    <a:pt x="5517" y="478"/>
                  </a:lnTo>
                  <a:lnTo>
                    <a:pt x="5517" y="461"/>
                  </a:lnTo>
                  <a:lnTo>
                    <a:pt x="5510" y="461"/>
                  </a:lnTo>
                  <a:lnTo>
                    <a:pt x="5493" y="409"/>
                  </a:lnTo>
                  <a:lnTo>
                    <a:pt x="5482" y="357"/>
                  </a:lnTo>
                  <a:lnTo>
                    <a:pt x="5475" y="409"/>
                  </a:lnTo>
                  <a:lnTo>
                    <a:pt x="5458" y="458"/>
                  </a:lnTo>
                  <a:lnTo>
                    <a:pt x="5455" y="458"/>
                  </a:lnTo>
                  <a:lnTo>
                    <a:pt x="5455" y="492"/>
                  </a:lnTo>
                  <a:lnTo>
                    <a:pt x="5451" y="492"/>
                  </a:lnTo>
                  <a:lnTo>
                    <a:pt x="5451" y="509"/>
                  </a:lnTo>
                  <a:lnTo>
                    <a:pt x="5445" y="509"/>
                  </a:lnTo>
                  <a:lnTo>
                    <a:pt x="5445" y="471"/>
                  </a:lnTo>
                  <a:lnTo>
                    <a:pt x="5397" y="471"/>
                  </a:lnTo>
                  <a:lnTo>
                    <a:pt x="5397" y="579"/>
                  </a:lnTo>
                  <a:lnTo>
                    <a:pt x="5373" y="579"/>
                  </a:lnTo>
                  <a:lnTo>
                    <a:pt x="5373" y="447"/>
                  </a:lnTo>
                  <a:lnTo>
                    <a:pt x="5232" y="444"/>
                  </a:lnTo>
                  <a:lnTo>
                    <a:pt x="5232" y="548"/>
                  </a:lnTo>
                  <a:lnTo>
                    <a:pt x="5226" y="548"/>
                  </a:lnTo>
                  <a:lnTo>
                    <a:pt x="5226" y="537"/>
                  </a:lnTo>
                  <a:lnTo>
                    <a:pt x="5212" y="537"/>
                  </a:lnTo>
                  <a:lnTo>
                    <a:pt x="5212" y="520"/>
                  </a:lnTo>
                  <a:lnTo>
                    <a:pt x="5209" y="520"/>
                  </a:lnTo>
                  <a:lnTo>
                    <a:pt x="5209" y="482"/>
                  </a:lnTo>
                  <a:lnTo>
                    <a:pt x="5092" y="482"/>
                  </a:lnTo>
                  <a:lnTo>
                    <a:pt x="5092" y="544"/>
                  </a:lnTo>
                  <a:lnTo>
                    <a:pt x="5082" y="544"/>
                  </a:lnTo>
                  <a:lnTo>
                    <a:pt x="5041" y="565"/>
                  </a:lnTo>
                  <a:lnTo>
                    <a:pt x="5041" y="548"/>
                  </a:lnTo>
                  <a:lnTo>
                    <a:pt x="4989" y="548"/>
                  </a:lnTo>
                  <a:lnTo>
                    <a:pt x="4989" y="423"/>
                  </a:lnTo>
                  <a:lnTo>
                    <a:pt x="4877" y="426"/>
                  </a:lnTo>
                  <a:lnTo>
                    <a:pt x="4877" y="437"/>
                  </a:lnTo>
                  <a:lnTo>
                    <a:pt x="4873" y="437"/>
                  </a:lnTo>
                  <a:lnTo>
                    <a:pt x="4873" y="454"/>
                  </a:lnTo>
                  <a:lnTo>
                    <a:pt x="4870" y="454"/>
                  </a:lnTo>
                  <a:lnTo>
                    <a:pt x="4870" y="492"/>
                  </a:lnTo>
                  <a:lnTo>
                    <a:pt x="4846" y="492"/>
                  </a:lnTo>
                  <a:lnTo>
                    <a:pt x="4846" y="575"/>
                  </a:lnTo>
                  <a:lnTo>
                    <a:pt x="4788" y="575"/>
                  </a:lnTo>
                  <a:lnTo>
                    <a:pt x="4788" y="606"/>
                  </a:lnTo>
                  <a:lnTo>
                    <a:pt x="4781" y="606"/>
                  </a:lnTo>
                  <a:lnTo>
                    <a:pt x="4781" y="516"/>
                  </a:lnTo>
                  <a:lnTo>
                    <a:pt x="4777" y="516"/>
                  </a:lnTo>
                  <a:lnTo>
                    <a:pt x="4777" y="496"/>
                  </a:lnTo>
                  <a:lnTo>
                    <a:pt x="4770" y="496"/>
                  </a:lnTo>
                  <a:lnTo>
                    <a:pt x="4770" y="471"/>
                  </a:lnTo>
                  <a:lnTo>
                    <a:pt x="4757" y="458"/>
                  </a:lnTo>
                  <a:lnTo>
                    <a:pt x="4757" y="309"/>
                  </a:lnTo>
                  <a:lnTo>
                    <a:pt x="4675" y="284"/>
                  </a:lnTo>
                  <a:lnTo>
                    <a:pt x="4558" y="312"/>
                  </a:lnTo>
                  <a:lnTo>
                    <a:pt x="4558" y="530"/>
                  </a:lnTo>
                  <a:lnTo>
                    <a:pt x="4551" y="530"/>
                  </a:lnTo>
                  <a:lnTo>
                    <a:pt x="4551" y="624"/>
                  </a:lnTo>
                  <a:lnTo>
                    <a:pt x="4545" y="624"/>
                  </a:lnTo>
                  <a:lnTo>
                    <a:pt x="4545" y="548"/>
                  </a:lnTo>
                  <a:lnTo>
                    <a:pt x="4541" y="544"/>
                  </a:lnTo>
                  <a:lnTo>
                    <a:pt x="4541" y="489"/>
                  </a:lnTo>
                  <a:lnTo>
                    <a:pt x="4538" y="468"/>
                  </a:lnTo>
                  <a:lnTo>
                    <a:pt x="4534" y="478"/>
                  </a:lnTo>
                  <a:lnTo>
                    <a:pt x="4517" y="433"/>
                  </a:lnTo>
                  <a:lnTo>
                    <a:pt x="4503" y="478"/>
                  </a:lnTo>
                  <a:lnTo>
                    <a:pt x="4500" y="471"/>
                  </a:lnTo>
                  <a:lnTo>
                    <a:pt x="4500" y="170"/>
                  </a:lnTo>
                  <a:lnTo>
                    <a:pt x="4414" y="149"/>
                  </a:lnTo>
                  <a:lnTo>
                    <a:pt x="4308" y="177"/>
                  </a:lnTo>
                  <a:lnTo>
                    <a:pt x="4308" y="558"/>
                  </a:lnTo>
                  <a:lnTo>
                    <a:pt x="4295" y="558"/>
                  </a:lnTo>
                  <a:lnTo>
                    <a:pt x="4295" y="485"/>
                  </a:lnTo>
                  <a:lnTo>
                    <a:pt x="4284" y="485"/>
                  </a:lnTo>
                  <a:lnTo>
                    <a:pt x="4284" y="458"/>
                  </a:lnTo>
                  <a:lnTo>
                    <a:pt x="4274" y="458"/>
                  </a:lnTo>
                  <a:lnTo>
                    <a:pt x="4274" y="440"/>
                  </a:lnTo>
                  <a:lnTo>
                    <a:pt x="4127" y="440"/>
                  </a:lnTo>
                  <a:lnTo>
                    <a:pt x="4127" y="461"/>
                  </a:lnTo>
                  <a:lnTo>
                    <a:pt x="4120" y="461"/>
                  </a:lnTo>
                  <a:lnTo>
                    <a:pt x="4120" y="485"/>
                  </a:lnTo>
                  <a:lnTo>
                    <a:pt x="4103" y="485"/>
                  </a:lnTo>
                  <a:lnTo>
                    <a:pt x="4103" y="565"/>
                  </a:lnTo>
                  <a:lnTo>
                    <a:pt x="4093" y="534"/>
                  </a:lnTo>
                  <a:lnTo>
                    <a:pt x="4079" y="534"/>
                  </a:lnTo>
                  <a:lnTo>
                    <a:pt x="4079" y="447"/>
                  </a:lnTo>
                  <a:lnTo>
                    <a:pt x="4069" y="440"/>
                  </a:lnTo>
                  <a:lnTo>
                    <a:pt x="4069" y="399"/>
                  </a:lnTo>
                  <a:lnTo>
                    <a:pt x="4059" y="399"/>
                  </a:lnTo>
                  <a:lnTo>
                    <a:pt x="4059" y="388"/>
                  </a:lnTo>
                  <a:lnTo>
                    <a:pt x="3990" y="354"/>
                  </a:lnTo>
                  <a:lnTo>
                    <a:pt x="3918" y="388"/>
                  </a:lnTo>
                  <a:lnTo>
                    <a:pt x="3918" y="399"/>
                  </a:lnTo>
                  <a:lnTo>
                    <a:pt x="3905" y="399"/>
                  </a:lnTo>
                  <a:lnTo>
                    <a:pt x="3905" y="440"/>
                  </a:lnTo>
                  <a:lnTo>
                    <a:pt x="3887" y="440"/>
                  </a:lnTo>
                  <a:lnTo>
                    <a:pt x="3887" y="572"/>
                  </a:lnTo>
                  <a:lnTo>
                    <a:pt x="3881" y="572"/>
                  </a:lnTo>
                  <a:lnTo>
                    <a:pt x="3881" y="555"/>
                  </a:lnTo>
                  <a:lnTo>
                    <a:pt x="3870" y="555"/>
                  </a:lnTo>
                  <a:lnTo>
                    <a:pt x="3870" y="520"/>
                  </a:lnTo>
                  <a:lnTo>
                    <a:pt x="3863" y="520"/>
                  </a:lnTo>
                  <a:lnTo>
                    <a:pt x="3863" y="509"/>
                  </a:lnTo>
                  <a:lnTo>
                    <a:pt x="3857" y="509"/>
                  </a:lnTo>
                  <a:lnTo>
                    <a:pt x="3857" y="499"/>
                  </a:lnTo>
                  <a:lnTo>
                    <a:pt x="3853" y="499"/>
                  </a:lnTo>
                  <a:lnTo>
                    <a:pt x="3853" y="361"/>
                  </a:lnTo>
                  <a:lnTo>
                    <a:pt x="3843" y="357"/>
                  </a:lnTo>
                  <a:lnTo>
                    <a:pt x="3792" y="357"/>
                  </a:lnTo>
                  <a:lnTo>
                    <a:pt x="3781" y="357"/>
                  </a:lnTo>
                  <a:lnTo>
                    <a:pt x="3781" y="361"/>
                  </a:lnTo>
                  <a:lnTo>
                    <a:pt x="3781" y="364"/>
                  </a:lnTo>
                  <a:lnTo>
                    <a:pt x="3781" y="364"/>
                  </a:lnTo>
                  <a:lnTo>
                    <a:pt x="3781" y="368"/>
                  </a:lnTo>
                  <a:lnTo>
                    <a:pt x="3781" y="579"/>
                  </a:lnTo>
                  <a:lnTo>
                    <a:pt x="3757" y="579"/>
                  </a:lnTo>
                  <a:lnTo>
                    <a:pt x="3744" y="579"/>
                  </a:lnTo>
                  <a:lnTo>
                    <a:pt x="3744" y="665"/>
                  </a:lnTo>
                  <a:lnTo>
                    <a:pt x="3730" y="665"/>
                  </a:lnTo>
                  <a:lnTo>
                    <a:pt x="3730" y="229"/>
                  </a:lnTo>
                  <a:lnTo>
                    <a:pt x="3730" y="229"/>
                  </a:lnTo>
                  <a:lnTo>
                    <a:pt x="3727" y="229"/>
                  </a:lnTo>
                  <a:lnTo>
                    <a:pt x="3723" y="226"/>
                  </a:lnTo>
                  <a:lnTo>
                    <a:pt x="3720" y="226"/>
                  </a:lnTo>
                  <a:lnTo>
                    <a:pt x="3716" y="226"/>
                  </a:lnTo>
                  <a:lnTo>
                    <a:pt x="3713" y="226"/>
                  </a:lnTo>
                  <a:lnTo>
                    <a:pt x="3610" y="226"/>
                  </a:lnTo>
                  <a:lnTo>
                    <a:pt x="3603" y="226"/>
                  </a:lnTo>
                  <a:lnTo>
                    <a:pt x="3600" y="226"/>
                  </a:lnTo>
                  <a:lnTo>
                    <a:pt x="3597" y="226"/>
                  </a:lnTo>
                  <a:lnTo>
                    <a:pt x="3597" y="229"/>
                  </a:lnTo>
                  <a:lnTo>
                    <a:pt x="3593" y="229"/>
                  </a:lnTo>
                  <a:lnTo>
                    <a:pt x="3590" y="568"/>
                  </a:lnTo>
                  <a:lnTo>
                    <a:pt x="3555" y="565"/>
                  </a:lnTo>
                  <a:lnTo>
                    <a:pt x="355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2" y="561"/>
                  </a:lnTo>
                  <a:lnTo>
                    <a:pt x="3538" y="561"/>
                  </a:lnTo>
                  <a:lnTo>
                    <a:pt x="3531" y="561"/>
                  </a:lnTo>
                  <a:lnTo>
                    <a:pt x="3531" y="561"/>
                  </a:lnTo>
                  <a:lnTo>
                    <a:pt x="3528" y="561"/>
                  </a:lnTo>
                  <a:lnTo>
                    <a:pt x="3525" y="409"/>
                  </a:lnTo>
                  <a:lnTo>
                    <a:pt x="3525" y="409"/>
                  </a:lnTo>
                  <a:lnTo>
                    <a:pt x="3525" y="392"/>
                  </a:lnTo>
                  <a:lnTo>
                    <a:pt x="3521" y="392"/>
                  </a:lnTo>
                  <a:lnTo>
                    <a:pt x="3508" y="392"/>
                  </a:lnTo>
                  <a:lnTo>
                    <a:pt x="3508" y="260"/>
                  </a:lnTo>
                  <a:lnTo>
                    <a:pt x="3508" y="239"/>
                  </a:lnTo>
                  <a:lnTo>
                    <a:pt x="3508" y="232"/>
                  </a:lnTo>
                  <a:lnTo>
                    <a:pt x="3504" y="232"/>
                  </a:lnTo>
                  <a:lnTo>
                    <a:pt x="3429" y="232"/>
                  </a:lnTo>
                  <a:lnTo>
                    <a:pt x="3425" y="232"/>
                  </a:lnTo>
                  <a:lnTo>
                    <a:pt x="3425" y="239"/>
                  </a:lnTo>
                  <a:lnTo>
                    <a:pt x="3425" y="260"/>
                  </a:lnTo>
                  <a:lnTo>
                    <a:pt x="3425" y="388"/>
                  </a:lnTo>
                  <a:lnTo>
                    <a:pt x="3425" y="388"/>
                  </a:lnTo>
                  <a:lnTo>
                    <a:pt x="3408" y="388"/>
                  </a:lnTo>
                  <a:lnTo>
                    <a:pt x="3391" y="388"/>
                  </a:lnTo>
                  <a:lnTo>
                    <a:pt x="3388" y="388"/>
                  </a:lnTo>
                  <a:lnTo>
                    <a:pt x="3388" y="298"/>
                  </a:lnTo>
                  <a:lnTo>
                    <a:pt x="3374" y="298"/>
                  </a:lnTo>
                  <a:lnTo>
                    <a:pt x="3261" y="298"/>
                  </a:lnTo>
                  <a:lnTo>
                    <a:pt x="3261" y="80"/>
                  </a:lnTo>
                  <a:lnTo>
                    <a:pt x="3261" y="77"/>
                  </a:lnTo>
                  <a:lnTo>
                    <a:pt x="3261" y="73"/>
                  </a:lnTo>
                  <a:lnTo>
                    <a:pt x="3261" y="66"/>
                  </a:lnTo>
                  <a:lnTo>
                    <a:pt x="3261" y="56"/>
                  </a:lnTo>
                  <a:lnTo>
                    <a:pt x="3247" y="35"/>
                  </a:lnTo>
                  <a:lnTo>
                    <a:pt x="3244" y="32"/>
                  </a:lnTo>
                  <a:lnTo>
                    <a:pt x="3165" y="35"/>
                  </a:lnTo>
                  <a:lnTo>
                    <a:pt x="3158" y="39"/>
                  </a:lnTo>
                  <a:lnTo>
                    <a:pt x="3155" y="42"/>
                  </a:lnTo>
                  <a:lnTo>
                    <a:pt x="3155" y="52"/>
                  </a:lnTo>
                  <a:lnTo>
                    <a:pt x="3155" y="59"/>
                  </a:lnTo>
                  <a:lnTo>
                    <a:pt x="3155" y="63"/>
                  </a:lnTo>
                  <a:lnTo>
                    <a:pt x="3152" y="66"/>
                  </a:lnTo>
                  <a:lnTo>
                    <a:pt x="3152" y="73"/>
                  </a:lnTo>
                  <a:lnTo>
                    <a:pt x="3148" y="492"/>
                  </a:lnTo>
                  <a:lnTo>
                    <a:pt x="3134" y="458"/>
                  </a:lnTo>
                  <a:lnTo>
                    <a:pt x="3134" y="381"/>
                  </a:lnTo>
                  <a:lnTo>
                    <a:pt x="3131" y="336"/>
                  </a:lnTo>
                  <a:lnTo>
                    <a:pt x="3131" y="232"/>
                  </a:lnTo>
                  <a:lnTo>
                    <a:pt x="3128" y="232"/>
                  </a:lnTo>
                  <a:lnTo>
                    <a:pt x="3128" y="232"/>
                  </a:lnTo>
                  <a:lnTo>
                    <a:pt x="3124" y="229"/>
                  </a:lnTo>
                  <a:lnTo>
                    <a:pt x="3121" y="226"/>
                  </a:lnTo>
                  <a:lnTo>
                    <a:pt x="3121" y="226"/>
                  </a:lnTo>
                  <a:lnTo>
                    <a:pt x="3121" y="222"/>
                  </a:lnTo>
                  <a:lnTo>
                    <a:pt x="3117" y="219"/>
                  </a:lnTo>
                  <a:lnTo>
                    <a:pt x="3114" y="219"/>
                  </a:lnTo>
                  <a:lnTo>
                    <a:pt x="3114" y="215"/>
                  </a:lnTo>
                  <a:lnTo>
                    <a:pt x="3111" y="215"/>
                  </a:lnTo>
                  <a:lnTo>
                    <a:pt x="3111" y="215"/>
                  </a:lnTo>
                  <a:lnTo>
                    <a:pt x="3111" y="208"/>
                  </a:lnTo>
                  <a:lnTo>
                    <a:pt x="3104" y="208"/>
                  </a:lnTo>
                  <a:lnTo>
                    <a:pt x="3087" y="208"/>
                  </a:lnTo>
                  <a:lnTo>
                    <a:pt x="3083" y="208"/>
                  </a:lnTo>
                  <a:lnTo>
                    <a:pt x="3083" y="215"/>
                  </a:lnTo>
                  <a:lnTo>
                    <a:pt x="3083" y="215"/>
                  </a:lnTo>
                  <a:lnTo>
                    <a:pt x="3076" y="215"/>
                  </a:lnTo>
                  <a:lnTo>
                    <a:pt x="3076" y="219"/>
                  </a:lnTo>
                  <a:lnTo>
                    <a:pt x="3076" y="219"/>
                  </a:lnTo>
                  <a:lnTo>
                    <a:pt x="3073" y="222"/>
                  </a:lnTo>
                  <a:lnTo>
                    <a:pt x="3073" y="226"/>
                  </a:lnTo>
                  <a:lnTo>
                    <a:pt x="3073" y="226"/>
                  </a:lnTo>
                  <a:lnTo>
                    <a:pt x="3066" y="229"/>
                  </a:lnTo>
                  <a:lnTo>
                    <a:pt x="3066" y="232"/>
                  </a:lnTo>
                  <a:lnTo>
                    <a:pt x="3066" y="232"/>
                  </a:lnTo>
                  <a:lnTo>
                    <a:pt x="3063" y="232"/>
                  </a:lnTo>
                  <a:lnTo>
                    <a:pt x="3063" y="336"/>
                  </a:lnTo>
                  <a:lnTo>
                    <a:pt x="3059" y="381"/>
                  </a:lnTo>
                  <a:lnTo>
                    <a:pt x="3059" y="485"/>
                  </a:lnTo>
                  <a:lnTo>
                    <a:pt x="3052" y="506"/>
                  </a:lnTo>
                  <a:lnTo>
                    <a:pt x="3049" y="506"/>
                  </a:lnTo>
                  <a:lnTo>
                    <a:pt x="3049" y="506"/>
                  </a:lnTo>
                  <a:lnTo>
                    <a:pt x="3046" y="506"/>
                  </a:lnTo>
                  <a:lnTo>
                    <a:pt x="3046" y="506"/>
                  </a:lnTo>
                  <a:lnTo>
                    <a:pt x="3039" y="506"/>
                  </a:lnTo>
                  <a:lnTo>
                    <a:pt x="3039" y="509"/>
                  </a:lnTo>
                  <a:lnTo>
                    <a:pt x="3032" y="509"/>
                  </a:lnTo>
                  <a:lnTo>
                    <a:pt x="3032" y="239"/>
                  </a:lnTo>
                  <a:lnTo>
                    <a:pt x="3032" y="146"/>
                  </a:lnTo>
                  <a:lnTo>
                    <a:pt x="2987" y="132"/>
                  </a:lnTo>
                  <a:lnTo>
                    <a:pt x="2984" y="153"/>
                  </a:lnTo>
                  <a:lnTo>
                    <a:pt x="2984" y="388"/>
                  </a:lnTo>
                  <a:lnTo>
                    <a:pt x="2960" y="392"/>
                  </a:lnTo>
                  <a:lnTo>
                    <a:pt x="2960" y="381"/>
                  </a:lnTo>
                  <a:lnTo>
                    <a:pt x="2960" y="381"/>
                  </a:lnTo>
                  <a:lnTo>
                    <a:pt x="2960" y="368"/>
                  </a:lnTo>
                  <a:lnTo>
                    <a:pt x="2963" y="368"/>
                  </a:lnTo>
                  <a:lnTo>
                    <a:pt x="2963" y="368"/>
                  </a:lnTo>
                  <a:lnTo>
                    <a:pt x="2963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22" y="177"/>
                  </a:lnTo>
                  <a:lnTo>
                    <a:pt x="2885" y="177"/>
                  </a:lnTo>
                  <a:lnTo>
                    <a:pt x="2850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364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575"/>
                  </a:lnTo>
                  <a:lnTo>
                    <a:pt x="2840" y="575"/>
                  </a:lnTo>
                  <a:lnTo>
                    <a:pt x="2840" y="665"/>
                  </a:lnTo>
                  <a:lnTo>
                    <a:pt x="2833" y="665"/>
                  </a:lnTo>
                  <a:lnTo>
                    <a:pt x="2833" y="638"/>
                  </a:lnTo>
                  <a:lnTo>
                    <a:pt x="2830" y="638"/>
                  </a:lnTo>
                  <a:lnTo>
                    <a:pt x="2830" y="492"/>
                  </a:lnTo>
                  <a:lnTo>
                    <a:pt x="2833" y="492"/>
                  </a:lnTo>
                  <a:lnTo>
                    <a:pt x="2833" y="316"/>
                  </a:lnTo>
                  <a:lnTo>
                    <a:pt x="2826" y="312"/>
                  </a:lnTo>
                  <a:lnTo>
                    <a:pt x="2826" y="253"/>
                  </a:lnTo>
                  <a:lnTo>
                    <a:pt x="2820" y="253"/>
                  </a:lnTo>
                  <a:lnTo>
                    <a:pt x="2820" y="253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09" y="250"/>
                  </a:lnTo>
                  <a:lnTo>
                    <a:pt x="2809" y="250"/>
                  </a:lnTo>
                  <a:lnTo>
                    <a:pt x="2806" y="250"/>
                  </a:lnTo>
                  <a:lnTo>
                    <a:pt x="2806" y="250"/>
                  </a:lnTo>
                  <a:lnTo>
                    <a:pt x="2796" y="246"/>
                  </a:lnTo>
                  <a:lnTo>
                    <a:pt x="2789" y="250"/>
                  </a:lnTo>
                  <a:lnTo>
                    <a:pt x="2789" y="250"/>
                  </a:lnTo>
                  <a:lnTo>
                    <a:pt x="2785" y="250"/>
                  </a:lnTo>
                  <a:lnTo>
                    <a:pt x="2785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5" y="250"/>
                  </a:lnTo>
                  <a:lnTo>
                    <a:pt x="2775" y="250"/>
                  </a:lnTo>
                  <a:lnTo>
                    <a:pt x="2775" y="253"/>
                  </a:lnTo>
                  <a:lnTo>
                    <a:pt x="2768" y="253"/>
                  </a:lnTo>
                  <a:lnTo>
                    <a:pt x="2768" y="312"/>
                  </a:lnTo>
                  <a:lnTo>
                    <a:pt x="2761" y="316"/>
                  </a:lnTo>
                  <a:lnTo>
                    <a:pt x="2761" y="492"/>
                  </a:lnTo>
                  <a:lnTo>
                    <a:pt x="2765" y="492"/>
                  </a:lnTo>
                  <a:lnTo>
                    <a:pt x="2765" y="638"/>
                  </a:lnTo>
                  <a:lnTo>
                    <a:pt x="2751" y="638"/>
                  </a:lnTo>
                  <a:lnTo>
                    <a:pt x="2751" y="520"/>
                  </a:lnTo>
                  <a:lnTo>
                    <a:pt x="2717" y="516"/>
                  </a:lnTo>
                  <a:lnTo>
                    <a:pt x="2714" y="516"/>
                  </a:lnTo>
                  <a:lnTo>
                    <a:pt x="2714" y="523"/>
                  </a:lnTo>
                  <a:lnTo>
                    <a:pt x="2714" y="523"/>
                  </a:lnTo>
                  <a:lnTo>
                    <a:pt x="2703" y="523"/>
                  </a:lnTo>
                  <a:lnTo>
                    <a:pt x="2696" y="523"/>
                  </a:lnTo>
                  <a:lnTo>
                    <a:pt x="2696" y="496"/>
                  </a:lnTo>
                  <a:lnTo>
                    <a:pt x="2693" y="496"/>
                  </a:lnTo>
                  <a:lnTo>
                    <a:pt x="2693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6" y="461"/>
                  </a:lnTo>
                  <a:lnTo>
                    <a:pt x="2676" y="461"/>
                  </a:lnTo>
                  <a:lnTo>
                    <a:pt x="2669" y="461"/>
                  </a:lnTo>
                  <a:lnTo>
                    <a:pt x="2666" y="461"/>
                  </a:lnTo>
                  <a:lnTo>
                    <a:pt x="2666" y="444"/>
                  </a:lnTo>
                  <a:lnTo>
                    <a:pt x="2655" y="444"/>
                  </a:lnTo>
                  <a:lnTo>
                    <a:pt x="2645" y="444"/>
                  </a:lnTo>
                  <a:lnTo>
                    <a:pt x="2645" y="475"/>
                  </a:lnTo>
                  <a:lnTo>
                    <a:pt x="2642" y="475"/>
                  </a:lnTo>
                  <a:lnTo>
                    <a:pt x="2642" y="506"/>
                  </a:lnTo>
                  <a:lnTo>
                    <a:pt x="2638" y="506"/>
                  </a:lnTo>
                  <a:lnTo>
                    <a:pt x="2638" y="520"/>
                  </a:lnTo>
                  <a:lnTo>
                    <a:pt x="2635" y="520"/>
                  </a:lnTo>
                  <a:lnTo>
                    <a:pt x="2635" y="520"/>
                  </a:lnTo>
                  <a:lnTo>
                    <a:pt x="2631" y="520"/>
                  </a:lnTo>
                  <a:lnTo>
                    <a:pt x="2631" y="520"/>
                  </a:lnTo>
                  <a:lnTo>
                    <a:pt x="2631" y="506"/>
                  </a:lnTo>
                  <a:lnTo>
                    <a:pt x="2625" y="506"/>
                  </a:lnTo>
                  <a:lnTo>
                    <a:pt x="2625" y="496"/>
                  </a:lnTo>
                  <a:lnTo>
                    <a:pt x="2625" y="496"/>
                  </a:lnTo>
                  <a:lnTo>
                    <a:pt x="2618" y="496"/>
                  </a:lnTo>
                  <a:lnTo>
                    <a:pt x="2618" y="440"/>
                  </a:lnTo>
                  <a:lnTo>
                    <a:pt x="2583" y="440"/>
                  </a:lnTo>
                  <a:lnTo>
                    <a:pt x="2583" y="506"/>
                  </a:lnTo>
                  <a:lnTo>
                    <a:pt x="2580" y="506"/>
                  </a:lnTo>
                  <a:lnTo>
                    <a:pt x="2580" y="665"/>
                  </a:lnTo>
                  <a:lnTo>
                    <a:pt x="2580" y="665"/>
                  </a:lnTo>
                  <a:lnTo>
                    <a:pt x="2580" y="596"/>
                  </a:lnTo>
                  <a:lnTo>
                    <a:pt x="2563" y="596"/>
                  </a:lnTo>
                  <a:lnTo>
                    <a:pt x="2563" y="509"/>
                  </a:lnTo>
                  <a:lnTo>
                    <a:pt x="2556" y="464"/>
                  </a:lnTo>
                  <a:lnTo>
                    <a:pt x="2556" y="312"/>
                  </a:lnTo>
                  <a:lnTo>
                    <a:pt x="2549" y="298"/>
                  </a:lnTo>
                  <a:lnTo>
                    <a:pt x="2549" y="160"/>
                  </a:lnTo>
                  <a:lnTo>
                    <a:pt x="2546" y="149"/>
                  </a:lnTo>
                  <a:lnTo>
                    <a:pt x="2542" y="149"/>
                  </a:lnTo>
                  <a:lnTo>
                    <a:pt x="2542" y="142"/>
                  </a:lnTo>
                  <a:lnTo>
                    <a:pt x="2542" y="142"/>
                  </a:lnTo>
                  <a:lnTo>
                    <a:pt x="2539" y="142"/>
                  </a:lnTo>
                  <a:lnTo>
                    <a:pt x="2539" y="135"/>
                  </a:lnTo>
                  <a:lnTo>
                    <a:pt x="2539" y="135"/>
                  </a:lnTo>
                  <a:lnTo>
                    <a:pt x="2536" y="135"/>
                  </a:lnTo>
                  <a:lnTo>
                    <a:pt x="2536" y="125"/>
                  </a:lnTo>
                  <a:lnTo>
                    <a:pt x="2536" y="125"/>
                  </a:lnTo>
                  <a:lnTo>
                    <a:pt x="2536" y="122"/>
                  </a:lnTo>
                  <a:lnTo>
                    <a:pt x="2498" y="122"/>
                  </a:lnTo>
                  <a:lnTo>
                    <a:pt x="2498" y="125"/>
                  </a:lnTo>
                  <a:lnTo>
                    <a:pt x="2498" y="125"/>
                  </a:lnTo>
                  <a:lnTo>
                    <a:pt x="2498" y="135"/>
                  </a:lnTo>
                  <a:lnTo>
                    <a:pt x="2491" y="135"/>
                  </a:lnTo>
                  <a:lnTo>
                    <a:pt x="2491" y="135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9"/>
                  </a:lnTo>
                  <a:lnTo>
                    <a:pt x="2488" y="149"/>
                  </a:lnTo>
                  <a:lnTo>
                    <a:pt x="2484" y="160"/>
                  </a:lnTo>
                  <a:lnTo>
                    <a:pt x="2484" y="298"/>
                  </a:lnTo>
                  <a:lnTo>
                    <a:pt x="2477" y="312"/>
                  </a:lnTo>
                  <a:lnTo>
                    <a:pt x="2477" y="444"/>
                  </a:lnTo>
                  <a:lnTo>
                    <a:pt x="2477" y="444"/>
                  </a:lnTo>
                  <a:lnTo>
                    <a:pt x="2477" y="440"/>
                  </a:lnTo>
                  <a:lnTo>
                    <a:pt x="247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7"/>
                  </a:lnTo>
                  <a:lnTo>
                    <a:pt x="2464" y="447"/>
                  </a:lnTo>
                  <a:lnTo>
                    <a:pt x="2460" y="447"/>
                  </a:lnTo>
                  <a:lnTo>
                    <a:pt x="2460" y="447"/>
                  </a:lnTo>
                  <a:lnTo>
                    <a:pt x="2460" y="451"/>
                  </a:lnTo>
                  <a:lnTo>
                    <a:pt x="2460" y="451"/>
                  </a:lnTo>
                  <a:lnTo>
                    <a:pt x="2460" y="454"/>
                  </a:lnTo>
                  <a:lnTo>
                    <a:pt x="2460" y="523"/>
                  </a:lnTo>
                  <a:lnTo>
                    <a:pt x="2457" y="534"/>
                  </a:lnTo>
                  <a:lnTo>
                    <a:pt x="2457" y="326"/>
                  </a:lnTo>
                  <a:lnTo>
                    <a:pt x="2457" y="316"/>
                  </a:lnTo>
                  <a:lnTo>
                    <a:pt x="2457" y="284"/>
                  </a:lnTo>
                  <a:lnTo>
                    <a:pt x="2457" y="284"/>
                  </a:lnTo>
                  <a:lnTo>
                    <a:pt x="2457" y="274"/>
                  </a:lnTo>
                  <a:lnTo>
                    <a:pt x="2457" y="253"/>
                  </a:lnTo>
                  <a:lnTo>
                    <a:pt x="2426" y="253"/>
                  </a:lnTo>
                  <a:lnTo>
                    <a:pt x="2426" y="250"/>
                  </a:lnTo>
                  <a:lnTo>
                    <a:pt x="2419" y="250"/>
                  </a:lnTo>
                  <a:lnTo>
                    <a:pt x="2419" y="253"/>
                  </a:lnTo>
                  <a:lnTo>
                    <a:pt x="2392" y="253"/>
                  </a:lnTo>
                  <a:lnTo>
                    <a:pt x="2392" y="250"/>
                  </a:lnTo>
                  <a:lnTo>
                    <a:pt x="2388" y="250"/>
                  </a:lnTo>
                  <a:lnTo>
                    <a:pt x="2388" y="253"/>
                  </a:lnTo>
                  <a:lnTo>
                    <a:pt x="2358" y="250"/>
                  </a:lnTo>
                  <a:lnTo>
                    <a:pt x="2358" y="274"/>
                  </a:lnTo>
                  <a:lnTo>
                    <a:pt x="2358" y="284"/>
                  </a:lnTo>
                  <a:lnTo>
                    <a:pt x="2354" y="284"/>
                  </a:lnTo>
                  <a:lnTo>
                    <a:pt x="2358" y="316"/>
                  </a:lnTo>
                  <a:lnTo>
                    <a:pt x="2358" y="326"/>
                  </a:lnTo>
                  <a:lnTo>
                    <a:pt x="2358" y="475"/>
                  </a:lnTo>
                  <a:lnTo>
                    <a:pt x="2320" y="475"/>
                  </a:lnTo>
                  <a:lnTo>
                    <a:pt x="2320" y="475"/>
                  </a:lnTo>
                  <a:lnTo>
                    <a:pt x="2320" y="485"/>
                  </a:lnTo>
                  <a:lnTo>
                    <a:pt x="2317" y="485"/>
                  </a:lnTo>
                  <a:lnTo>
                    <a:pt x="2296" y="489"/>
                  </a:lnTo>
                  <a:lnTo>
                    <a:pt x="2296" y="520"/>
                  </a:lnTo>
                  <a:lnTo>
                    <a:pt x="2282" y="516"/>
                  </a:lnTo>
                  <a:lnTo>
                    <a:pt x="2269" y="516"/>
                  </a:lnTo>
                  <a:lnTo>
                    <a:pt x="2269" y="451"/>
                  </a:lnTo>
                  <a:lnTo>
                    <a:pt x="2269" y="451"/>
                  </a:lnTo>
                  <a:lnTo>
                    <a:pt x="2269" y="305"/>
                  </a:lnTo>
                  <a:lnTo>
                    <a:pt x="2262" y="291"/>
                  </a:lnTo>
                  <a:lnTo>
                    <a:pt x="2262" y="291"/>
                  </a:lnTo>
                  <a:lnTo>
                    <a:pt x="2262" y="281"/>
                  </a:lnTo>
                  <a:lnTo>
                    <a:pt x="2258" y="277"/>
                  </a:lnTo>
                  <a:lnTo>
                    <a:pt x="2159" y="281"/>
                  </a:lnTo>
                  <a:lnTo>
                    <a:pt x="2159" y="551"/>
                  </a:lnTo>
                  <a:lnTo>
                    <a:pt x="2145" y="551"/>
                  </a:lnTo>
                  <a:lnTo>
                    <a:pt x="2145" y="555"/>
                  </a:lnTo>
                  <a:lnTo>
                    <a:pt x="2132" y="548"/>
                  </a:lnTo>
                  <a:lnTo>
                    <a:pt x="2132" y="87"/>
                  </a:lnTo>
                  <a:lnTo>
                    <a:pt x="2128" y="84"/>
                  </a:lnTo>
                  <a:lnTo>
                    <a:pt x="2121" y="80"/>
                  </a:lnTo>
                  <a:lnTo>
                    <a:pt x="2108" y="77"/>
                  </a:lnTo>
                  <a:lnTo>
                    <a:pt x="2094" y="73"/>
                  </a:lnTo>
                  <a:lnTo>
                    <a:pt x="2077" y="73"/>
                  </a:lnTo>
                  <a:lnTo>
                    <a:pt x="2070" y="73"/>
                  </a:lnTo>
                  <a:lnTo>
                    <a:pt x="2070" y="35"/>
                  </a:lnTo>
                  <a:lnTo>
                    <a:pt x="2063" y="0"/>
                  </a:lnTo>
                  <a:lnTo>
                    <a:pt x="2046" y="4"/>
                  </a:lnTo>
                  <a:lnTo>
                    <a:pt x="2032" y="4"/>
                  </a:lnTo>
                  <a:lnTo>
                    <a:pt x="2019" y="7"/>
                  </a:lnTo>
                  <a:lnTo>
                    <a:pt x="2009" y="11"/>
                  </a:lnTo>
                  <a:lnTo>
                    <a:pt x="2002" y="14"/>
                  </a:lnTo>
                  <a:lnTo>
                    <a:pt x="2002" y="18"/>
                  </a:lnTo>
                  <a:lnTo>
                    <a:pt x="2002" y="87"/>
                  </a:lnTo>
                  <a:lnTo>
                    <a:pt x="2002" y="613"/>
                  </a:lnTo>
                  <a:lnTo>
                    <a:pt x="1998" y="617"/>
                  </a:lnTo>
                  <a:lnTo>
                    <a:pt x="1995" y="617"/>
                  </a:lnTo>
                  <a:lnTo>
                    <a:pt x="1995" y="520"/>
                  </a:lnTo>
                  <a:lnTo>
                    <a:pt x="1991" y="503"/>
                  </a:lnTo>
                  <a:lnTo>
                    <a:pt x="1991" y="489"/>
                  </a:lnTo>
                  <a:lnTo>
                    <a:pt x="1988" y="475"/>
                  </a:lnTo>
                  <a:lnTo>
                    <a:pt x="1985" y="468"/>
                  </a:lnTo>
                  <a:lnTo>
                    <a:pt x="1985" y="461"/>
                  </a:lnTo>
                  <a:lnTo>
                    <a:pt x="1967" y="461"/>
                  </a:lnTo>
                  <a:lnTo>
                    <a:pt x="1961" y="461"/>
                  </a:lnTo>
                  <a:lnTo>
                    <a:pt x="1957" y="468"/>
                  </a:lnTo>
                  <a:lnTo>
                    <a:pt x="1957" y="475"/>
                  </a:lnTo>
                  <a:lnTo>
                    <a:pt x="1954" y="485"/>
                  </a:lnTo>
                  <a:lnTo>
                    <a:pt x="1954" y="499"/>
                  </a:lnTo>
                  <a:lnTo>
                    <a:pt x="1950" y="340"/>
                  </a:lnTo>
                  <a:lnTo>
                    <a:pt x="1950" y="329"/>
                  </a:lnTo>
                  <a:lnTo>
                    <a:pt x="1950" y="329"/>
                  </a:lnTo>
                  <a:lnTo>
                    <a:pt x="1950" y="326"/>
                  </a:lnTo>
                  <a:lnTo>
                    <a:pt x="1950" y="316"/>
                  </a:lnTo>
                  <a:lnTo>
                    <a:pt x="1950" y="302"/>
                  </a:lnTo>
                  <a:lnTo>
                    <a:pt x="1950" y="291"/>
                  </a:lnTo>
                  <a:lnTo>
                    <a:pt x="1947" y="277"/>
                  </a:lnTo>
                  <a:lnTo>
                    <a:pt x="1947" y="267"/>
                  </a:lnTo>
                  <a:lnTo>
                    <a:pt x="1943" y="253"/>
                  </a:lnTo>
                  <a:lnTo>
                    <a:pt x="1940" y="239"/>
                  </a:lnTo>
                  <a:lnTo>
                    <a:pt x="1940" y="229"/>
                  </a:lnTo>
                  <a:lnTo>
                    <a:pt x="1937" y="215"/>
                  </a:lnTo>
                  <a:lnTo>
                    <a:pt x="1933" y="205"/>
                  </a:lnTo>
                  <a:lnTo>
                    <a:pt x="1930" y="194"/>
                  </a:lnTo>
                  <a:lnTo>
                    <a:pt x="1930" y="194"/>
                  </a:lnTo>
                  <a:lnTo>
                    <a:pt x="1930" y="191"/>
                  </a:lnTo>
                  <a:lnTo>
                    <a:pt x="1933" y="191"/>
                  </a:lnTo>
                  <a:lnTo>
                    <a:pt x="1933" y="187"/>
                  </a:lnTo>
                  <a:lnTo>
                    <a:pt x="1933" y="187"/>
                  </a:lnTo>
                  <a:lnTo>
                    <a:pt x="1930" y="187"/>
                  </a:lnTo>
                  <a:lnTo>
                    <a:pt x="1930" y="184"/>
                  </a:lnTo>
                  <a:lnTo>
                    <a:pt x="1930" y="184"/>
                  </a:lnTo>
                  <a:lnTo>
                    <a:pt x="1930" y="181"/>
                  </a:lnTo>
                  <a:lnTo>
                    <a:pt x="1930" y="177"/>
                  </a:lnTo>
                  <a:lnTo>
                    <a:pt x="1930" y="174"/>
                  </a:lnTo>
                  <a:lnTo>
                    <a:pt x="1926" y="170"/>
                  </a:lnTo>
                  <a:lnTo>
                    <a:pt x="1926" y="167"/>
                  </a:lnTo>
                  <a:lnTo>
                    <a:pt x="1926" y="163"/>
                  </a:lnTo>
                  <a:lnTo>
                    <a:pt x="1926" y="160"/>
                  </a:lnTo>
                  <a:lnTo>
                    <a:pt x="1926" y="156"/>
                  </a:lnTo>
                  <a:lnTo>
                    <a:pt x="1926" y="153"/>
                  </a:lnTo>
                  <a:lnTo>
                    <a:pt x="1923" y="149"/>
                  </a:lnTo>
                  <a:lnTo>
                    <a:pt x="1854" y="149"/>
                  </a:lnTo>
                  <a:lnTo>
                    <a:pt x="1851" y="153"/>
                  </a:lnTo>
                  <a:lnTo>
                    <a:pt x="1851" y="156"/>
                  </a:lnTo>
                  <a:lnTo>
                    <a:pt x="1851" y="160"/>
                  </a:lnTo>
                  <a:lnTo>
                    <a:pt x="1851" y="163"/>
                  </a:lnTo>
                  <a:lnTo>
                    <a:pt x="1851" y="167"/>
                  </a:lnTo>
                  <a:lnTo>
                    <a:pt x="1851" y="170"/>
                  </a:lnTo>
                  <a:lnTo>
                    <a:pt x="1851" y="174"/>
                  </a:lnTo>
                  <a:lnTo>
                    <a:pt x="1848" y="174"/>
                  </a:lnTo>
                  <a:lnTo>
                    <a:pt x="1848" y="177"/>
                  </a:lnTo>
                  <a:lnTo>
                    <a:pt x="1848" y="181"/>
                  </a:lnTo>
                  <a:lnTo>
                    <a:pt x="1848" y="184"/>
                  </a:lnTo>
                  <a:lnTo>
                    <a:pt x="1848" y="187"/>
                  </a:lnTo>
                  <a:lnTo>
                    <a:pt x="1848" y="187"/>
                  </a:lnTo>
                  <a:lnTo>
                    <a:pt x="1848" y="198"/>
                  </a:lnTo>
                  <a:lnTo>
                    <a:pt x="1844" y="205"/>
                  </a:lnTo>
                  <a:lnTo>
                    <a:pt x="1844" y="208"/>
                  </a:lnTo>
                  <a:lnTo>
                    <a:pt x="1841" y="215"/>
                  </a:lnTo>
                  <a:lnTo>
                    <a:pt x="1841" y="222"/>
                  </a:lnTo>
                  <a:lnTo>
                    <a:pt x="1837" y="229"/>
                  </a:lnTo>
                  <a:lnTo>
                    <a:pt x="1837" y="232"/>
                  </a:lnTo>
                  <a:lnTo>
                    <a:pt x="1837" y="239"/>
                  </a:lnTo>
                  <a:lnTo>
                    <a:pt x="1834" y="246"/>
                  </a:lnTo>
                  <a:lnTo>
                    <a:pt x="1834" y="253"/>
                  </a:lnTo>
                  <a:lnTo>
                    <a:pt x="1834" y="260"/>
                  </a:lnTo>
                  <a:lnTo>
                    <a:pt x="1831" y="264"/>
                  </a:lnTo>
                  <a:lnTo>
                    <a:pt x="1831" y="277"/>
                  </a:lnTo>
                  <a:lnTo>
                    <a:pt x="1831" y="291"/>
                  </a:lnTo>
                  <a:lnTo>
                    <a:pt x="1827" y="302"/>
                  </a:lnTo>
                  <a:lnTo>
                    <a:pt x="1827" y="316"/>
                  </a:lnTo>
                  <a:lnTo>
                    <a:pt x="1827" y="329"/>
                  </a:lnTo>
                  <a:lnTo>
                    <a:pt x="1827" y="333"/>
                  </a:lnTo>
                  <a:lnTo>
                    <a:pt x="1827" y="340"/>
                  </a:lnTo>
                  <a:lnTo>
                    <a:pt x="1824" y="489"/>
                  </a:lnTo>
                  <a:lnTo>
                    <a:pt x="1803" y="489"/>
                  </a:lnTo>
                  <a:lnTo>
                    <a:pt x="1807" y="90"/>
                  </a:lnTo>
                  <a:lnTo>
                    <a:pt x="1807" y="42"/>
                  </a:lnTo>
                  <a:lnTo>
                    <a:pt x="1659" y="39"/>
                  </a:lnTo>
                  <a:lnTo>
                    <a:pt x="1656" y="45"/>
                  </a:lnTo>
                  <a:lnTo>
                    <a:pt x="1659" y="94"/>
                  </a:lnTo>
                  <a:lnTo>
                    <a:pt x="1659" y="485"/>
                  </a:lnTo>
                  <a:lnTo>
                    <a:pt x="1656" y="485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46" y="46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35" y="444"/>
                  </a:lnTo>
                  <a:lnTo>
                    <a:pt x="1635" y="430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6"/>
                  </a:lnTo>
                  <a:lnTo>
                    <a:pt x="1605" y="416"/>
                  </a:lnTo>
                  <a:lnTo>
                    <a:pt x="1605" y="413"/>
                  </a:lnTo>
                  <a:lnTo>
                    <a:pt x="1605" y="413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2"/>
                  </a:lnTo>
                  <a:lnTo>
                    <a:pt x="1581" y="402"/>
                  </a:lnTo>
                  <a:lnTo>
                    <a:pt x="1581" y="423"/>
                  </a:lnTo>
                  <a:lnTo>
                    <a:pt x="1581" y="423"/>
                  </a:lnTo>
                  <a:lnTo>
                    <a:pt x="1581" y="371"/>
                  </a:lnTo>
                  <a:lnTo>
                    <a:pt x="1574" y="284"/>
                  </a:lnTo>
                  <a:lnTo>
                    <a:pt x="1574" y="267"/>
                  </a:lnTo>
                  <a:lnTo>
                    <a:pt x="1570" y="260"/>
                  </a:lnTo>
                  <a:lnTo>
                    <a:pt x="1533" y="271"/>
                  </a:lnTo>
                  <a:lnTo>
                    <a:pt x="1533" y="277"/>
                  </a:lnTo>
                  <a:lnTo>
                    <a:pt x="1526" y="277"/>
                  </a:lnTo>
                  <a:lnTo>
                    <a:pt x="1526" y="271"/>
                  </a:lnTo>
                  <a:lnTo>
                    <a:pt x="1505" y="264"/>
                  </a:lnTo>
                  <a:lnTo>
                    <a:pt x="1502" y="284"/>
                  </a:lnTo>
                  <a:lnTo>
                    <a:pt x="1499" y="374"/>
                  </a:lnTo>
                  <a:lnTo>
                    <a:pt x="1499" y="471"/>
                  </a:lnTo>
                  <a:lnTo>
                    <a:pt x="1502" y="541"/>
                  </a:lnTo>
                  <a:lnTo>
                    <a:pt x="1502" y="541"/>
                  </a:lnTo>
                  <a:lnTo>
                    <a:pt x="1499" y="541"/>
                  </a:lnTo>
                  <a:lnTo>
                    <a:pt x="1499" y="516"/>
                  </a:lnTo>
                  <a:lnTo>
                    <a:pt x="1492" y="516"/>
                  </a:lnTo>
                  <a:lnTo>
                    <a:pt x="1492" y="506"/>
                  </a:lnTo>
                  <a:lnTo>
                    <a:pt x="1485" y="506"/>
                  </a:lnTo>
                  <a:lnTo>
                    <a:pt x="1485" y="506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78" y="485"/>
                  </a:lnTo>
                  <a:lnTo>
                    <a:pt x="1478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9"/>
                  </a:lnTo>
                  <a:lnTo>
                    <a:pt x="1457" y="489"/>
                  </a:lnTo>
                  <a:lnTo>
                    <a:pt x="1457" y="485"/>
                  </a:lnTo>
                  <a:lnTo>
                    <a:pt x="1440" y="485"/>
                  </a:lnTo>
                  <a:lnTo>
                    <a:pt x="1440" y="471"/>
                  </a:lnTo>
                  <a:lnTo>
                    <a:pt x="1437" y="464"/>
                  </a:lnTo>
                  <a:lnTo>
                    <a:pt x="1437" y="464"/>
                  </a:lnTo>
                  <a:lnTo>
                    <a:pt x="1403" y="464"/>
                  </a:lnTo>
                  <a:lnTo>
                    <a:pt x="1403" y="464"/>
                  </a:lnTo>
                  <a:lnTo>
                    <a:pt x="1403" y="475"/>
                  </a:lnTo>
                  <a:lnTo>
                    <a:pt x="1403" y="485"/>
                  </a:lnTo>
                  <a:lnTo>
                    <a:pt x="1382" y="485"/>
                  </a:lnTo>
                  <a:lnTo>
                    <a:pt x="1382" y="489"/>
                  </a:lnTo>
                  <a:lnTo>
                    <a:pt x="1369" y="489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2" y="482"/>
                  </a:lnTo>
                  <a:lnTo>
                    <a:pt x="1362" y="482"/>
                  </a:lnTo>
                  <a:lnTo>
                    <a:pt x="1358" y="482"/>
                  </a:lnTo>
                  <a:lnTo>
                    <a:pt x="1358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506"/>
                  </a:lnTo>
                  <a:lnTo>
                    <a:pt x="1351" y="506"/>
                  </a:lnTo>
                  <a:lnTo>
                    <a:pt x="1348" y="506"/>
                  </a:lnTo>
                  <a:lnTo>
                    <a:pt x="1348" y="516"/>
                  </a:lnTo>
                  <a:lnTo>
                    <a:pt x="1341" y="516"/>
                  </a:lnTo>
                  <a:lnTo>
                    <a:pt x="1341" y="541"/>
                  </a:lnTo>
                  <a:lnTo>
                    <a:pt x="1341" y="541"/>
                  </a:lnTo>
                  <a:lnTo>
                    <a:pt x="1338" y="541"/>
                  </a:lnTo>
                  <a:lnTo>
                    <a:pt x="1338" y="537"/>
                  </a:lnTo>
                  <a:lnTo>
                    <a:pt x="1338" y="277"/>
                  </a:lnTo>
                  <a:lnTo>
                    <a:pt x="1331" y="274"/>
                  </a:lnTo>
                  <a:lnTo>
                    <a:pt x="1331" y="226"/>
                  </a:lnTo>
                  <a:lnTo>
                    <a:pt x="1303" y="215"/>
                  </a:lnTo>
                  <a:lnTo>
                    <a:pt x="1286" y="215"/>
                  </a:lnTo>
                  <a:lnTo>
                    <a:pt x="1256" y="222"/>
                  </a:lnTo>
                  <a:lnTo>
                    <a:pt x="1256" y="271"/>
                  </a:lnTo>
                  <a:lnTo>
                    <a:pt x="1245" y="274"/>
                  </a:lnTo>
                  <a:lnTo>
                    <a:pt x="1245" y="371"/>
                  </a:lnTo>
                  <a:lnTo>
                    <a:pt x="1204" y="371"/>
                  </a:lnTo>
                  <a:lnTo>
                    <a:pt x="1204" y="56"/>
                  </a:lnTo>
                  <a:lnTo>
                    <a:pt x="1112" y="56"/>
                  </a:lnTo>
                  <a:lnTo>
                    <a:pt x="1112" y="371"/>
                  </a:lnTo>
                  <a:lnTo>
                    <a:pt x="1071" y="371"/>
                  </a:lnTo>
                  <a:lnTo>
                    <a:pt x="1071" y="368"/>
                  </a:lnTo>
                  <a:lnTo>
                    <a:pt x="1074" y="357"/>
                  </a:lnTo>
                  <a:lnTo>
                    <a:pt x="1071" y="357"/>
                  </a:lnTo>
                  <a:lnTo>
                    <a:pt x="1071" y="322"/>
                  </a:lnTo>
                  <a:lnTo>
                    <a:pt x="1071" y="312"/>
                  </a:lnTo>
                  <a:lnTo>
                    <a:pt x="1071" y="312"/>
                  </a:lnTo>
                  <a:lnTo>
                    <a:pt x="1071" y="295"/>
                  </a:lnTo>
                  <a:lnTo>
                    <a:pt x="1071" y="284"/>
                  </a:lnTo>
                  <a:lnTo>
                    <a:pt x="1067" y="284"/>
                  </a:lnTo>
                  <a:lnTo>
                    <a:pt x="1067" y="267"/>
                  </a:lnTo>
                  <a:lnTo>
                    <a:pt x="1071" y="260"/>
                  </a:lnTo>
                  <a:lnTo>
                    <a:pt x="1067" y="260"/>
                  </a:lnTo>
                  <a:lnTo>
                    <a:pt x="1067" y="246"/>
                  </a:lnTo>
                  <a:lnTo>
                    <a:pt x="1067" y="236"/>
                  </a:lnTo>
                  <a:lnTo>
                    <a:pt x="1067" y="236"/>
                  </a:lnTo>
                  <a:lnTo>
                    <a:pt x="1067" y="229"/>
                  </a:lnTo>
                  <a:lnTo>
                    <a:pt x="1067" y="222"/>
                  </a:lnTo>
                  <a:lnTo>
                    <a:pt x="1064" y="222"/>
                  </a:lnTo>
                  <a:lnTo>
                    <a:pt x="1067" y="215"/>
                  </a:lnTo>
                  <a:lnTo>
                    <a:pt x="1064" y="215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198"/>
                  </a:lnTo>
                  <a:lnTo>
                    <a:pt x="1064" y="198"/>
                  </a:lnTo>
                  <a:lnTo>
                    <a:pt x="1064" y="191"/>
                  </a:lnTo>
                  <a:lnTo>
                    <a:pt x="1060" y="187"/>
                  </a:lnTo>
                  <a:lnTo>
                    <a:pt x="1060" y="184"/>
                  </a:lnTo>
                  <a:lnTo>
                    <a:pt x="1060" y="181"/>
                  </a:lnTo>
                  <a:lnTo>
                    <a:pt x="1057" y="181"/>
                  </a:lnTo>
                  <a:lnTo>
                    <a:pt x="1060" y="177"/>
                  </a:lnTo>
                  <a:lnTo>
                    <a:pt x="1057" y="177"/>
                  </a:lnTo>
                  <a:lnTo>
                    <a:pt x="1057" y="174"/>
                  </a:lnTo>
                  <a:lnTo>
                    <a:pt x="1057" y="170"/>
                  </a:lnTo>
                  <a:lnTo>
                    <a:pt x="1054" y="170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3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3" y="149"/>
                  </a:lnTo>
                  <a:lnTo>
                    <a:pt x="1043" y="149"/>
                  </a:lnTo>
                  <a:lnTo>
                    <a:pt x="1043" y="142"/>
                  </a:lnTo>
                  <a:lnTo>
                    <a:pt x="1040" y="142"/>
                  </a:lnTo>
                  <a:lnTo>
                    <a:pt x="1040" y="142"/>
                  </a:lnTo>
                  <a:lnTo>
                    <a:pt x="1037" y="135"/>
                  </a:lnTo>
                  <a:lnTo>
                    <a:pt x="1037" y="135"/>
                  </a:lnTo>
                  <a:lnTo>
                    <a:pt x="1037" y="132"/>
                  </a:lnTo>
                  <a:lnTo>
                    <a:pt x="1037" y="132"/>
                  </a:lnTo>
                  <a:lnTo>
                    <a:pt x="1040" y="122"/>
                  </a:lnTo>
                  <a:lnTo>
                    <a:pt x="1040" y="122"/>
                  </a:lnTo>
                  <a:lnTo>
                    <a:pt x="1040" y="111"/>
                  </a:lnTo>
                  <a:lnTo>
                    <a:pt x="1033" y="115"/>
                  </a:lnTo>
                  <a:lnTo>
                    <a:pt x="1033" y="87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5"/>
                  </a:lnTo>
                  <a:lnTo>
                    <a:pt x="1026" y="115"/>
                  </a:lnTo>
                  <a:lnTo>
                    <a:pt x="1026" y="118"/>
                  </a:lnTo>
                  <a:lnTo>
                    <a:pt x="1026" y="118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3" y="146"/>
                  </a:lnTo>
                  <a:lnTo>
                    <a:pt x="1016" y="146"/>
                  </a:lnTo>
                  <a:lnTo>
                    <a:pt x="1019" y="153"/>
                  </a:lnTo>
                  <a:lnTo>
                    <a:pt x="1009" y="153"/>
                  </a:lnTo>
                  <a:lnTo>
                    <a:pt x="1013" y="160"/>
                  </a:lnTo>
                  <a:lnTo>
                    <a:pt x="1006" y="160"/>
                  </a:lnTo>
                  <a:lnTo>
                    <a:pt x="1006" y="170"/>
                  </a:lnTo>
                  <a:lnTo>
                    <a:pt x="1002" y="170"/>
                  </a:lnTo>
                  <a:lnTo>
                    <a:pt x="1002" y="177"/>
                  </a:lnTo>
                  <a:lnTo>
                    <a:pt x="1002" y="177"/>
                  </a:lnTo>
                  <a:lnTo>
                    <a:pt x="999" y="181"/>
                  </a:lnTo>
                  <a:lnTo>
                    <a:pt x="999" y="191"/>
                  </a:lnTo>
                  <a:lnTo>
                    <a:pt x="999" y="191"/>
                  </a:lnTo>
                  <a:lnTo>
                    <a:pt x="999" y="198"/>
                  </a:lnTo>
                  <a:lnTo>
                    <a:pt x="999" y="198"/>
                  </a:lnTo>
                  <a:lnTo>
                    <a:pt x="999" y="208"/>
                  </a:lnTo>
                  <a:lnTo>
                    <a:pt x="999" y="208"/>
                  </a:lnTo>
                  <a:lnTo>
                    <a:pt x="999" y="215"/>
                  </a:lnTo>
                  <a:lnTo>
                    <a:pt x="999" y="215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26"/>
                  </a:lnTo>
                  <a:lnTo>
                    <a:pt x="999" y="22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5" y="243"/>
                  </a:lnTo>
                  <a:lnTo>
                    <a:pt x="999" y="250"/>
                  </a:lnTo>
                  <a:lnTo>
                    <a:pt x="999" y="260"/>
                  </a:lnTo>
                  <a:lnTo>
                    <a:pt x="999" y="260"/>
                  </a:lnTo>
                  <a:lnTo>
                    <a:pt x="999" y="264"/>
                  </a:lnTo>
                  <a:lnTo>
                    <a:pt x="995" y="264"/>
                  </a:lnTo>
                  <a:lnTo>
                    <a:pt x="995" y="274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98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2" y="319"/>
                  </a:lnTo>
                  <a:lnTo>
                    <a:pt x="995" y="326"/>
                  </a:lnTo>
                  <a:lnTo>
                    <a:pt x="995" y="361"/>
                  </a:lnTo>
                  <a:lnTo>
                    <a:pt x="992" y="361"/>
                  </a:lnTo>
                  <a:lnTo>
                    <a:pt x="992" y="371"/>
                  </a:lnTo>
                  <a:lnTo>
                    <a:pt x="992" y="413"/>
                  </a:lnTo>
                  <a:lnTo>
                    <a:pt x="992" y="413"/>
                  </a:lnTo>
                  <a:lnTo>
                    <a:pt x="992" y="423"/>
                  </a:lnTo>
                  <a:lnTo>
                    <a:pt x="992" y="478"/>
                  </a:lnTo>
                  <a:lnTo>
                    <a:pt x="989" y="478"/>
                  </a:lnTo>
                  <a:lnTo>
                    <a:pt x="992" y="492"/>
                  </a:lnTo>
                  <a:lnTo>
                    <a:pt x="992" y="555"/>
                  </a:lnTo>
                  <a:lnTo>
                    <a:pt x="989" y="555"/>
                  </a:lnTo>
                  <a:lnTo>
                    <a:pt x="989" y="568"/>
                  </a:lnTo>
                  <a:lnTo>
                    <a:pt x="989" y="617"/>
                  </a:lnTo>
                  <a:lnTo>
                    <a:pt x="985" y="617"/>
                  </a:lnTo>
                  <a:lnTo>
                    <a:pt x="985" y="610"/>
                  </a:lnTo>
                  <a:lnTo>
                    <a:pt x="985" y="357"/>
                  </a:lnTo>
                  <a:lnTo>
                    <a:pt x="978" y="357"/>
                  </a:lnTo>
                  <a:lnTo>
                    <a:pt x="975" y="354"/>
                  </a:lnTo>
                  <a:lnTo>
                    <a:pt x="968" y="354"/>
                  </a:lnTo>
                  <a:lnTo>
                    <a:pt x="961" y="354"/>
                  </a:lnTo>
                  <a:lnTo>
                    <a:pt x="954" y="354"/>
                  </a:lnTo>
                  <a:lnTo>
                    <a:pt x="944" y="354"/>
                  </a:lnTo>
                  <a:lnTo>
                    <a:pt x="937" y="354"/>
                  </a:lnTo>
                  <a:lnTo>
                    <a:pt x="930" y="354"/>
                  </a:lnTo>
                  <a:lnTo>
                    <a:pt x="924" y="354"/>
                  </a:lnTo>
                  <a:lnTo>
                    <a:pt x="917" y="354"/>
                  </a:lnTo>
                  <a:lnTo>
                    <a:pt x="917" y="347"/>
                  </a:lnTo>
                  <a:lnTo>
                    <a:pt x="913" y="347"/>
                  </a:lnTo>
                  <a:lnTo>
                    <a:pt x="910" y="354"/>
                  </a:lnTo>
                  <a:lnTo>
                    <a:pt x="913" y="354"/>
                  </a:lnTo>
                  <a:lnTo>
                    <a:pt x="910" y="357"/>
                  </a:lnTo>
                  <a:lnTo>
                    <a:pt x="906" y="357"/>
                  </a:lnTo>
                  <a:lnTo>
                    <a:pt x="906" y="343"/>
                  </a:lnTo>
                  <a:lnTo>
                    <a:pt x="906" y="343"/>
                  </a:lnTo>
                  <a:lnTo>
                    <a:pt x="910" y="343"/>
                  </a:lnTo>
                  <a:lnTo>
                    <a:pt x="917" y="343"/>
                  </a:lnTo>
                  <a:lnTo>
                    <a:pt x="924" y="347"/>
                  </a:lnTo>
                  <a:lnTo>
                    <a:pt x="930" y="347"/>
                  </a:lnTo>
                  <a:lnTo>
                    <a:pt x="937" y="347"/>
                  </a:lnTo>
                  <a:lnTo>
                    <a:pt x="944" y="347"/>
                  </a:lnTo>
                  <a:lnTo>
                    <a:pt x="954" y="347"/>
                  </a:lnTo>
                  <a:lnTo>
                    <a:pt x="961" y="347"/>
                  </a:lnTo>
                  <a:lnTo>
                    <a:pt x="968" y="347"/>
                  </a:lnTo>
                  <a:lnTo>
                    <a:pt x="975" y="347"/>
                  </a:lnTo>
                  <a:lnTo>
                    <a:pt x="975" y="354"/>
                  </a:lnTo>
                  <a:lnTo>
                    <a:pt x="978" y="354"/>
                  </a:lnTo>
                  <a:lnTo>
                    <a:pt x="978" y="343"/>
                  </a:lnTo>
                  <a:lnTo>
                    <a:pt x="978" y="343"/>
                  </a:lnTo>
                  <a:lnTo>
                    <a:pt x="982" y="343"/>
                  </a:lnTo>
                  <a:lnTo>
                    <a:pt x="989" y="343"/>
                  </a:lnTo>
                  <a:lnTo>
                    <a:pt x="989" y="340"/>
                  </a:lnTo>
                  <a:lnTo>
                    <a:pt x="982" y="340"/>
                  </a:lnTo>
                  <a:lnTo>
                    <a:pt x="975" y="340"/>
                  </a:lnTo>
                  <a:lnTo>
                    <a:pt x="968" y="336"/>
                  </a:lnTo>
                  <a:lnTo>
                    <a:pt x="961" y="336"/>
                  </a:lnTo>
                  <a:lnTo>
                    <a:pt x="954" y="336"/>
                  </a:lnTo>
                  <a:lnTo>
                    <a:pt x="944" y="336"/>
                  </a:lnTo>
                  <a:lnTo>
                    <a:pt x="937" y="336"/>
                  </a:lnTo>
                  <a:lnTo>
                    <a:pt x="930" y="336"/>
                  </a:lnTo>
                  <a:lnTo>
                    <a:pt x="924" y="336"/>
                  </a:lnTo>
                  <a:lnTo>
                    <a:pt x="913" y="336"/>
                  </a:lnTo>
                  <a:lnTo>
                    <a:pt x="910" y="340"/>
                  </a:lnTo>
                  <a:lnTo>
                    <a:pt x="906" y="340"/>
                  </a:lnTo>
                  <a:lnTo>
                    <a:pt x="903" y="340"/>
                  </a:lnTo>
                  <a:lnTo>
                    <a:pt x="903" y="336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64"/>
                  </a:lnTo>
                  <a:lnTo>
                    <a:pt x="906" y="371"/>
                  </a:lnTo>
                  <a:lnTo>
                    <a:pt x="906" y="610"/>
                  </a:lnTo>
                  <a:lnTo>
                    <a:pt x="906" y="610"/>
                  </a:lnTo>
                  <a:lnTo>
                    <a:pt x="906" y="617"/>
                  </a:lnTo>
                  <a:lnTo>
                    <a:pt x="903" y="617"/>
                  </a:lnTo>
                  <a:lnTo>
                    <a:pt x="903" y="610"/>
                  </a:lnTo>
                  <a:lnTo>
                    <a:pt x="903" y="610"/>
                  </a:lnTo>
                  <a:lnTo>
                    <a:pt x="900" y="610"/>
                  </a:lnTo>
                  <a:lnTo>
                    <a:pt x="896" y="610"/>
                  </a:lnTo>
                  <a:lnTo>
                    <a:pt x="896" y="610"/>
                  </a:lnTo>
                  <a:lnTo>
                    <a:pt x="893" y="336"/>
                  </a:lnTo>
                  <a:lnTo>
                    <a:pt x="889" y="336"/>
                  </a:lnTo>
                  <a:lnTo>
                    <a:pt x="889" y="322"/>
                  </a:lnTo>
                  <a:lnTo>
                    <a:pt x="889" y="322"/>
                  </a:lnTo>
                  <a:lnTo>
                    <a:pt x="893" y="322"/>
                  </a:lnTo>
                  <a:lnTo>
                    <a:pt x="893" y="319"/>
                  </a:lnTo>
                  <a:lnTo>
                    <a:pt x="893" y="316"/>
                  </a:lnTo>
                  <a:lnTo>
                    <a:pt x="889" y="316"/>
                  </a:lnTo>
                  <a:lnTo>
                    <a:pt x="889" y="284"/>
                  </a:lnTo>
                  <a:lnTo>
                    <a:pt x="872" y="277"/>
                  </a:lnTo>
                  <a:lnTo>
                    <a:pt x="872" y="277"/>
                  </a:lnTo>
                  <a:lnTo>
                    <a:pt x="865" y="281"/>
                  </a:lnTo>
                  <a:lnTo>
                    <a:pt x="862" y="281"/>
                  </a:lnTo>
                  <a:lnTo>
                    <a:pt x="855" y="281"/>
                  </a:lnTo>
                  <a:lnTo>
                    <a:pt x="852" y="284"/>
                  </a:lnTo>
                  <a:lnTo>
                    <a:pt x="852" y="284"/>
                  </a:lnTo>
                  <a:lnTo>
                    <a:pt x="848" y="288"/>
                  </a:lnTo>
                  <a:lnTo>
                    <a:pt x="848" y="291"/>
                  </a:lnTo>
                  <a:lnTo>
                    <a:pt x="845" y="298"/>
                  </a:lnTo>
                  <a:lnTo>
                    <a:pt x="845" y="298"/>
                  </a:lnTo>
                  <a:lnTo>
                    <a:pt x="845" y="302"/>
                  </a:lnTo>
                  <a:lnTo>
                    <a:pt x="845" y="309"/>
                  </a:lnTo>
                  <a:lnTo>
                    <a:pt x="845" y="312"/>
                  </a:lnTo>
                  <a:lnTo>
                    <a:pt x="841" y="316"/>
                  </a:lnTo>
                  <a:lnTo>
                    <a:pt x="841" y="319"/>
                  </a:lnTo>
                  <a:lnTo>
                    <a:pt x="838" y="319"/>
                  </a:lnTo>
                  <a:lnTo>
                    <a:pt x="835" y="319"/>
                  </a:lnTo>
                  <a:lnTo>
                    <a:pt x="831" y="322"/>
                  </a:lnTo>
                  <a:lnTo>
                    <a:pt x="828" y="322"/>
                  </a:lnTo>
                  <a:lnTo>
                    <a:pt x="824" y="326"/>
                  </a:lnTo>
                  <a:lnTo>
                    <a:pt x="821" y="326"/>
                  </a:lnTo>
                  <a:lnTo>
                    <a:pt x="821" y="329"/>
                  </a:lnTo>
                  <a:lnTo>
                    <a:pt x="821" y="492"/>
                  </a:lnTo>
                  <a:lnTo>
                    <a:pt x="800" y="478"/>
                  </a:lnTo>
                  <a:lnTo>
                    <a:pt x="790" y="478"/>
                  </a:lnTo>
                  <a:lnTo>
                    <a:pt x="780" y="478"/>
                  </a:lnTo>
                  <a:lnTo>
                    <a:pt x="759" y="492"/>
                  </a:lnTo>
                  <a:lnTo>
                    <a:pt x="759" y="499"/>
                  </a:lnTo>
                  <a:lnTo>
                    <a:pt x="756" y="499"/>
                  </a:lnTo>
                  <a:lnTo>
                    <a:pt x="756" y="392"/>
                  </a:lnTo>
                  <a:lnTo>
                    <a:pt x="756" y="392"/>
                  </a:lnTo>
                  <a:lnTo>
                    <a:pt x="756" y="378"/>
                  </a:lnTo>
                  <a:lnTo>
                    <a:pt x="766" y="374"/>
                  </a:lnTo>
                  <a:lnTo>
                    <a:pt x="766" y="371"/>
                  </a:lnTo>
                  <a:lnTo>
                    <a:pt x="756" y="368"/>
                  </a:lnTo>
                  <a:lnTo>
                    <a:pt x="749" y="371"/>
                  </a:lnTo>
                  <a:lnTo>
                    <a:pt x="742" y="371"/>
                  </a:lnTo>
                  <a:lnTo>
                    <a:pt x="735" y="371"/>
                  </a:lnTo>
                  <a:lnTo>
                    <a:pt x="732" y="374"/>
                  </a:lnTo>
                  <a:lnTo>
                    <a:pt x="725" y="374"/>
                  </a:lnTo>
                  <a:lnTo>
                    <a:pt x="718" y="378"/>
                  </a:lnTo>
                  <a:lnTo>
                    <a:pt x="711" y="378"/>
                  </a:lnTo>
                  <a:lnTo>
                    <a:pt x="708" y="378"/>
                  </a:lnTo>
                  <a:lnTo>
                    <a:pt x="701" y="381"/>
                  </a:lnTo>
                  <a:lnTo>
                    <a:pt x="694" y="381"/>
                  </a:lnTo>
                  <a:lnTo>
                    <a:pt x="691" y="381"/>
                  </a:lnTo>
                  <a:lnTo>
                    <a:pt x="684" y="381"/>
                  </a:lnTo>
                  <a:lnTo>
                    <a:pt x="674" y="388"/>
                  </a:lnTo>
                  <a:lnTo>
                    <a:pt x="674" y="392"/>
                  </a:lnTo>
                  <a:lnTo>
                    <a:pt x="677" y="392"/>
                  </a:lnTo>
                  <a:lnTo>
                    <a:pt x="677" y="395"/>
                  </a:lnTo>
                  <a:lnTo>
                    <a:pt x="674" y="399"/>
                  </a:lnTo>
                  <a:lnTo>
                    <a:pt x="674" y="503"/>
                  </a:lnTo>
                  <a:lnTo>
                    <a:pt x="667" y="492"/>
                  </a:lnTo>
                  <a:lnTo>
                    <a:pt x="667" y="437"/>
                  </a:lnTo>
                  <a:lnTo>
                    <a:pt x="663" y="437"/>
                  </a:lnTo>
                  <a:lnTo>
                    <a:pt x="663" y="437"/>
                  </a:lnTo>
                  <a:lnTo>
                    <a:pt x="660" y="437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37"/>
                  </a:lnTo>
                  <a:lnTo>
                    <a:pt x="653" y="437"/>
                  </a:lnTo>
                  <a:lnTo>
                    <a:pt x="650" y="437"/>
                  </a:lnTo>
                  <a:lnTo>
                    <a:pt x="640" y="433"/>
                  </a:lnTo>
                  <a:lnTo>
                    <a:pt x="636" y="433"/>
                  </a:lnTo>
                  <a:lnTo>
                    <a:pt x="633" y="433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2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33"/>
                  </a:lnTo>
                  <a:lnTo>
                    <a:pt x="626" y="433"/>
                  </a:lnTo>
                  <a:lnTo>
                    <a:pt x="626" y="437"/>
                  </a:lnTo>
                  <a:lnTo>
                    <a:pt x="622" y="437"/>
                  </a:lnTo>
                  <a:lnTo>
                    <a:pt x="622" y="492"/>
                  </a:lnTo>
                  <a:lnTo>
                    <a:pt x="616" y="499"/>
                  </a:lnTo>
                  <a:lnTo>
                    <a:pt x="616" y="416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392"/>
                  </a:lnTo>
                  <a:lnTo>
                    <a:pt x="585" y="399"/>
                  </a:lnTo>
                  <a:lnTo>
                    <a:pt x="561" y="413"/>
                  </a:lnTo>
                  <a:lnTo>
                    <a:pt x="561" y="406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4" y="402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85"/>
                  </a:lnTo>
                  <a:lnTo>
                    <a:pt x="503" y="464"/>
                  </a:lnTo>
                  <a:lnTo>
                    <a:pt x="486" y="447"/>
                  </a:lnTo>
                  <a:lnTo>
                    <a:pt x="486" y="447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16"/>
                  </a:lnTo>
                  <a:lnTo>
                    <a:pt x="479" y="416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47"/>
                  </a:lnTo>
                  <a:lnTo>
                    <a:pt x="475" y="447"/>
                  </a:lnTo>
                  <a:lnTo>
                    <a:pt x="475" y="496"/>
                  </a:lnTo>
                  <a:lnTo>
                    <a:pt x="458" y="509"/>
                  </a:lnTo>
                  <a:lnTo>
                    <a:pt x="458" y="361"/>
                  </a:lnTo>
                  <a:lnTo>
                    <a:pt x="451" y="357"/>
                  </a:lnTo>
                  <a:lnTo>
                    <a:pt x="451" y="316"/>
                  </a:lnTo>
                  <a:lnTo>
                    <a:pt x="448" y="316"/>
                  </a:lnTo>
                  <a:lnTo>
                    <a:pt x="448" y="291"/>
                  </a:lnTo>
                  <a:lnTo>
                    <a:pt x="441" y="291"/>
                  </a:lnTo>
                  <a:lnTo>
                    <a:pt x="441" y="274"/>
                  </a:lnTo>
                  <a:lnTo>
                    <a:pt x="434" y="27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64"/>
                  </a:lnTo>
                  <a:lnTo>
                    <a:pt x="427" y="264"/>
                  </a:lnTo>
                  <a:lnTo>
                    <a:pt x="427" y="274"/>
                  </a:lnTo>
                  <a:lnTo>
                    <a:pt x="424" y="274"/>
                  </a:lnTo>
                  <a:lnTo>
                    <a:pt x="424" y="288"/>
                  </a:lnTo>
                  <a:lnTo>
                    <a:pt x="390" y="288"/>
                  </a:lnTo>
                  <a:lnTo>
                    <a:pt x="362" y="291"/>
                  </a:lnTo>
                  <a:lnTo>
                    <a:pt x="362" y="312"/>
                  </a:lnTo>
                  <a:lnTo>
                    <a:pt x="349" y="312"/>
                  </a:lnTo>
                  <a:lnTo>
                    <a:pt x="349" y="354"/>
                  </a:lnTo>
                  <a:lnTo>
                    <a:pt x="335" y="357"/>
                  </a:lnTo>
                  <a:lnTo>
                    <a:pt x="338" y="596"/>
                  </a:lnTo>
                  <a:lnTo>
                    <a:pt x="325" y="603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4" y="347"/>
                  </a:lnTo>
                  <a:lnTo>
                    <a:pt x="314" y="347"/>
                  </a:lnTo>
                  <a:lnTo>
                    <a:pt x="311" y="347"/>
                  </a:lnTo>
                  <a:lnTo>
                    <a:pt x="311" y="347"/>
                  </a:lnTo>
                  <a:lnTo>
                    <a:pt x="260" y="347"/>
                  </a:lnTo>
                  <a:lnTo>
                    <a:pt x="256" y="347"/>
                  </a:lnTo>
                  <a:lnTo>
                    <a:pt x="253" y="347"/>
                  </a:lnTo>
                  <a:lnTo>
                    <a:pt x="253" y="347"/>
                  </a:lnTo>
                  <a:lnTo>
                    <a:pt x="249" y="347"/>
                  </a:lnTo>
                  <a:lnTo>
                    <a:pt x="249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53" y="631"/>
                  </a:lnTo>
                  <a:lnTo>
                    <a:pt x="246" y="634"/>
                  </a:lnTo>
                  <a:lnTo>
                    <a:pt x="246" y="468"/>
                  </a:lnTo>
                  <a:lnTo>
                    <a:pt x="239" y="468"/>
                  </a:lnTo>
                  <a:lnTo>
                    <a:pt x="239" y="468"/>
                  </a:lnTo>
                  <a:lnTo>
                    <a:pt x="239" y="464"/>
                  </a:lnTo>
                  <a:lnTo>
                    <a:pt x="239" y="464"/>
                  </a:lnTo>
                  <a:lnTo>
                    <a:pt x="236" y="464"/>
                  </a:lnTo>
                  <a:lnTo>
                    <a:pt x="232" y="461"/>
                  </a:lnTo>
                  <a:lnTo>
                    <a:pt x="225" y="461"/>
                  </a:lnTo>
                  <a:lnTo>
                    <a:pt x="222" y="461"/>
                  </a:lnTo>
                  <a:lnTo>
                    <a:pt x="215" y="461"/>
                  </a:lnTo>
                  <a:lnTo>
                    <a:pt x="212" y="461"/>
                  </a:lnTo>
                  <a:lnTo>
                    <a:pt x="205" y="461"/>
                  </a:lnTo>
                  <a:lnTo>
                    <a:pt x="205" y="464"/>
                  </a:lnTo>
                  <a:lnTo>
                    <a:pt x="201" y="464"/>
                  </a:lnTo>
                  <a:lnTo>
                    <a:pt x="205" y="388"/>
                  </a:lnTo>
                  <a:lnTo>
                    <a:pt x="191" y="388"/>
                  </a:lnTo>
                  <a:lnTo>
                    <a:pt x="130" y="374"/>
                  </a:lnTo>
                  <a:lnTo>
                    <a:pt x="123" y="371"/>
                  </a:lnTo>
                  <a:lnTo>
                    <a:pt x="123" y="471"/>
                  </a:lnTo>
                  <a:lnTo>
                    <a:pt x="116" y="471"/>
                  </a:lnTo>
                  <a:lnTo>
                    <a:pt x="116" y="458"/>
                  </a:lnTo>
                  <a:lnTo>
                    <a:pt x="112" y="458"/>
                  </a:lnTo>
                  <a:lnTo>
                    <a:pt x="112" y="458"/>
                  </a:lnTo>
                  <a:lnTo>
                    <a:pt x="109" y="458"/>
                  </a:lnTo>
                  <a:lnTo>
                    <a:pt x="109" y="423"/>
                  </a:lnTo>
                  <a:lnTo>
                    <a:pt x="109" y="423"/>
                  </a:lnTo>
                  <a:lnTo>
                    <a:pt x="109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381"/>
                  </a:lnTo>
                  <a:lnTo>
                    <a:pt x="102" y="381"/>
                  </a:lnTo>
                  <a:lnTo>
                    <a:pt x="102" y="381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99" y="413"/>
                  </a:lnTo>
                  <a:lnTo>
                    <a:pt x="99" y="413"/>
                  </a:lnTo>
                  <a:lnTo>
                    <a:pt x="99" y="416"/>
                  </a:lnTo>
                  <a:lnTo>
                    <a:pt x="99" y="416"/>
                  </a:lnTo>
                  <a:lnTo>
                    <a:pt x="99" y="423"/>
                  </a:lnTo>
                  <a:lnTo>
                    <a:pt x="95" y="423"/>
                  </a:lnTo>
                  <a:lnTo>
                    <a:pt x="92" y="423"/>
                  </a:lnTo>
                  <a:lnTo>
                    <a:pt x="89" y="423"/>
                  </a:lnTo>
                  <a:lnTo>
                    <a:pt x="85" y="423"/>
                  </a:lnTo>
                  <a:lnTo>
                    <a:pt x="82" y="423"/>
                  </a:lnTo>
                  <a:lnTo>
                    <a:pt x="82" y="423"/>
                  </a:lnTo>
                  <a:lnTo>
                    <a:pt x="78" y="423"/>
                  </a:lnTo>
                  <a:lnTo>
                    <a:pt x="75" y="423"/>
                  </a:lnTo>
                  <a:lnTo>
                    <a:pt x="71" y="423"/>
                  </a:lnTo>
                  <a:lnTo>
                    <a:pt x="68" y="423"/>
                  </a:lnTo>
                  <a:lnTo>
                    <a:pt x="65" y="423"/>
                  </a:lnTo>
                  <a:lnTo>
                    <a:pt x="61" y="423"/>
                  </a:lnTo>
                  <a:lnTo>
                    <a:pt x="61" y="416"/>
                  </a:lnTo>
                  <a:lnTo>
                    <a:pt x="61" y="416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58" y="413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413"/>
                  </a:lnTo>
                  <a:lnTo>
                    <a:pt x="54" y="413"/>
                  </a:lnTo>
                  <a:lnTo>
                    <a:pt x="54" y="413"/>
                  </a:lnTo>
                  <a:lnTo>
                    <a:pt x="51" y="413"/>
                  </a:lnTo>
                  <a:lnTo>
                    <a:pt x="51" y="423"/>
                  </a:lnTo>
                  <a:lnTo>
                    <a:pt x="51" y="423"/>
                  </a:lnTo>
                  <a:lnTo>
                    <a:pt x="51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586"/>
                  </a:lnTo>
                  <a:lnTo>
                    <a:pt x="41" y="586"/>
                  </a:lnTo>
                  <a:lnTo>
                    <a:pt x="41" y="586"/>
                  </a:lnTo>
                  <a:lnTo>
                    <a:pt x="37" y="586"/>
                  </a:lnTo>
                  <a:lnTo>
                    <a:pt x="37" y="586"/>
                  </a:lnTo>
                  <a:lnTo>
                    <a:pt x="37" y="589"/>
                  </a:lnTo>
                  <a:lnTo>
                    <a:pt x="37" y="589"/>
                  </a:lnTo>
                  <a:lnTo>
                    <a:pt x="37" y="606"/>
                  </a:lnTo>
                  <a:lnTo>
                    <a:pt x="17" y="606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3" y="593"/>
                  </a:lnTo>
                  <a:lnTo>
                    <a:pt x="0" y="593"/>
                  </a:lnTo>
                  <a:lnTo>
                    <a:pt x="0" y="742"/>
                  </a:lnTo>
                  <a:lnTo>
                    <a:pt x="1485" y="742"/>
                  </a:lnTo>
                  <a:lnTo>
                    <a:pt x="1981" y="742"/>
                  </a:lnTo>
                  <a:lnTo>
                    <a:pt x="3826" y="742"/>
                  </a:lnTo>
                  <a:lnTo>
                    <a:pt x="3853" y="742"/>
                  </a:lnTo>
                  <a:lnTo>
                    <a:pt x="7683" y="742"/>
                  </a:lnTo>
                  <a:lnTo>
                    <a:pt x="7683" y="586"/>
                  </a:lnTo>
                  <a:lnTo>
                    <a:pt x="7642" y="548"/>
                  </a:lnTo>
                  <a:close/>
                  <a:moveTo>
                    <a:pt x="482" y="430"/>
                  </a:moveTo>
                  <a:lnTo>
                    <a:pt x="482" y="426"/>
                  </a:lnTo>
                  <a:lnTo>
                    <a:pt x="482" y="419"/>
                  </a:lnTo>
                  <a:lnTo>
                    <a:pt x="482" y="430"/>
                  </a:lnTo>
                  <a:close/>
                  <a:moveTo>
                    <a:pt x="479" y="416"/>
                  </a:moveTo>
                  <a:lnTo>
                    <a:pt x="482" y="416"/>
                  </a:lnTo>
                  <a:lnTo>
                    <a:pt x="482" y="416"/>
                  </a:lnTo>
                  <a:lnTo>
                    <a:pt x="482" y="423"/>
                  </a:lnTo>
                  <a:lnTo>
                    <a:pt x="479" y="416"/>
                  </a:lnTo>
                  <a:lnTo>
                    <a:pt x="479" y="416"/>
                  </a:lnTo>
                  <a:close/>
                  <a:moveTo>
                    <a:pt x="482" y="426"/>
                  </a:moveTo>
                  <a:lnTo>
                    <a:pt x="479" y="430"/>
                  </a:lnTo>
                  <a:lnTo>
                    <a:pt x="479" y="419"/>
                  </a:lnTo>
                  <a:lnTo>
                    <a:pt x="482" y="426"/>
                  </a:lnTo>
                  <a:close/>
                  <a:moveTo>
                    <a:pt x="479" y="433"/>
                  </a:moveTo>
                  <a:lnTo>
                    <a:pt x="482" y="426"/>
                  </a:lnTo>
                  <a:lnTo>
                    <a:pt x="482" y="433"/>
                  </a:lnTo>
                  <a:lnTo>
                    <a:pt x="482" y="433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33"/>
                  </a:moveTo>
                  <a:lnTo>
                    <a:pt x="482" y="433"/>
                  </a:lnTo>
                  <a:lnTo>
                    <a:pt x="482" y="433"/>
                  </a:lnTo>
                  <a:lnTo>
                    <a:pt x="482" y="440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47"/>
                  </a:moveTo>
                  <a:lnTo>
                    <a:pt x="479" y="437"/>
                  </a:lnTo>
                  <a:lnTo>
                    <a:pt x="482" y="440"/>
                  </a:lnTo>
                  <a:lnTo>
                    <a:pt x="479" y="447"/>
                  </a:lnTo>
                  <a:lnTo>
                    <a:pt x="479" y="447"/>
                  </a:lnTo>
                  <a:close/>
                  <a:moveTo>
                    <a:pt x="479" y="447"/>
                  </a:moveTo>
                  <a:lnTo>
                    <a:pt x="482" y="444"/>
                  </a:lnTo>
                  <a:lnTo>
                    <a:pt x="482" y="447"/>
                  </a:lnTo>
                  <a:lnTo>
                    <a:pt x="479" y="447"/>
                  </a:lnTo>
                  <a:close/>
                  <a:moveTo>
                    <a:pt x="482" y="447"/>
                  </a:moveTo>
                  <a:lnTo>
                    <a:pt x="482" y="440"/>
                  </a:lnTo>
                  <a:lnTo>
                    <a:pt x="482" y="433"/>
                  </a:lnTo>
                  <a:lnTo>
                    <a:pt x="482" y="447"/>
                  </a:lnTo>
                  <a:lnTo>
                    <a:pt x="482" y="447"/>
                  </a:lnTo>
                  <a:close/>
                  <a:moveTo>
                    <a:pt x="1187" y="77"/>
                  </a:moveTo>
                  <a:lnTo>
                    <a:pt x="1187" y="80"/>
                  </a:lnTo>
                  <a:lnTo>
                    <a:pt x="1184" y="94"/>
                  </a:lnTo>
                  <a:lnTo>
                    <a:pt x="1184" y="108"/>
                  </a:lnTo>
                  <a:lnTo>
                    <a:pt x="1184" y="111"/>
                  </a:lnTo>
                  <a:lnTo>
                    <a:pt x="1132" y="111"/>
                  </a:lnTo>
                  <a:lnTo>
                    <a:pt x="1132" y="108"/>
                  </a:lnTo>
                  <a:lnTo>
                    <a:pt x="1129" y="94"/>
                  </a:lnTo>
                  <a:lnTo>
                    <a:pt x="1129" y="80"/>
                  </a:lnTo>
                  <a:lnTo>
                    <a:pt x="1129" y="77"/>
                  </a:lnTo>
                  <a:lnTo>
                    <a:pt x="1126" y="70"/>
                  </a:lnTo>
                  <a:lnTo>
                    <a:pt x="1191" y="70"/>
                  </a:lnTo>
                  <a:lnTo>
                    <a:pt x="1187" y="77"/>
                  </a:lnTo>
                  <a:close/>
                  <a:moveTo>
                    <a:pt x="1502" y="558"/>
                  </a:moveTo>
                  <a:lnTo>
                    <a:pt x="1502" y="558"/>
                  </a:lnTo>
                  <a:lnTo>
                    <a:pt x="1502" y="558"/>
                  </a:lnTo>
                  <a:lnTo>
                    <a:pt x="1502" y="5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Freeform 10"/>
          <p:cNvSpPr>
            <a:spLocks/>
          </p:cNvSpPr>
          <p:nvPr/>
        </p:nvSpPr>
        <p:spPr bwMode="auto">
          <a:xfrm>
            <a:off x="-3571" y="4821238"/>
            <a:ext cx="35719" cy="44450"/>
          </a:xfrm>
          <a:custGeom>
            <a:avLst/>
            <a:gdLst>
              <a:gd name="T0" fmla="*/ 30 w 30"/>
              <a:gd name="T1" fmla="*/ 7 h 28"/>
              <a:gd name="T2" fmla="*/ 30 w 30"/>
              <a:gd name="T3" fmla="*/ 0 h 28"/>
              <a:gd name="T4" fmla="*/ 0 w 30"/>
              <a:gd name="T5" fmla="*/ 0 h 28"/>
              <a:gd name="T6" fmla="*/ 0 w 30"/>
              <a:gd name="T7" fmla="*/ 28 h 28"/>
              <a:gd name="T8" fmla="*/ 6 w 30"/>
              <a:gd name="T9" fmla="*/ 21 h 28"/>
              <a:gd name="T10" fmla="*/ 30 w 30"/>
              <a:gd name="T11" fmla="*/ 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28">
                <a:moveTo>
                  <a:pt x="30" y="7"/>
                </a:moveTo>
                <a:lnTo>
                  <a:pt x="30" y="0"/>
                </a:lnTo>
                <a:lnTo>
                  <a:pt x="0" y="0"/>
                </a:lnTo>
                <a:lnTo>
                  <a:pt x="0" y="28"/>
                </a:lnTo>
                <a:lnTo>
                  <a:pt x="6" y="21"/>
                </a:lnTo>
                <a:lnTo>
                  <a:pt x="3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407" y="116539"/>
            <a:ext cx="302559" cy="403412"/>
          </a:xfrm>
          <a:prstGeom prst="rect">
            <a:avLst/>
          </a:prstGeom>
          <a:solidFill>
            <a:srgbClr val="19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8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  <p:sldLayoutId id="2147483936" r:id="rId20"/>
    <p:sldLayoutId id="2147483937" r:id="rId21"/>
    <p:sldLayoutId id="2147483938" r:id="rId22"/>
    <p:sldLayoutId id="2147483939" r:id="rId23"/>
    <p:sldLayoutId id="2147483940" r:id="rId24"/>
    <p:sldLayoutId id="2147483941" r:id="rId25"/>
    <p:sldLayoutId id="2147483942" r:id="rId26"/>
    <p:sldLayoutId id="2147483943" r:id="rId27"/>
    <p:sldLayoutId id="2147483944" r:id="rId28"/>
    <p:sldLayoutId id="2147483945" r:id="rId29"/>
    <p:sldLayoutId id="2147483946" r:id="rId30"/>
    <p:sldLayoutId id="2147483947" r:id="rId31"/>
    <p:sldLayoutId id="2147483948" r:id="rId32"/>
    <p:sldLayoutId id="2147483949" r:id="rId33"/>
    <p:sldLayoutId id="2147483950" r:id="rId34"/>
    <p:sldLayoutId id="2147483951" r:id="rId35"/>
    <p:sldLayoutId id="2147483952" r:id="rId36"/>
    <p:sldLayoutId id="2147483953" r:id="rId37"/>
    <p:sldLayoutId id="2147483954" r:id="rId38"/>
    <p:sldLayoutId id="2147483955" r:id="rId39"/>
    <p:sldLayoutId id="2147483956" r:id="rId40"/>
    <p:sldLayoutId id="2147483957" r:id="rId41"/>
    <p:sldLayoutId id="2147483958" r:id="rId42"/>
    <p:sldLayoutId id="2147483959" r:id="rId43"/>
    <p:sldLayoutId id="2147483960" r:id="rId44"/>
    <p:sldLayoutId id="2147483961" r:id="rId45"/>
    <p:sldLayoutId id="2147483962" r:id="rId46"/>
    <p:sldLayoutId id="2147483963" r:id="rId47"/>
    <p:sldLayoutId id="2147483964" r:id="rId48"/>
    <p:sldLayoutId id="2147483965" r:id="rId49"/>
    <p:sldLayoutId id="2147483966" r:id="rId50"/>
    <p:sldLayoutId id="2147483967" r:id="rId51"/>
    <p:sldLayoutId id="2147483968" r:id="rId52"/>
    <p:sldLayoutId id="2147483969" r:id="rId53"/>
    <p:sldLayoutId id="2147483970" r:id="rId54"/>
    <p:sldLayoutId id="2147483971" r:id="rId55"/>
    <p:sldLayoutId id="2147483972" r:id="rId56"/>
    <p:sldLayoutId id="2147483973" r:id="rId57"/>
    <p:sldLayoutId id="2147483974" r:id="rId58"/>
    <p:sldLayoutId id="2147483975" r:id="rId59"/>
    <p:sldLayoutId id="2147483976" r:id="rId60"/>
    <p:sldLayoutId id="2147483977" r:id="rId61"/>
    <p:sldLayoutId id="2147483978" r:id="rId62"/>
    <p:sldLayoutId id="2147483979" r:id="rId6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302433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563888" y="1200815"/>
            <a:ext cx="496855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 defTabSz="1450940" latinLnBrk="0"/>
            <a:r>
              <a:rPr lang="en-US" altLang="ko-KR" sz="6600" b="1" spc="-2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Open Sans" pitchFamily="34" charset="0"/>
              </a:rPr>
              <a:t>Open Study</a:t>
            </a:r>
          </a:p>
          <a:p>
            <a:pPr algn="ctr" defTabSz="1450940" latinLnBrk="0"/>
            <a:r>
              <a:rPr lang="ko-KR" altLang="en-US" sz="2800" b="1" spc="-200" smtClean="0">
                <a:solidFill>
                  <a:schemeClr val="accent2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0"/>
              </a:rPr>
              <a:t> </a:t>
            </a:r>
            <a:endParaRPr lang="en-CA" sz="2800" b="1" spc="-200" dirty="0">
              <a:solidFill>
                <a:schemeClr val="accent2">
                  <a:lumMod val="7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  <a:cs typeface="Open Sans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3257" y="5940896"/>
            <a:ext cx="8176612" cy="152400"/>
            <a:chOff x="617674" y="5754665"/>
            <a:chExt cx="10902149" cy="1524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17674" y="5830865"/>
              <a:ext cx="1090214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524204" y="5754665"/>
              <a:ext cx="152400" cy="15240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713741" y="5754665"/>
              <a:ext cx="152400" cy="152400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898977" y="5754665"/>
              <a:ext cx="152400" cy="152400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86120" y="5754665"/>
              <a:ext cx="152400" cy="152400"/>
            </a:xfrm>
            <a:prstGeom prst="ellipse">
              <a:avLst/>
            </a:prstGeom>
            <a:solidFill>
              <a:srgbClr val="9BB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275657" y="5754665"/>
              <a:ext cx="152400" cy="152400"/>
            </a:xfrm>
            <a:prstGeom prst="ellipse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460893" y="5754665"/>
              <a:ext cx="152400" cy="152400"/>
            </a:xfrm>
            <a:prstGeom prst="ellipse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63888" y="3020759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rgbClr val="FFC000"/>
                </a:solidFill>
                <a:latin typeface="+mj-ea"/>
                <a:ea typeface="+mj-ea"/>
              </a:rPr>
              <a:t>      유형</a:t>
            </a:r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교육</a:t>
            </a:r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인터넷강의</a:t>
            </a:r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2400" b="1" smtClean="0">
                <a:solidFill>
                  <a:srgbClr val="FFC000"/>
                </a:solidFill>
                <a:latin typeface="+mj-ea"/>
              </a:rPr>
              <a:t>대상</a:t>
            </a:r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 </a:t>
            </a:r>
            <a:r>
              <a:rPr lang="en-US" altLang="ko-KR" sz="2400" b="1">
                <a:solidFill>
                  <a:schemeClr val="bg2">
                    <a:lumMod val="50000"/>
                  </a:schemeClr>
                </a:solidFill>
                <a:latin typeface="+mj-ea"/>
              </a:rPr>
              <a:t>KNOU </a:t>
            </a: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재학생</a:t>
            </a: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</a:endParaRPr>
          </a:p>
          <a:p>
            <a:pPr algn="ctr"/>
            <a:r>
              <a:rPr lang="ko-KR" altLang="en-US" sz="2400" b="1" smtClean="0">
                <a:solidFill>
                  <a:srgbClr val="FFC000"/>
                </a:solidFill>
                <a:latin typeface="+mj-ea"/>
              </a:rPr>
              <a:t>          과목</a:t>
            </a:r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 </a:t>
            </a:r>
            <a:r>
              <a:rPr lang="ko-KR" altLang="en-US" sz="2400" b="1">
                <a:solidFill>
                  <a:schemeClr val="bg2">
                    <a:lumMod val="50000"/>
                  </a:schemeClr>
                </a:solidFill>
                <a:latin typeface="+mj-ea"/>
              </a:rPr>
              <a:t>중국어</a:t>
            </a:r>
            <a:r>
              <a:rPr lang="en-US" altLang="ko-KR" sz="2400" b="1">
                <a:solidFill>
                  <a:schemeClr val="bg2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2400" b="1">
                <a:solidFill>
                  <a:schemeClr val="bg2">
                    <a:lumMod val="50000"/>
                  </a:schemeClr>
                </a:solidFill>
                <a:latin typeface="+mj-ea"/>
              </a:rPr>
              <a:t>영어</a:t>
            </a:r>
            <a:r>
              <a:rPr lang="en-US" altLang="ko-KR" sz="2400" b="1">
                <a:solidFill>
                  <a:schemeClr val="bg2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2400" b="1">
                <a:solidFill>
                  <a:schemeClr val="bg2">
                    <a:lumMod val="50000"/>
                  </a:schemeClr>
                </a:solidFill>
                <a:latin typeface="+mj-ea"/>
              </a:rPr>
              <a:t>일본어</a:t>
            </a:r>
            <a:endParaRPr lang="ko-KR" altLang="en-US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0072" y="538533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2019.07.01</a:t>
            </a:r>
            <a:endParaRPr lang="en-US" altLang="ko-KR" b="1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홍 원 경</a:t>
            </a:r>
            <a:endParaRPr lang="ko-KR" altLang="en-US" b="1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149" name="Picture 5" descr="Image result for ê³µì ë¼ì´ ì´ë¯¸ì§ 4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7" y="3857776"/>
            <a:ext cx="2884607" cy="1947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343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3003"/>
            <a:ext cx="8356054" cy="489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06405"/>
            <a:ext cx="835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사용자 서비스 </a:t>
            </a:r>
            <a:r>
              <a:rPr lang="en-US" altLang="ko-KR" sz="32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32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화면</a:t>
            </a:r>
            <a:r>
              <a:rPr lang="en-US" altLang="ko-KR" sz="32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10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228928"/>
            <a:ext cx="8181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8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848872" cy="59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116632"/>
            <a:ext cx="2783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smtClean="0">
                <a:solidFill>
                  <a:prstClr val="white">
                    <a:lumMod val="50000"/>
                  </a:prstClr>
                </a:solidFill>
                <a:latin typeface="맑은 고딕"/>
              </a:rPr>
              <a:t>Main Page Source code</a:t>
            </a:r>
            <a:endParaRPr lang="zh-CN" altLang="en-US" sz="1600" b="1">
              <a:solidFill>
                <a:prstClr val="white">
                  <a:lumMod val="50000"/>
                </a:prstClr>
              </a:solidFill>
              <a:latin typeface="宋体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4178128" cy="343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6" y="548680"/>
            <a:ext cx="4394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사용자 서비스 </a:t>
            </a:r>
            <a:r>
              <a:rPr lang="en-US" altLang="ko-KR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(</a:t>
            </a:r>
            <a:r>
              <a:rPr lang="ko-KR" altLang="en-US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화면</a:t>
            </a:r>
            <a:r>
              <a:rPr lang="en-US" altLang="ko-KR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)</a:t>
            </a:r>
            <a:endParaRPr lang="zh-CN" altLang="en-US" sz="3200" b="1">
              <a:solidFill>
                <a:prstClr val="white">
                  <a:lumMod val="50000"/>
                </a:prstClr>
              </a:solidFill>
              <a:latin typeface="宋体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12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39243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940896"/>
            <a:ext cx="8181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4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27" y="2276872"/>
            <a:ext cx="7010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6" y="476672"/>
            <a:ext cx="4394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사용자 서비스 </a:t>
            </a:r>
            <a:r>
              <a:rPr lang="en-US" altLang="ko-KR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(</a:t>
            </a:r>
            <a:r>
              <a:rPr lang="ko-KR" altLang="en-US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화면</a:t>
            </a:r>
            <a:r>
              <a:rPr lang="en-US" altLang="ko-KR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)</a:t>
            </a:r>
            <a:endParaRPr lang="zh-CN" altLang="en-US" sz="3200" b="1">
              <a:solidFill>
                <a:prstClr val="white">
                  <a:lumMod val="50000"/>
                </a:prstClr>
              </a:solidFill>
              <a:latin typeface="宋体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13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940896"/>
            <a:ext cx="8181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7419975" cy="48965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9443" y="476672"/>
            <a:ext cx="4394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사용자 서비스 </a:t>
            </a:r>
            <a:r>
              <a:rPr lang="en-US" altLang="ko-KR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(</a:t>
            </a:r>
            <a:r>
              <a:rPr lang="ko-KR" altLang="en-US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화면</a:t>
            </a:r>
            <a:r>
              <a:rPr lang="en-US" altLang="ko-KR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)</a:t>
            </a:r>
            <a:endParaRPr lang="zh-CN" altLang="en-US" sz="3200" b="1">
              <a:solidFill>
                <a:prstClr val="white">
                  <a:lumMod val="50000"/>
                </a:prstClr>
              </a:solidFill>
              <a:latin typeface="宋体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1124744"/>
            <a:ext cx="7344816" cy="50436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3873" y="470112"/>
            <a:ext cx="4394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사용자 서비스 </a:t>
            </a:r>
            <a:r>
              <a:rPr lang="en-US" altLang="ko-KR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(</a:t>
            </a:r>
            <a:r>
              <a:rPr lang="ko-KR" altLang="en-US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화면</a:t>
            </a:r>
            <a:r>
              <a:rPr lang="en-US" altLang="ko-KR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)</a:t>
            </a:r>
            <a:endParaRPr lang="zh-CN" altLang="en-US" sz="3200" b="1">
              <a:solidFill>
                <a:prstClr val="white">
                  <a:lumMod val="50000"/>
                </a:prstClr>
              </a:solidFill>
              <a:latin typeface="宋体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7272808" cy="43204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5536" y="476672"/>
            <a:ext cx="4394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사용자 서비스 </a:t>
            </a:r>
            <a:r>
              <a:rPr lang="en-US" altLang="ko-KR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(</a:t>
            </a:r>
            <a:r>
              <a:rPr lang="ko-KR" altLang="en-US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화면</a:t>
            </a:r>
            <a:r>
              <a:rPr lang="en-US" altLang="ko-KR" sz="3200" b="1">
                <a:solidFill>
                  <a:prstClr val="white">
                    <a:lumMod val="50000"/>
                  </a:prstClr>
                </a:solidFill>
                <a:latin typeface="맑은 고딕"/>
              </a:rPr>
              <a:t>)</a:t>
            </a:r>
            <a:endParaRPr lang="zh-CN" altLang="en-US" sz="3200" b="1">
              <a:solidFill>
                <a:prstClr val="white">
                  <a:lumMod val="50000"/>
                </a:prstClr>
              </a:solidFill>
              <a:latin typeface="宋体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484784"/>
            <a:ext cx="8423473" cy="496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6" y="476672"/>
            <a:ext cx="2165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600" b="1" smtClean="0">
                <a:solidFill>
                  <a:prstClr val="white">
                    <a:lumMod val="50000"/>
                  </a:prstClr>
                </a:solidFill>
                <a:latin typeface="맑은 고딕"/>
              </a:rPr>
              <a:t>D.B </a:t>
            </a:r>
            <a:r>
              <a:rPr lang="ko-KR" altLang="en-US" sz="3600" b="1" smtClean="0">
                <a:solidFill>
                  <a:prstClr val="white">
                    <a:lumMod val="50000"/>
                  </a:prstClr>
                </a:solidFill>
                <a:latin typeface="맑은 고딕"/>
              </a:rPr>
              <a:t>구축</a:t>
            </a:r>
            <a:r>
              <a:rPr lang="en-US" altLang="zh-CN" sz="3600" b="1" smtClean="0">
                <a:solidFill>
                  <a:prstClr val="white">
                    <a:lumMod val="50000"/>
                  </a:prstClr>
                </a:solidFill>
                <a:latin typeface="맑은 고딕"/>
              </a:rPr>
              <a:t> </a:t>
            </a:r>
            <a:endParaRPr lang="zh-CN" altLang="en-US" sz="3200" b="1">
              <a:solidFill>
                <a:prstClr val="white">
                  <a:lumMod val="50000"/>
                </a:prstClr>
              </a:solidFill>
              <a:latin typeface="宋体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76672"/>
            <a:ext cx="2165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solidFill>
                  <a:prstClr val="white">
                    <a:lumMod val="50000"/>
                  </a:prstClr>
                </a:solidFill>
                <a:latin typeface="맑은 고딕"/>
              </a:rPr>
              <a:t>D.B </a:t>
            </a:r>
            <a:r>
              <a:rPr lang="ko-KR" altLang="en-US" sz="3600" b="1" smtClean="0">
                <a:solidFill>
                  <a:prstClr val="white">
                    <a:lumMod val="50000"/>
                  </a:prstClr>
                </a:solidFill>
                <a:latin typeface="맑은 고딕"/>
              </a:rPr>
              <a:t>구축</a:t>
            </a:r>
            <a:r>
              <a:rPr lang="en-US" altLang="zh-CN" sz="3600" b="1" smtClean="0">
                <a:solidFill>
                  <a:prstClr val="white">
                    <a:lumMod val="50000"/>
                  </a:prstClr>
                </a:solidFill>
                <a:latin typeface="맑은 고딕"/>
              </a:rPr>
              <a:t> </a:t>
            </a:r>
            <a:endParaRPr lang="zh-CN" altLang="en-US" sz="3200" b="1">
              <a:solidFill>
                <a:prstClr val="white">
                  <a:lumMod val="50000"/>
                </a:prstClr>
              </a:solidFill>
              <a:latin typeface="宋体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18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268760"/>
            <a:ext cx="7877175" cy="515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8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76672"/>
            <a:ext cx="2165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solidFill>
                  <a:prstClr val="white">
                    <a:lumMod val="50000"/>
                  </a:prstClr>
                </a:solidFill>
                <a:latin typeface="맑은 고딕"/>
              </a:rPr>
              <a:t>D.B </a:t>
            </a:r>
            <a:r>
              <a:rPr lang="ko-KR" altLang="en-US" sz="3600" b="1" smtClean="0">
                <a:solidFill>
                  <a:prstClr val="white">
                    <a:lumMod val="50000"/>
                  </a:prstClr>
                </a:solidFill>
                <a:latin typeface="맑은 고딕"/>
              </a:rPr>
              <a:t>구축</a:t>
            </a:r>
            <a:r>
              <a:rPr lang="en-US" altLang="zh-CN" sz="3600" b="1" smtClean="0">
                <a:solidFill>
                  <a:prstClr val="white">
                    <a:lumMod val="50000"/>
                  </a:prstClr>
                </a:solidFill>
                <a:latin typeface="맑은 고딕"/>
              </a:rPr>
              <a:t> </a:t>
            </a:r>
            <a:endParaRPr lang="zh-CN" altLang="en-US" sz="3200" b="1">
              <a:solidFill>
                <a:prstClr val="white">
                  <a:lumMod val="50000"/>
                </a:prstClr>
              </a:solidFill>
              <a:latin typeface="宋体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19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268760"/>
            <a:ext cx="7877175" cy="515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1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9036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4000" b="1" smtClean="0">
                <a:solidFill>
                  <a:schemeClr val="bg1">
                    <a:lumMod val="50000"/>
                  </a:schemeClr>
                </a:solidFill>
              </a:rPr>
              <a:t>목차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400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z="3200" b="1" smtClean="0">
                <a:latin typeface="+mj-ea"/>
              </a:rPr>
              <a:t>01 </a:t>
            </a:r>
            <a:r>
              <a:rPr lang="ko-KR" altLang="en-US" sz="3200" b="1" smtClean="0">
                <a:latin typeface="+mj-ea"/>
              </a:rPr>
              <a:t>개발 배경</a:t>
            </a:r>
            <a:r>
              <a:rPr lang="en-US" altLang="ko-KR" sz="3200" b="1" smtClean="0">
                <a:latin typeface="+mj-ea"/>
              </a:rPr>
              <a:t/>
            </a:r>
            <a:br>
              <a:rPr lang="en-US" altLang="ko-KR" sz="3200" b="1" smtClean="0">
                <a:latin typeface="+mj-ea"/>
              </a:rPr>
            </a:br>
            <a:r>
              <a:rPr lang="en-US" altLang="ko-KR" sz="3200" b="1" smtClean="0">
                <a:latin typeface="+mj-ea"/>
              </a:rPr>
              <a:t>02 </a:t>
            </a:r>
            <a:r>
              <a:rPr lang="ko-KR" altLang="en-US" sz="3200" b="1" smtClean="0">
                <a:latin typeface="+mj-ea"/>
              </a:rPr>
              <a:t>서비스 개요</a:t>
            </a:r>
            <a:r>
              <a:rPr lang="en-US" altLang="ko-KR" sz="3200" b="1" smtClean="0">
                <a:latin typeface="+mj-ea"/>
              </a:rPr>
              <a:t/>
            </a:r>
            <a:br>
              <a:rPr lang="en-US" altLang="ko-KR" sz="3200" b="1" smtClean="0">
                <a:latin typeface="+mj-ea"/>
              </a:rPr>
            </a:br>
            <a:r>
              <a:rPr lang="en-US" altLang="ko-KR" sz="3200" b="1" smtClean="0">
                <a:latin typeface="+mj-ea"/>
              </a:rPr>
              <a:t>03 </a:t>
            </a:r>
            <a:r>
              <a:rPr lang="ko-KR" altLang="en-US" sz="3200" b="1" smtClean="0">
                <a:latin typeface="+mj-ea"/>
              </a:rPr>
              <a:t>개발 환경</a:t>
            </a:r>
            <a:r>
              <a:rPr lang="en-US" altLang="ko-KR" sz="3200" b="1" smtClean="0">
                <a:latin typeface="+mj-ea"/>
              </a:rPr>
              <a:t/>
            </a:r>
            <a:br>
              <a:rPr lang="en-US" altLang="ko-KR" sz="3200" b="1" smtClean="0">
                <a:latin typeface="+mj-ea"/>
              </a:rPr>
            </a:br>
            <a:r>
              <a:rPr lang="en-US" altLang="ko-KR" sz="3200" b="1" smtClean="0">
                <a:latin typeface="+mj-ea"/>
              </a:rPr>
              <a:t>04 </a:t>
            </a:r>
            <a:r>
              <a:rPr lang="en-US" altLang="ko-KR" sz="3200" b="1" smtClean="0">
                <a:latin typeface="+mj-ea"/>
              </a:rPr>
              <a:t>Table Specifications</a:t>
            </a:r>
            <a:r>
              <a:rPr lang="en-US" altLang="ko-KR" sz="3200" b="1" smtClean="0">
                <a:latin typeface="+mj-ea"/>
              </a:rPr>
              <a:t/>
            </a:r>
            <a:br>
              <a:rPr lang="en-US" altLang="ko-KR" sz="3200" b="1" smtClean="0">
                <a:latin typeface="+mj-ea"/>
              </a:rPr>
            </a:br>
            <a:r>
              <a:rPr lang="en-US" altLang="ko-KR" sz="3200" b="1" smtClean="0">
                <a:latin typeface="+mj-ea"/>
              </a:rPr>
              <a:t>05 </a:t>
            </a:r>
            <a:r>
              <a:rPr lang="ko-KR" altLang="en-US" sz="3200" b="1" smtClean="0">
                <a:latin typeface="+mj-ea"/>
              </a:rPr>
              <a:t>사용자 서비스 </a:t>
            </a:r>
            <a:r>
              <a:rPr lang="en-US" altLang="ko-KR" sz="3200" b="1" smtClean="0">
                <a:latin typeface="+mj-ea"/>
              </a:rPr>
              <a:t>(</a:t>
            </a:r>
            <a:r>
              <a:rPr lang="ko-KR" altLang="en-US" sz="3200" b="1" smtClean="0">
                <a:latin typeface="+mj-ea"/>
              </a:rPr>
              <a:t>화면</a:t>
            </a:r>
            <a:r>
              <a:rPr lang="en-US" altLang="ko-KR" sz="3200" b="1" smtClean="0">
                <a:latin typeface="+mj-ea"/>
              </a:rPr>
              <a:t>)</a:t>
            </a:r>
            <a:endParaRPr lang="zh-CN" altLang="en-US" sz="3200" b="1">
              <a:latin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012904"/>
            <a:ext cx="8181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6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886700" cy="1325563"/>
          </a:xfrm>
        </p:spPr>
        <p:txBody>
          <a:bodyPr/>
          <a:lstStyle/>
          <a:p>
            <a:pPr algn="ctr"/>
            <a:r>
              <a:rPr lang="en-US" altLang="zh-CN" sz="6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E.O.D</a:t>
            </a:r>
            <a:endParaRPr lang="zh-CN" altLang="en-US" sz="6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20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940896"/>
            <a:ext cx="8181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6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687607"/>
          </a:xfrm>
        </p:spPr>
        <p:txBody>
          <a:bodyPr/>
          <a:lstStyle/>
          <a:p>
            <a:r>
              <a:rPr lang="ko-KR" altLang="en-US" sz="4000" b="1" smtClean="0">
                <a:solidFill>
                  <a:schemeClr val="bg1">
                    <a:lumMod val="50000"/>
                  </a:schemeClr>
                </a:solidFill>
              </a:rPr>
              <a:t>개발</a:t>
            </a:r>
            <a:r>
              <a:rPr lang="en-US" altLang="zh-CN" sz="4000" b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4000" b="1" smtClean="0">
                <a:solidFill>
                  <a:schemeClr val="bg1">
                    <a:lumMod val="50000"/>
                  </a:schemeClr>
                </a:solidFill>
              </a:rPr>
              <a:t>배경</a:t>
            </a:r>
            <a:endParaRPr lang="zh-CN" altLang="en-US" sz="4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087366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140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b="1" smtClean="0">
                <a:solidFill>
                  <a:schemeClr val="accent2"/>
                </a:solidFill>
              </a:rPr>
              <a:t>방송대 설립 취지</a:t>
            </a:r>
            <a:endParaRPr lang="en-US" altLang="ko-KR" sz="1400" b="1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01 </a:t>
            </a:r>
            <a:r>
              <a:rPr lang="ko-KR" altLang="en-US" sz="1400" smtClean="0"/>
              <a:t>고등교육의 기회 제공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02 </a:t>
            </a:r>
            <a:r>
              <a:rPr lang="ko-KR" altLang="en-US" sz="1400" smtClean="0"/>
              <a:t>국민교육의 수준 향상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03 </a:t>
            </a:r>
            <a:r>
              <a:rPr lang="ko-KR" altLang="en-US" sz="1400" smtClean="0"/>
              <a:t>사회교육의 확대발전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04  </a:t>
            </a:r>
            <a:r>
              <a:rPr lang="ko-KR" altLang="en-US" sz="1400" smtClean="0"/>
              <a:t>분야별 인재양성</a:t>
            </a:r>
            <a:endParaRPr lang="en-US" altLang="ko-KR" sz="140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b="1" smtClean="0">
                <a:solidFill>
                  <a:schemeClr val="accent2"/>
                </a:solidFill>
              </a:rPr>
              <a:t>방송대의 현실</a:t>
            </a:r>
            <a:endParaRPr lang="en-US" altLang="ko-KR" sz="1400" b="1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/>
              <a:t> </a:t>
            </a:r>
            <a:r>
              <a:rPr lang="en-US" altLang="ko-KR" sz="1400" smtClean="0"/>
              <a:t>   </a:t>
            </a:r>
            <a:r>
              <a:rPr lang="ko-KR" altLang="en-US" sz="1400" smtClean="0"/>
              <a:t>입학율</a:t>
            </a:r>
            <a:r>
              <a:rPr lang="en-US" altLang="ko-KR" sz="1400" smtClean="0"/>
              <a:t>, </a:t>
            </a:r>
            <a:r>
              <a:rPr lang="ko-KR" altLang="en-US" sz="1400" smtClean="0"/>
              <a:t>졸업율 낮음</a:t>
            </a:r>
            <a:endParaRPr lang="en-US" altLang="ko-KR" sz="140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smtClean="0"/>
              <a:t>    학점은행제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사이버대학과의 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      </a:t>
            </a:r>
            <a:r>
              <a:rPr lang="ko-KR" altLang="en-US" sz="1400" smtClean="0"/>
              <a:t>경쟁 심화</a:t>
            </a:r>
            <a:endParaRPr lang="en-US" altLang="ko-KR" sz="140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/>
              <a:t> </a:t>
            </a:r>
            <a:r>
              <a:rPr lang="en-US" altLang="ko-KR" sz="1400" smtClean="0"/>
              <a:t>   </a:t>
            </a:r>
            <a:r>
              <a:rPr lang="ko-KR" altLang="en-US" sz="1400" smtClean="0"/>
              <a:t>자율적 학습의 한계 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            – </a:t>
            </a:r>
            <a:r>
              <a:rPr lang="ko-KR" altLang="en-US" sz="1400" smtClean="0"/>
              <a:t>학업 성취도 문제</a:t>
            </a:r>
            <a:endParaRPr lang="en-US" altLang="ko-KR" sz="1400" smtClean="0"/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427984" y="1916832"/>
            <a:ext cx="43102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</a:rPr>
              <a:t>01 </a:t>
            </a:r>
            <a:r>
              <a:rPr lang="ko-KR" altLang="en-US" sz="2000" b="1" smtClean="0">
                <a:solidFill>
                  <a:srgbClr val="FF0000"/>
                </a:solidFill>
              </a:rPr>
              <a:t>맞춤형 콘텐츠</a:t>
            </a:r>
            <a:r>
              <a:rPr lang="en-US" altLang="ko-KR" sz="2000" b="1" smtClean="0">
                <a:solidFill>
                  <a:srgbClr val="FF0000"/>
                </a:solidFill>
              </a:rPr>
              <a:t>(</a:t>
            </a:r>
            <a:r>
              <a:rPr lang="ko-KR" altLang="en-US" sz="2000" b="1" smtClean="0">
                <a:solidFill>
                  <a:srgbClr val="FF0000"/>
                </a:solidFill>
              </a:rPr>
              <a:t>인터넷강의</a:t>
            </a:r>
            <a:r>
              <a:rPr lang="en-US" altLang="ko-KR" sz="2000" b="1" smtClean="0">
                <a:solidFill>
                  <a:srgbClr val="FF0000"/>
                </a:solidFill>
              </a:rPr>
              <a:t>)</a:t>
            </a:r>
            <a:r>
              <a:rPr lang="ko-KR" altLang="en-US" sz="2000" b="1" smtClean="0">
                <a:solidFill>
                  <a:srgbClr val="FF0000"/>
                </a:solidFill>
              </a:rPr>
              <a:t> 제공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 </a:t>
            </a:r>
            <a:r>
              <a:rPr lang="ko-KR" altLang="en-US" smtClean="0"/>
              <a:t> 기말고사 맞춤용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ko-KR" altLang="en-US" smtClean="0"/>
              <a:t>중위권 이하 수준 학습자를 타켓팅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  요점 위주의 강의 구성</a:t>
            </a:r>
            <a:r>
              <a:rPr lang="en-US" altLang="ko-KR" smtClean="0"/>
              <a:t>(</a:t>
            </a:r>
            <a:r>
              <a:rPr lang="ko-KR" altLang="en-US" smtClean="0"/>
              <a:t>시간</a:t>
            </a:r>
            <a:r>
              <a:rPr lang="en-US" altLang="ko-KR" smtClean="0"/>
              <a:t>/</a:t>
            </a:r>
            <a:r>
              <a:rPr lang="ko-KR" altLang="en-US" smtClean="0"/>
              <a:t>내용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en-US" altLang="ko-KR" sz="2000" smtClean="0">
                <a:solidFill>
                  <a:srgbClr val="FF0000"/>
                </a:solidFill>
              </a:rPr>
              <a:t>02 </a:t>
            </a:r>
            <a:r>
              <a:rPr lang="ko-KR" altLang="en-US" sz="2000" b="1" smtClean="0">
                <a:solidFill>
                  <a:srgbClr val="FF0000"/>
                </a:solidFill>
              </a:rPr>
              <a:t>스터디 플랫폼 제공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ko-KR" altLang="en-US" smtClean="0"/>
              <a:t>자율적 스터디 조직 지원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ko-KR" altLang="en-US" smtClean="0"/>
              <a:t>튜터의 스터디 지원</a:t>
            </a:r>
            <a:r>
              <a:rPr lang="en-US" altLang="ko-KR" smtClean="0"/>
              <a:t>(</a:t>
            </a:r>
            <a:r>
              <a:rPr lang="ko-KR" altLang="en-US" smtClean="0"/>
              <a:t>온</a:t>
            </a:r>
            <a:r>
              <a:rPr lang="en-US" altLang="ko-KR" smtClean="0"/>
              <a:t>/</a:t>
            </a:r>
            <a:r>
              <a:rPr lang="ko-KR" altLang="en-US" smtClean="0"/>
              <a:t>오프 라인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r>
              <a:rPr lang="en-US" altLang="ko-KR" sz="2000" smtClean="0">
                <a:solidFill>
                  <a:srgbClr val="FF0000"/>
                </a:solidFill>
              </a:rPr>
              <a:t>03 </a:t>
            </a:r>
            <a:r>
              <a:rPr lang="ko-KR" altLang="en-US" sz="2000" b="1" smtClean="0">
                <a:solidFill>
                  <a:srgbClr val="FF0000"/>
                </a:solidFill>
              </a:rPr>
              <a:t>학사행정에 </a:t>
            </a:r>
            <a:r>
              <a:rPr lang="ko-KR" altLang="en-US" sz="2000" b="1" smtClean="0">
                <a:solidFill>
                  <a:srgbClr val="FF0000"/>
                </a:solidFill>
              </a:rPr>
              <a:t>대한 정보 제공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ko-KR" altLang="en-US" smtClean="0"/>
              <a:t>시험일자</a:t>
            </a:r>
            <a:r>
              <a:rPr lang="en-US" altLang="ko-KR" smtClean="0"/>
              <a:t>/</a:t>
            </a:r>
            <a:r>
              <a:rPr lang="ko-KR" altLang="en-US" smtClean="0"/>
              <a:t>장소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ko-KR" altLang="en-US" smtClean="0"/>
              <a:t>수강신청</a:t>
            </a:r>
            <a:r>
              <a:rPr lang="en-US" altLang="ko-KR" smtClean="0"/>
              <a:t>/</a:t>
            </a:r>
            <a:r>
              <a:rPr lang="ko-KR" altLang="en-US" smtClean="0"/>
              <a:t>성적관리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ko-KR" altLang="en-US" smtClean="0"/>
              <a:t>일반 </a:t>
            </a:r>
            <a:r>
              <a:rPr lang="ko-KR" altLang="en-US" smtClean="0"/>
              <a:t>학사 행정 </a:t>
            </a:r>
            <a:r>
              <a:rPr lang="ko-KR" altLang="en-US" smtClean="0"/>
              <a:t>정보</a:t>
            </a:r>
            <a:endParaRPr lang="zh-CN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578740" y="3284984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156920"/>
            <a:ext cx="8181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9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687607"/>
          </a:xfrm>
        </p:spPr>
        <p:txBody>
          <a:bodyPr/>
          <a:lstStyle/>
          <a:p>
            <a:r>
              <a:rPr lang="ko-KR" altLang="en-US" sz="4000" b="1" smtClean="0">
                <a:solidFill>
                  <a:schemeClr val="bg1">
                    <a:lumMod val="50000"/>
                  </a:schemeClr>
                </a:solidFill>
              </a:rPr>
              <a:t>서비스 개요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</a:rPr>
              <a:t>사용자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087366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14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smtClean="0"/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484785"/>
            <a:ext cx="662208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940896"/>
            <a:ext cx="8181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3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3301" y="1268760"/>
            <a:ext cx="76663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41409" y="517701"/>
            <a:ext cx="200343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algn="ctr" defTabSz="1450940" latinLnBrk="0"/>
            <a:r>
              <a:rPr lang="ko-KR" altLang="en-US" sz="3600" b="1" spc="-2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" pitchFamily="34" charset="0"/>
              </a:rPr>
              <a:t>개발 환경</a:t>
            </a:r>
            <a:endParaRPr lang="en-CA" sz="3600" b="1" spc="-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301" y="1700808"/>
            <a:ext cx="2640547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작성도구</a:t>
            </a:r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웹서버</a:t>
            </a:r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856" y="4293096"/>
            <a:ext cx="2640547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prstClr val="white"/>
                </a:solidFill>
                <a:latin typeface="+mj-ea"/>
                <a:ea typeface="+mj-ea"/>
              </a:rPr>
              <a:t>Back-END</a:t>
            </a:r>
          </a:p>
          <a:p>
            <a:r>
              <a:rPr lang="en-US" altLang="ko-KR" b="1">
                <a:solidFill>
                  <a:prstClr val="white"/>
                </a:solidFill>
                <a:latin typeface="+mj-ea"/>
                <a:ea typeface="+mj-ea"/>
              </a:rPr>
              <a:t>Language</a:t>
            </a:r>
            <a:r>
              <a:rPr lang="en-US" altLang="ko-KR" b="1" smtClean="0">
                <a:solidFill>
                  <a:prstClr val="white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b="1" smtClean="0">
                <a:solidFill>
                  <a:prstClr val="white"/>
                </a:solidFill>
                <a:latin typeface="+mj-ea"/>
                <a:ea typeface="+mj-ea"/>
              </a:rPr>
              <a:t>Framework</a:t>
            </a:r>
            <a:endParaRPr lang="ko-KR" altLang="en-US" b="1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3429000"/>
            <a:ext cx="264054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prstClr val="white"/>
                </a:solidFill>
                <a:latin typeface="+mj-ea"/>
                <a:ea typeface="+mj-ea"/>
              </a:rPr>
              <a:t>Front-END</a:t>
            </a:r>
            <a:br>
              <a:rPr lang="en-US" altLang="ko-KR" b="1" smtClean="0">
                <a:solidFill>
                  <a:prstClr val="white"/>
                </a:solidFill>
                <a:latin typeface="+mj-ea"/>
                <a:ea typeface="+mj-ea"/>
              </a:rPr>
            </a:br>
            <a:r>
              <a:rPr lang="en-US" altLang="ko-KR" b="1" smtClean="0">
                <a:solidFill>
                  <a:prstClr val="white"/>
                </a:solidFill>
                <a:latin typeface="+mj-ea"/>
                <a:ea typeface="+mj-ea"/>
              </a:rPr>
              <a:t>Language </a:t>
            </a:r>
            <a:endParaRPr lang="ko-KR" altLang="en-US" b="1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8960" y="1700808"/>
            <a:ext cx="4633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prstClr val="black"/>
                </a:solidFill>
                <a:latin typeface="+mj-ea"/>
                <a:ea typeface="+mj-ea"/>
              </a:rPr>
              <a:t>Window10</a:t>
            </a:r>
          </a:p>
          <a:p>
            <a:r>
              <a:rPr lang="en-US" altLang="ko-KR" b="1" smtClean="0">
                <a:solidFill>
                  <a:prstClr val="black"/>
                </a:solidFill>
                <a:latin typeface="+mj-ea"/>
                <a:ea typeface="+mj-ea"/>
              </a:rPr>
              <a:t>Eclipse EE</a:t>
            </a:r>
          </a:p>
          <a:p>
            <a:r>
              <a:rPr lang="en-US" altLang="ko-KR" b="1" smtClean="0">
                <a:solidFill>
                  <a:prstClr val="black"/>
                </a:solidFill>
                <a:latin typeface="+mj-ea"/>
                <a:ea typeface="+mj-ea"/>
              </a:rPr>
              <a:t>OracleSQL 10g</a:t>
            </a:r>
          </a:p>
          <a:p>
            <a:r>
              <a:rPr lang="en-US" altLang="ko-KR" b="1" smtClean="0">
                <a:solidFill>
                  <a:prstClr val="black"/>
                </a:solidFill>
                <a:latin typeface="+mj-ea"/>
                <a:ea typeface="+mj-ea"/>
              </a:rPr>
              <a:t>Apache Tomcat v8.5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14618" y="3429000"/>
            <a:ext cx="463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prstClr val="black"/>
                </a:solidFill>
                <a:latin typeface="+mj-ea"/>
                <a:ea typeface="+mj-ea"/>
              </a:rPr>
              <a:t>HTML5, CSS3, </a:t>
            </a:r>
          </a:p>
          <a:p>
            <a:r>
              <a:rPr lang="en-US" altLang="ko-KR" b="1" smtClean="0">
                <a:solidFill>
                  <a:prstClr val="black"/>
                </a:solidFill>
                <a:latin typeface="+mj-ea"/>
                <a:ea typeface="+mj-ea"/>
              </a:rPr>
              <a:t>Javascript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96162" y="4365104"/>
            <a:ext cx="463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prstClr val="black"/>
                </a:solidFill>
                <a:latin typeface="+mn-ea"/>
              </a:rPr>
              <a:t>JAVA, JSP</a:t>
            </a:r>
          </a:p>
          <a:p>
            <a:r>
              <a:rPr lang="en-US" altLang="ko-KR" b="1" smtClean="0">
                <a:solidFill>
                  <a:prstClr val="black"/>
                </a:solidFill>
                <a:latin typeface="+mn-ea"/>
              </a:rPr>
              <a:t>Spring, Mybatis</a:t>
            </a:r>
          </a:p>
        </p:txBody>
      </p:sp>
      <p:grpSp>
        <p:nvGrpSpPr>
          <p:cNvPr id="34" name="Group 51"/>
          <p:cNvGrpSpPr/>
          <p:nvPr/>
        </p:nvGrpSpPr>
        <p:grpSpPr>
          <a:xfrm>
            <a:off x="463257" y="5754665"/>
            <a:ext cx="8176612" cy="152400"/>
            <a:chOff x="617674" y="5754665"/>
            <a:chExt cx="10902149" cy="152400"/>
          </a:xfrm>
        </p:grpSpPr>
        <p:cxnSp>
          <p:nvCxnSpPr>
            <p:cNvPr id="35" name="Straight Connector 52"/>
            <p:cNvCxnSpPr/>
            <p:nvPr/>
          </p:nvCxnSpPr>
          <p:spPr>
            <a:xfrm>
              <a:off x="617674" y="5830865"/>
              <a:ext cx="1090214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53"/>
            <p:cNvSpPr/>
            <p:nvPr/>
          </p:nvSpPr>
          <p:spPr>
            <a:xfrm>
              <a:off x="5524204" y="5754665"/>
              <a:ext cx="152400" cy="15240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Oval 54"/>
            <p:cNvSpPr/>
            <p:nvPr/>
          </p:nvSpPr>
          <p:spPr>
            <a:xfrm>
              <a:off x="5713741" y="5754665"/>
              <a:ext cx="152400" cy="152400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55"/>
            <p:cNvSpPr/>
            <p:nvPr/>
          </p:nvSpPr>
          <p:spPr>
            <a:xfrm>
              <a:off x="5898977" y="5754665"/>
              <a:ext cx="152400" cy="152400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56"/>
            <p:cNvSpPr/>
            <p:nvPr/>
          </p:nvSpPr>
          <p:spPr>
            <a:xfrm>
              <a:off x="6086120" y="5754665"/>
              <a:ext cx="152400" cy="152400"/>
            </a:xfrm>
            <a:prstGeom prst="ellipse">
              <a:avLst/>
            </a:prstGeom>
            <a:solidFill>
              <a:srgbClr val="9BB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Oval 57"/>
            <p:cNvSpPr/>
            <p:nvPr/>
          </p:nvSpPr>
          <p:spPr>
            <a:xfrm>
              <a:off x="6275657" y="5754665"/>
              <a:ext cx="152400" cy="152400"/>
            </a:xfrm>
            <a:prstGeom prst="ellipse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58"/>
            <p:cNvSpPr/>
            <p:nvPr/>
          </p:nvSpPr>
          <p:spPr>
            <a:xfrm>
              <a:off x="6460893" y="5754665"/>
              <a:ext cx="152400" cy="152400"/>
            </a:xfrm>
            <a:prstGeom prst="ellipse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0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3301" y="1268760"/>
            <a:ext cx="76663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95535" y="517701"/>
            <a:ext cx="783406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40" latinLnBrk="0"/>
            <a:r>
              <a:rPr lang="en-US" sz="3600" b="1" spc="-200" smtClean="0">
                <a:solidFill>
                  <a:prstClr val="white">
                    <a:lumMod val="50000"/>
                  </a:prstClr>
                </a:solidFill>
                <a:latin typeface="맑은 고딕"/>
                <a:cs typeface="Open Sans" pitchFamily="34" charset="0"/>
              </a:rPr>
              <a:t>Table Specifications</a:t>
            </a:r>
            <a:endParaRPr lang="en-CA" sz="3600" b="1" spc="-200" dirty="0">
              <a:solidFill>
                <a:prstClr val="white">
                  <a:lumMod val="50000"/>
                </a:prstClr>
              </a:solidFill>
              <a:cs typeface="Open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301" y="1700808"/>
            <a:ext cx="76663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8960" y="1700808"/>
            <a:ext cx="463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prstClr val="black"/>
                </a:solidFill>
                <a:latin typeface="맑은 고딕"/>
              </a:rPr>
              <a:t> </a:t>
            </a:r>
          </a:p>
        </p:txBody>
      </p:sp>
      <p:grpSp>
        <p:nvGrpSpPr>
          <p:cNvPr id="34" name="Group 51"/>
          <p:cNvGrpSpPr/>
          <p:nvPr/>
        </p:nvGrpSpPr>
        <p:grpSpPr>
          <a:xfrm>
            <a:off x="463257" y="5754665"/>
            <a:ext cx="8176612" cy="152400"/>
            <a:chOff x="617674" y="5754665"/>
            <a:chExt cx="10902149" cy="152400"/>
          </a:xfrm>
        </p:grpSpPr>
        <p:cxnSp>
          <p:nvCxnSpPr>
            <p:cNvPr id="35" name="Straight Connector 52"/>
            <p:cNvCxnSpPr/>
            <p:nvPr/>
          </p:nvCxnSpPr>
          <p:spPr>
            <a:xfrm>
              <a:off x="617674" y="5830865"/>
              <a:ext cx="1090214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53"/>
            <p:cNvSpPr/>
            <p:nvPr/>
          </p:nvSpPr>
          <p:spPr>
            <a:xfrm>
              <a:off x="5524204" y="5754665"/>
              <a:ext cx="152400" cy="15240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Oval 54"/>
            <p:cNvSpPr/>
            <p:nvPr/>
          </p:nvSpPr>
          <p:spPr>
            <a:xfrm>
              <a:off x="5713741" y="5754665"/>
              <a:ext cx="152400" cy="152400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55"/>
            <p:cNvSpPr/>
            <p:nvPr/>
          </p:nvSpPr>
          <p:spPr>
            <a:xfrm>
              <a:off x="5898977" y="5754665"/>
              <a:ext cx="152400" cy="152400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56"/>
            <p:cNvSpPr/>
            <p:nvPr/>
          </p:nvSpPr>
          <p:spPr>
            <a:xfrm>
              <a:off x="6086120" y="5754665"/>
              <a:ext cx="152400" cy="152400"/>
            </a:xfrm>
            <a:prstGeom prst="ellipse">
              <a:avLst/>
            </a:prstGeom>
            <a:solidFill>
              <a:srgbClr val="9BB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Oval 57"/>
            <p:cNvSpPr/>
            <p:nvPr/>
          </p:nvSpPr>
          <p:spPr>
            <a:xfrm>
              <a:off x="6275657" y="5754665"/>
              <a:ext cx="152400" cy="152400"/>
            </a:xfrm>
            <a:prstGeom prst="ellipse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58"/>
            <p:cNvSpPr/>
            <p:nvPr/>
          </p:nvSpPr>
          <p:spPr>
            <a:xfrm>
              <a:off x="6460893" y="5754665"/>
              <a:ext cx="152400" cy="152400"/>
            </a:xfrm>
            <a:prstGeom prst="ellipse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01" y="1904975"/>
            <a:ext cx="76663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6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3301" y="1268760"/>
            <a:ext cx="76663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95535" y="517701"/>
            <a:ext cx="783406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40" latinLnBrk="0"/>
            <a:r>
              <a:rPr lang="en-US" sz="3600" b="1" spc="-200" smtClean="0">
                <a:solidFill>
                  <a:prstClr val="white">
                    <a:lumMod val="50000"/>
                  </a:prstClr>
                </a:solidFill>
                <a:latin typeface="맑은 고딕"/>
                <a:cs typeface="Open Sans" pitchFamily="34" charset="0"/>
              </a:rPr>
              <a:t>Table Specifications</a:t>
            </a:r>
            <a:endParaRPr lang="en-CA" sz="3600" b="1" spc="-200" dirty="0">
              <a:solidFill>
                <a:prstClr val="white">
                  <a:lumMod val="50000"/>
                </a:prstClr>
              </a:solidFill>
              <a:cs typeface="Open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301" y="1700808"/>
            <a:ext cx="76663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4" name="Group 51"/>
          <p:cNvGrpSpPr/>
          <p:nvPr/>
        </p:nvGrpSpPr>
        <p:grpSpPr>
          <a:xfrm>
            <a:off x="463257" y="5754665"/>
            <a:ext cx="8176612" cy="152400"/>
            <a:chOff x="617674" y="5754665"/>
            <a:chExt cx="10902149" cy="152400"/>
          </a:xfrm>
        </p:grpSpPr>
        <p:cxnSp>
          <p:nvCxnSpPr>
            <p:cNvPr id="35" name="Straight Connector 52"/>
            <p:cNvCxnSpPr/>
            <p:nvPr/>
          </p:nvCxnSpPr>
          <p:spPr>
            <a:xfrm>
              <a:off x="617674" y="5830865"/>
              <a:ext cx="1090214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53"/>
            <p:cNvSpPr/>
            <p:nvPr/>
          </p:nvSpPr>
          <p:spPr>
            <a:xfrm>
              <a:off x="5524204" y="5754665"/>
              <a:ext cx="152400" cy="15240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Oval 54"/>
            <p:cNvSpPr/>
            <p:nvPr/>
          </p:nvSpPr>
          <p:spPr>
            <a:xfrm>
              <a:off x="5713741" y="5754665"/>
              <a:ext cx="152400" cy="152400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55"/>
            <p:cNvSpPr/>
            <p:nvPr/>
          </p:nvSpPr>
          <p:spPr>
            <a:xfrm>
              <a:off x="5898977" y="5754665"/>
              <a:ext cx="152400" cy="152400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56"/>
            <p:cNvSpPr/>
            <p:nvPr/>
          </p:nvSpPr>
          <p:spPr>
            <a:xfrm>
              <a:off x="6086120" y="5754665"/>
              <a:ext cx="152400" cy="152400"/>
            </a:xfrm>
            <a:prstGeom prst="ellipse">
              <a:avLst/>
            </a:prstGeom>
            <a:solidFill>
              <a:srgbClr val="9BB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Oval 57"/>
            <p:cNvSpPr/>
            <p:nvPr/>
          </p:nvSpPr>
          <p:spPr>
            <a:xfrm>
              <a:off x="6275657" y="5754665"/>
              <a:ext cx="152400" cy="152400"/>
            </a:xfrm>
            <a:prstGeom prst="ellipse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58"/>
            <p:cNvSpPr/>
            <p:nvPr/>
          </p:nvSpPr>
          <p:spPr>
            <a:xfrm>
              <a:off x="6460893" y="5754665"/>
              <a:ext cx="152400" cy="152400"/>
            </a:xfrm>
            <a:prstGeom prst="ellipse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324100"/>
            <a:ext cx="65055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3301" y="1268760"/>
            <a:ext cx="76663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95535" y="517701"/>
            <a:ext cx="783406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40" latinLnBrk="0"/>
            <a:r>
              <a:rPr lang="en-US" sz="3600" b="1" spc="-200" smtClean="0">
                <a:solidFill>
                  <a:prstClr val="white">
                    <a:lumMod val="50000"/>
                  </a:prstClr>
                </a:solidFill>
                <a:latin typeface="맑은 고딕"/>
                <a:cs typeface="Open Sans" pitchFamily="34" charset="0"/>
              </a:rPr>
              <a:t>Table Specifications</a:t>
            </a:r>
            <a:endParaRPr lang="en-CA" sz="3600" b="1" spc="-200" dirty="0">
              <a:solidFill>
                <a:prstClr val="white">
                  <a:lumMod val="50000"/>
                </a:prstClr>
              </a:solidFill>
              <a:cs typeface="Open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301" y="1700808"/>
            <a:ext cx="76663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8960" y="1700808"/>
            <a:ext cx="463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prstClr val="black"/>
                </a:solidFill>
                <a:latin typeface="맑은 고딕"/>
              </a:rPr>
              <a:t> </a:t>
            </a:r>
          </a:p>
        </p:txBody>
      </p:sp>
      <p:grpSp>
        <p:nvGrpSpPr>
          <p:cNvPr id="34" name="Group 51"/>
          <p:cNvGrpSpPr/>
          <p:nvPr/>
        </p:nvGrpSpPr>
        <p:grpSpPr>
          <a:xfrm>
            <a:off x="463257" y="5754665"/>
            <a:ext cx="8176612" cy="152400"/>
            <a:chOff x="617674" y="5754665"/>
            <a:chExt cx="10902149" cy="152400"/>
          </a:xfrm>
        </p:grpSpPr>
        <p:cxnSp>
          <p:nvCxnSpPr>
            <p:cNvPr id="35" name="Straight Connector 52"/>
            <p:cNvCxnSpPr/>
            <p:nvPr/>
          </p:nvCxnSpPr>
          <p:spPr>
            <a:xfrm>
              <a:off x="617674" y="5830865"/>
              <a:ext cx="1090214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53"/>
            <p:cNvSpPr/>
            <p:nvPr/>
          </p:nvSpPr>
          <p:spPr>
            <a:xfrm>
              <a:off x="5524204" y="5754665"/>
              <a:ext cx="152400" cy="15240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Oval 54"/>
            <p:cNvSpPr/>
            <p:nvPr/>
          </p:nvSpPr>
          <p:spPr>
            <a:xfrm>
              <a:off x="5713741" y="5754665"/>
              <a:ext cx="152400" cy="152400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55"/>
            <p:cNvSpPr/>
            <p:nvPr/>
          </p:nvSpPr>
          <p:spPr>
            <a:xfrm>
              <a:off x="5898977" y="5754665"/>
              <a:ext cx="152400" cy="152400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56"/>
            <p:cNvSpPr/>
            <p:nvPr/>
          </p:nvSpPr>
          <p:spPr>
            <a:xfrm>
              <a:off x="6086120" y="5754665"/>
              <a:ext cx="152400" cy="152400"/>
            </a:xfrm>
            <a:prstGeom prst="ellipse">
              <a:avLst/>
            </a:prstGeom>
            <a:solidFill>
              <a:srgbClr val="9BB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Oval 57"/>
            <p:cNvSpPr/>
            <p:nvPr/>
          </p:nvSpPr>
          <p:spPr>
            <a:xfrm>
              <a:off x="6275657" y="5754665"/>
              <a:ext cx="152400" cy="152400"/>
            </a:xfrm>
            <a:prstGeom prst="ellipse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58"/>
            <p:cNvSpPr/>
            <p:nvPr/>
          </p:nvSpPr>
          <p:spPr>
            <a:xfrm>
              <a:off x="6460893" y="5754665"/>
              <a:ext cx="152400" cy="152400"/>
            </a:xfrm>
            <a:prstGeom prst="ellipse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73050"/>
              </p:ext>
            </p:extLst>
          </p:nvPr>
        </p:nvGraphicFramePr>
        <p:xfrm>
          <a:off x="795339" y="2266950"/>
          <a:ext cx="7161038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워크시트" r:id="rId3" imgW="7553303" imgH="2324100" progId="Excel.Sheet.12">
                  <p:embed/>
                </p:oleObj>
              </mc:Choice>
              <mc:Fallback>
                <p:oleObj name="워크시트" r:id="rId3" imgW="7553303" imgH="2324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339" y="2266950"/>
                        <a:ext cx="7161038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3301" y="1268760"/>
            <a:ext cx="76663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95535" y="517701"/>
            <a:ext cx="783406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40" latinLnBrk="0"/>
            <a:r>
              <a:rPr lang="en-US" sz="3600" b="1" spc="-200" smtClean="0">
                <a:solidFill>
                  <a:prstClr val="white">
                    <a:lumMod val="50000"/>
                  </a:prstClr>
                </a:solidFill>
                <a:latin typeface="맑은 고딕"/>
                <a:cs typeface="Open Sans" pitchFamily="34" charset="0"/>
              </a:rPr>
              <a:t>Table </a:t>
            </a:r>
            <a:r>
              <a:rPr lang="en-US" sz="3600" b="1" spc="-200" smtClean="0">
                <a:solidFill>
                  <a:prstClr val="white">
                    <a:lumMod val="50000"/>
                  </a:prstClr>
                </a:solidFill>
                <a:latin typeface="맑은 고딕"/>
                <a:cs typeface="Open Sans" pitchFamily="34" charset="0"/>
              </a:rPr>
              <a:t>Specifications</a:t>
            </a:r>
            <a:endParaRPr lang="en-CA" sz="3600" b="1" spc="-200" dirty="0">
              <a:solidFill>
                <a:prstClr val="white">
                  <a:lumMod val="50000"/>
                </a:prstClr>
              </a:solidFill>
              <a:cs typeface="Open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301" y="1700808"/>
            <a:ext cx="76663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endParaRPr lang="en-US" altLang="ko-KR" b="1" smtClean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8960" y="1700808"/>
            <a:ext cx="463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prstClr val="black"/>
                </a:solidFill>
                <a:latin typeface="맑은 고딕"/>
              </a:rPr>
              <a:t> </a:t>
            </a:r>
          </a:p>
        </p:txBody>
      </p:sp>
      <p:grpSp>
        <p:nvGrpSpPr>
          <p:cNvPr id="34" name="Group 51"/>
          <p:cNvGrpSpPr/>
          <p:nvPr/>
        </p:nvGrpSpPr>
        <p:grpSpPr>
          <a:xfrm>
            <a:off x="463257" y="5754665"/>
            <a:ext cx="8176612" cy="152400"/>
            <a:chOff x="617674" y="5754665"/>
            <a:chExt cx="10902149" cy="152400"/>
          </a:xfrm>
        </p:grpSpPr>
        <p:cxnSp>
          <p:nvCxnSpPr>
            <p:cNvPr id="35" name="Straight Connector 52"/>
            <p:cNvCxnSpPr/>
            <p:nvPr/>
          </p:nvCxnSpPr>
          <p:spPr>
            <a:xfrm>
              <a:off x="617674" y="5830865"/>
              <a:ext cx="1090214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53"/>
            <p:cNvSpPr/>
            <p:nvPr/>
          </p:nvSpPr>
          <p:spPr>
            <a:xfrm>
              <a:off x="5524204" y="5754665"/>
              <a:ext cx="152400" cy="15240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Oval 54"/>
            <p:cNvSpPr/>
            <p:nvPr/>
          </p:nvSpPr>
          <p:spPr>
            <a:xfrm>
              <a:off x="5713741" y="5754665"/>
              <a:ext cx="152400" cy="152400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55"/>
            <p:cNvSpPr/>
            <p:nvPr/>
          </p:nvSpPr>
          <p:spPr>
            <a:xfrm>
              <a:off x="5898977" y="5754665"/>
              <a:ext cx="152400" cy="152400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56"/>
            <p:cNvSpPr/>
            <p:nvPr/>
          </p:nvSpPr>
          <p:spPr>
            <a:xfrm>
              <a:off x="6086120" y="5754665"/>
              <a:ext cx="152400" cy="152400"/>
            </a:xfrm>
            <a:prstGeom prst="ellipse">
              <a:avLst/>
            </a:prstGeom>
            <a:solidFill>
              <a:srgbClr val="9BB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Oval 57"/>
            <p:cNvSpPr/>
            <p:nvPr/>
          </p:nvSpPr>
          <p:spPr>
            <a:xfrm>
              <a:off x="6275657" y="5754665"/>
              <a:ext cx="152400" cy="152400"/>
            </a:xfrm>
            <a:prstGeom prst="ellipse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58"/>
            <p:cNvSpPr/>
            <p:nvPr/>
          </p:nvSpPr>
          <p:spPr>
            <a:xfrm>
              <a:off x="6460893" y="5754665"/>
              <a:ext cx="152400" cy="152400"/>
            </a:xfrm>
            <a:prstGeom prst="ellipse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6483"/>
            <a:ext cx="7546034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527AC2FE-B5B3-4B31-B419-1D0182E00FEC}" type="slidenum">
              <a:rPr lang="en-US" smtClean="0">
                <a:solidFill>
                  <a:prstClr val="black"/>
                </a:solidFill>
              </a:rPr>
              <a:pPr latinLnBrk="0"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204</Words>
  <Application>Microsoft Office PowerPoint</Application>
  <PresentationFormat>화면 슬라이드 쇼(4:3)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3_Office Theme</vt:lpstr>
      <vt:lpstr>5_Office Theme</vt:lpstr>
      <vt:lpstr>워크시트</vt:lpstr>
      <vt:lpstr>PowerPoint 프레젠테이션</vt:lpstr>
      <vt:lpstr>목차   01 개발 배경 02 서비스 개요 03 개발 환경 04 Table Specifications 05 사용자 서비스 (화면)</vt:lpstr>
      <vt:lpstr>개발 배경</vt:lpstr>
      <vt:lpstr>서비스 개요(사용자)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E.O.D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홍원경</dc:creator>
  <cp:lastModifiedBy>Windows 사용자</cp:lastModifiedBy>
  <cp:revision>64</cp:revision>
  <dcterms:created xsi:type="dcterms:W3CDTF">2017-10-09T07:19:03Z</dcterms:created>
  <dcterms:modified xsi:type="dcterms:W3CDTF">2019-07-01T06:40:31Z</dcterms:modified>
</cp:coreProperties>
</file>