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>
      <p:cViewPr varScale="1">
        <p:scale>
          <a:sx n="110" d="100"/>
          <a:sy n="110" d="100"/>
        </p:scale>
        <p:origin x="2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A157-2E52-4269-B495-E356459072B2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DD133-ACA2-4959-97B6-5EF4F1F44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7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7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3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내용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다시하기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다시뽑기</a:t>
            </a:r>
            <a:r>
              <a:rPr lang="en-US" altLang="ko-KR" dirty="0" smtClean="0"/>
              <a:t>(3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오늘의 </a:t>
            </a:r>
            <a:r>
              <a:rPr lang="ko-KR" altLang="en-US" baseline="0" dirty="0" err="1" smtClean="0"/>
              <a:t>타로로</a:t>
            </a:r>
            <a:r>
              <a:rPr lang="ko-KR" altLang="en-US" baseline="0" dirty="0" smtClean="0"/>
              <a:t> 이동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DD133-ACA2-4959-97B6-5EF4F1F44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3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0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6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8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D4A2-8A9A-4DEF-8F6A-CBE546EB5C2B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8217-D31B-4B31-98B9-311E4AF7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9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075471"/>
          </a:xfrm>
        </p:spPr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기획서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2199" y="104631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TNT</a:t>
            </a: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6" y="171450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6136" y="3349291"/>
            <a:ext cx="1512168" cy="1338828"/>
          </a:xfrm>
          <a:prstGeom prst="rect">
            <a:avLst/>
          </a:prstGeom>
          <a:noFill/>
          <a:effectLst>
            <a:glow rad="5461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조장</a:t>
            </a:r>
            <a:r>
              <a:rPr lang="en-US" altLang="ko-KR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김슬기</a:t>
            </a:r>
            <a:endParaRPr lang="en-US" altLang="ko-KR" b="1" dirty="0" smtClean="0">
              <a:solidFill>
                <a:schemeClr val="bg1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조원</a:t>
            </a:r>
            <a:r>
              <a:rPr lang="en-US" altLang="ko-KR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오나래</a:t>
            </a:r>
            <a:endParaRPr lang="en-US" altLang="ko-KR" b="1" dirty="0" smtClean="0">
              <a:solidFill>
                <a:schemeClr val="bg1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</a:rPr>
              <a:t>     　임준섭</a:t>
            </a:r>
            <a:endParaRPr lang="ko-KR" altLang="en-US" b="1" dirty="0">
              <a:solidFill>
                <a:schemeClr val="bg1"/>
              </a:solidFill>
              <a:effectLst>
                <a:glow rad="228600">
                  <a:schemeClr val="tx1">
                    <a:lumMod val="95000"/>
                    <a:lumOff val="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5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26308" r="38154" b="24295"/>
          <a:stretch/>
        </p:blipFill>
        <p:spPr>
          <a:xfrm>
            <a:off x="6580030" y="5877272"/>
            <a:ext cx="2376264" cy="8901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05620" y="6107678"/>
            <a:ext cx="1468697" cy="13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천재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8205619" y="6230552"/>
            <a:ext cx="1468697" cy="13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등이네</a:t>
            </a:r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87604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3-4.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다이나믹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모드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기능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레벨 마다 다른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방해블럭이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시부터 놓여진다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전에 화면 중간에 메시지가 보인다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키를 누르면 게임을 시작합니다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시부터 시간을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레벨은 지정된 개수의 줄을 없애면 한 레벨 올라간다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나올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블럭들을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미리 보여준다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중단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실행 중 스페이스를 누르면 게임이 중단되고 게임 중단 시 스페이스를 누르면 게임이 재실행 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블록이 가장 윗면에 닿으면 게임이 종료된다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기록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시간을 중심으로 순위를 판단하여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안에 들어간 기록은 이름과 시간 레벨을 기록할 수 있다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이름은 직접 넣는다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269" y="6424518"/>
            <a:ext cx="1695450" cy="342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06801"/>
            <a:ext cx="4762500" cy="4991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9592" y="2708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44" y="4659419"/>
            <a:ext cx="3632956" cy="220876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7935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주제</a:t>
            </a:r>
            <a:r>
              <a:rPr lang="en-US" altLang="ko-KR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타로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카드를 이용한 운세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및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테트리스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구현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2800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개요</a:t>
            </a:r>
            <a:endParaRPr lang="en-US" altLang="ko-KR" sz="2800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타로</a:t>
            </a:r>
            <a:endParaRPr lang="en-US" altLang="ko-KR" sz="20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운세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타로 등 심리와 관련되어 각광받고 있는 분야로 사용자의 수가 점점 늘어나고 있는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추세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테트리스</a:t>
            </a:r>
            <a:endParaRPr lang="en-US" altLang="ko-KR" sz="20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>
              <a:buFont typeface="나눔고딕" panose="020D0604000000000000" pitchFamily="50" charset="-127"/>
              <a:buChar char="–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각기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모양의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블록을 가로줄에 채워 넣으면 해당 줄이 사라지면서 점수가 올라가는 형식의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나눔고딕" panose="020D0604000000000000" pitchFamily="50" charset="-127"/>
              <a:buChar char="–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두뇌 발달에 긍정적인 영향을 주며 공간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지각력을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키울 수 있음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나눔고딕" panose="020D0604000000000000" pitchFamily="50" charset="-127"/>
              <a:buChar char="–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성장하는 어린이들과 바쁘게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살아가는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사람에게 갑갑한 일상에서 재미있고 흥미로우며 심리적 감정을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얻을 수 있게 한다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82658"/>
            <a:ext cx="4762500" cy="499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99" y="239658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</a:t>
            </a:r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1628800"/>
            <a:ext cx="3995936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타로 그림버튼 클릭 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[2-1.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타로 시작 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그림버튼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[2-2.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탈출 그림버튼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[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0573" y="1717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3521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407254"/>
            <a:ext cx="7451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500 * 500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사이즈로 제작했으며 크기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배경화면 및 디자인 모두 추후 변경될 수 있음</a:t>
            </a: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851" y="5404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937" y="171033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2-1.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타로 시작 화면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0" y="1556792"/>
            <a:ext cx="3851920" cy="4775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① 오늘의 타로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[2-2.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오늘의 타로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로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② 나가기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아래 메뉴 추가 가능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-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애정운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타로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-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학업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함초롬바탕" panose="02030504000101010101" pitchFamily="18" charset="-127"/>
              </a:rPr>
              <a:t>진로 타로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400" dirty="0" err="1">
              <a:latin typeface="나눔고딕 ExtraBold" panose="020D0904000000000000" pitchFamily="50" charset="-127"/>
              <a:ea typeface="나눔고딕 ExtraBold" panose="020D0904000000000000" pitchFamily="50" charset="-127"/>
              <a:cs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762500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31360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4700" y="41065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292080" y="3320718"/>
            <a:ext cx="3851920" cy="293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058" y="12918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2-2.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타로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버튼 클릭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 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[2-3.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 선택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아래 조건에서도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이후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키보드의 아무 버튼이나 눌렀을 경우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4762500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587" y="537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46" y="4050360"/>
            <a:ext cx="3924300" cy="2600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922" y="38935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2-3.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 선택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4392488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2023" y="28529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카드 중 하나를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 출력 창이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팝업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뽑기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[2-2.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타로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나가기 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꺾인 연결선 12"/>
          <p:cNvCxnSpPr>
            <a:stCxn id="5" idx="2"/>
          </p:cNvCxnSpPr>
          <p:nvPr/>
        </p:nvCxnSpPr>
        <p:spPr>
          <a:xfrm rot="16200000" flipH="1">
            <a:off x="2935987" y="2806053"/>
            <a:ext cx="1656184" cy="2488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6202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0055" y="6202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7346" y="40850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21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4762500" cy="5000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8749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3-1.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테트리스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 화면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274537"/>
            <a:ext cx="35387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1" dirty="0" smtClean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모드 클릭 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[3-2. 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모드 게임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이동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멀티 모드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 모드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이동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다이나믹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모드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3-4.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다이나믹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모드</a:t>
            </a:r>
            <a:r>
              <a:rPr lang="en-US" altLang="ko-KR" sz="1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이동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 나가기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시작화면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3068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366" y="5297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38287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366" y="45375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546"/>
            <a:ext cx="1962150" cy="1400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17" y="157224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3-2. </a:t>
            </a:r>
            <a:r>
              <a:rPr lang="ko-KR" altLang="en-US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싱글모드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전에 화면 중간에 메시지가 보인다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</a:t>
            </a:r>
            <a:r>
              <a:rPr lang="ko-KR" altLang="en-US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키를 누르면 게임을 시작합니다</a:t>
            </a:r>
            <a:r>
              <a: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시부터 시간을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레벨은 지정된 개수의 줄을 없애면 한 레벨 올라간다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나올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블럭들을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미리 보여준다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중단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실행 중 스페이스를 누르면 게임이 중단되고 게임 중단 시 스페이스를 누르면 게임이 재실행 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블록이 가장 윗면에 닿으면 게임이 종료된다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순위 기록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시간을 중심으로 순위를 판단하여 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안에 들어간 기록은 이름과 시간 레벨을 기록할 수 있다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이름은 직접 넣는다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26308" r="38154" b="24295"/>
          <a:stretch/>
        </p:blipFill>
        <p:spPr>
          <a:xfrm>
            <a:off x="6580030" y="5301208"/>
            <a:ext cx="2376264" cy="146621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269" y="6424518"/>
            <a:ext cx="1695450" cy="3429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83051" y="5786776"/>
            <a:ext cx="1468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천재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8166734" y="5899755"/>
            <a:ext cx="1468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등이네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63138"/>
            <a:ext cx="4762500" cy="4991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21823" y="3763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470" y="358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824" y="21120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7470" y="2820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0030" y="63980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6933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802" y="141710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3-3. </a:t>
            </a:r>
            <a:r>
              <a:rPr lang="ko-KR" altLang="en-US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멀티모드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60032" y="1429320"/>
            <a:ext cx="3538736" cy="45259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두 사람이 대전한다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1pc: </a:t>
            </a:r>
            <a:r>
              <a:rPr lang="en-US" altLang="ko-KR" sz="1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w,a,s,d,space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사용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2pc: 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방향키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shift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사용</a:t>
            </a:r>
            <a:endParaRPr lang="en-US" altLang="ko-KR" sz="1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전에 화면 중간에 메시지가 보인다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</a:t>
            </a: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키를 누르면 게임을 시작합니다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시부터 시간을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레벨을 알려준다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 시간을 버티면 레벨이 한 단계 씩 올라간다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나올 </a:t>
            </a: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블럭들을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미리 보여준다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중단</a:t>
            </a:r>
            <a:endParaRPr lang="en-US" altLang="ko-KR" sz="1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실행 중 스페이스를 누르면 게임이 중단되고 게임 중단 시 스페이스를 누르면 게임이 재실행 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/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양쪽 모두에게 해당된다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블록이 가장 윗면에 먼저 닿는 측이 지게 되면서 게임이 종료된다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 쪽과 이긴 쪽의 메인 화면에 각자의 상황에 맞는 영상을 보여준다</a:t>
            </a:r>
            <a:r>
              <a:rPr lang="en-US" altLang="ko-KR" sz="1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엔터를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누르면 새 게임이 시작된다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4" y="4077072"/>
            <a:ext cx="1368152" cy="907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30722"/>
            <a:ext cx="907301" cy="453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139952" cy="21693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6" y="5558512"/>
            <a:ext cx="1368152" cy="9073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22" y="5997697"/>
            <a:ext cx="1411778" cy="4681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6587" y="36026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1PC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7638" y="51710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PC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08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1095</TotalTime>
  <Words>713</Words>
  <Application>Microsoft Office PowerPoint</Application>
  <PresentationFormat>화면 슬라이드 쇼(4:3)</PresentationFormat>
  <Paragraphs>156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Adobe 고딕 Std B</vt:lpstr>
      <vt:lpstr>나눔고딕</vt:lpstr>
      <vt:lpstr>나눔고딕 ExtraBold</vt:lpstr>
      <vt:lpstr>다음_SemiBold</vt:lpstr>
      <vt:lpstr>맑은 고딕</vt:lpstr>
      <vt:lpstr>함초롬바탕</vt:lpstr>
      <vt:lpstr>Arial</vt:lpstr>
      <vt:lpstr>Office 테마</vt:lpstr>
      <vt:lpstr>프로젝트 기획서</vt:lpstr>
      <vt:lpstr>PowerPoint 프레젠테이션</vt:lpstr>
      <vt:lpstr>1. 시작 화면(메인)</vt:lpstr>
      <vt:lpstr>2-1. 타로 시작 화면</vt:lpstr>
      <vt:lpstr>2-2. 오늘의 타로 </vt:lpstr>
      <vt:lpstr>2-3. 카드 선택</vt:lpstr>
      <vt:lpstr>3-1. 테트리스 시작 화면</vt:lpstr>
      <vt:lpstr>3-2. 싱글모드</vt:lpstr>
      <vt:lpstr>3-3. 멀티모드</vt:lpstr>
      <vt:lpstr>3-4. 다이나믹 모드(추가 기능)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타로 계획서</dc:title>
  <dc:creator>user</dc:creator>
  <cp:lastModifiedBy>Windows 사용자</cp:lastModifiedBy>
  <cp:revision>50</cp:revision>
  <dcterms:created xsi:type="dcterms:W3CDTF">2017-10-24T12:34:56Z</dcterms:created>
  <dcterms:modified xsi:type="dcterms:W3CDTF">2017-10-27T00:39:14Z</dcterms:modified>
</cp:coreProperties>
</file>