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5:20:1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4585.477 6448.890 767,'0.000'6.186'0,"0.000"0.263"0,0.000 1.643-6,0.000 2.222 4,0.000 1.746 0,0.000-5.434 1,0.000-0.283 0,0.000 5.179-1,0.000-2.703 3,0.000-1.993 0,0.000 0.695 0,0.000 0.299 0,0.000-0.871 0,0.000-0.258-1,0.000 1.877 1,0.000-1.633 0,0.000 0.497-1,0.000 5.608-3,0.000-6.086 1,0.000-0.021 2,0.000-0.327-1,0.000-0.502 0,0.000 4.346 1,0.000-1.233-1,0.000-0.273 1,0.000-0.756 3,0.000-1.819-1,0.000 0.510-3,0.000-0.873 1,0.000 5.000-1,0.000-1.835 1,0.000-1.745 0,0.000 6.567-1,0.000-6.146 0,0.000 0.274 0,0.000-0.124 1,0.000-0.382-1,0.000-0.530 0,0.000 1.005 0,0.000-0.194 1,0.000-1.654 0,0.000 4.973 3,0.000-1.632 0,-1.253 2.919-3,-0.246-4.846-1,-0.587 1.039 0,-0.168 0.610-1,0.099 0.297 1,0.252 0.081 0,0.322-0.056 0,-0.422-0.513 3,-0.833-0.743-1,-1.008-0.816-1,-1.023-0.787 0,0.425-1.473 0,0.215-0.652-1,-2.815 2.959 1,2.270-1.667 1,0.443 1.087 2,-0.052-0.712-2,-0.470 0.780 0,1.270-1.152 0,0.758 0.620-2,1.999-0.543 1,0.985 1.777-1,-0.017 2.197 1,-0.021 0.955 0,-0.786 0.919 0,-1.207-5.069-1,-0.533 0.313 0,-0.108 0.313 1,0.522-1.333 0,0.198-0.247 0,-1.044 4.862 1,0.901-0.079-1,1.316-4.596 0,0.226 0.322 0,0.171 0.342 1,-0.632 4.205 0,-1.299-0.917-1,-1.501-0.622-1,-0.119-1.184 0,0.989-1.617 1,0.583 1.286-1,1.574-1.101 0,0.667-0.242 1,0.147-0.175-1,-0.023-0.059 2,-0.119 0.130 2,-0.059 0.659 0,0.009 3.007-2,0.001 1.075-1,0.001-4.586-1,0.000-0.368 0,0.000 4.065 0,0.000-3.126 0,0.000-0.920 0,0.000 0.568 1,0.000-0.491 0,0.000 0.557 3,0.000 1.199 1,0.000 1.912-6,0.000 0.259 0,0.000-2.933 1,0.000-1.220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5:20:1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4770.477 7204.890 767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0:25:12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-752.909 4618.890 767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1393.000 280.000,'0.025'-0.021,"0.038"-0.032,0.043-0.036,0.043-0.036,0.039-0.032,0.033-0.028,0.027-0.023,0.021-0.018,0.016-0.013,0.011-0.009,0.007-0.006,0.004-0.003,0.002-0.002,0.000-0.000,-0.000 0.000,-0.001 0.001,-0.001 0.001,-0.001 0.001,-0.001 0.001,-0.001 0.001,-0.244 0.203,0.308-0.276,0.066-0.072,0.053-0.059,0.040-0.046,0.029-0.035,0.020-0.025,0.013-0.017,-0.454 0.449,0.963-0.851,0.215-0.147,0.088-0.041,0.002 0.029,-0.034 0.046,-0.069 0.064,-0.079 0.066,-0.079 0.061,-0.072 0.054,-0.062 0.044,-0.051 0.035,-0.759 0.622,1.399-0.780,0.225-0.029,0.033 0.023,-0.086 0.053,-0.150 0.066,-0.175 0.068,-0.926 0.455,0.882-0.694,-0.065-0.073,-0.118 0.018,-0.140 0.072,-0.143 0.100,-0.132 0.109,-0.115 0.106,-0.095 0.095,-0.074 0.080,-0.056 0.064,-0.184 0.191,0.045 0.001,-0.049 0.042,0.941-0.601,0.254-0.179,0.110-0.103,0.014-0.048,-0.046-0.010,-0.077 0.013,-0.089 0.026,-0.088 0.031,-0.079 0.032,-0.067 0.029,-0.054 0.025,-0.898 0.792,0.775-0.709,-0.070 0.048,-0.092 0.073,-0.099 0.084,-0.096 0.084,-0.087 0.078,-0.075 0.068,-0.061 0.056,-0.048 0.045,-0.036 0.034,-0.025 0.025,-0.214 0.222,0.696-0.591,0.257-0.173,0.134-0.064,0.044 0.010,-0.016 0.057,-0.032 0.008,0.123-0.105,0.059-0.063,0.422-0.357,-0.094 0.043,-0.179 0.119,-0.219 0.157,-0.227 0.170,-0.215 0.165,-0.190 0.149,-0.161 0.127,-0.129 0.104,0.103-0.109,0.080-0.072,0.061-0.046,0.045-0.026,0.031-0.011,0.020-0.001,-0.548 0.464,0.585-0.475,0.046-0.005,0.026 0.018,0.012 0.032,0.001 0.039,-0.005 0.040,-0.009 0.039,-0.618 0.328,0.920-0.632,0.100-0.134,0.008-0.054,-0.052 0.002,-0.086 0.037,-0.102 0.057,-0.104 0.065,0.018-0.035,0.021-0.023,0.021-0.014,0.020-0.007,0.017-0.002,0.445-0.263,0.114-0.034,-0.051 0.068,-0.148 0.124,-0.195 0.148,-0.206 0.150,-0.196 0.138,-0.173 0.119,-0.143 0.097,-0.113 0.076,-0.050 0.087,0.468-0.224,0.116-0.073,0.009-0.037,-0.057-0.011,-0.092 0.005,-0.106 0.014,-0.104 0.019,-0.095 0.020,-0.080 0.019,-0.227 0.313,0.612-0.544,0.198-0.124,0.095-0.059,0.022-0.013,-0.025 0.017,-0.052 0.035,-0.109 0.083,-0.092 0.069,-0.093 0.071,-0.087 0.067,-0.422 0.379,0.613-0.507,0.035-0.028,-0.029 0.011,-0.067 0.035,-0.084 0.046,-0.088 0.050,-0.083 0.048,0.106-0.051,0.079-0.047,0.029-0.012,-0.005 0.013,0.219-0.107,0.205-0.119,0.140-0.082,0.088-0.052,-0.965 0.687,1.306-0.874,-0.004 0.039,-0.089 0.090,-0.138 0.117,-0.160 0.126,-0.163 0.123,-0.153 0.113,-0.137 0.098,-0.610 0.305,0.011-0.008,0.934-0.529,0.098-0.087,-0.014-0.016,-0.084 0.030,-0.123 0.058,-0.138 0.071,0.325-0.374,0.108-0.176,0.019-0.074,-0.037-0.006,-0.173 0.148,-0.136 0.127,-0.145 0.144,-0.139 0.144,-0.124 0.132,-0.105 0.114,-0.084 0.094,-0.065 0.073,-0.048 0.055,-0.033 0.039,-0.024 0.015,0.004-0.012,0.013-0.022,0.017-0.028,0.019-0.030,0.019-0.029,-0.198 0.167,0.423-0.593,0.070-0.159,0.007-0.039,-0.032 0.038,-0.053 0.081,-0.061 0.100,-0.060 0.103,-0.220 0.336,0.282-0.342,0.047-0.012,0.038-0.010,0.030-0.007,0.022-0.005,0.015-0.004,0.010-0.002,-0.072 0.076,-0.044 0.046,-0.051 0.052,-0.052 0.052,-0.049 0.048,-0.044 0.043,-0.037 0.036,-0.165 0.167,0.808-0.616,0.254-0.174,0.063-0.038,-0.060 0.048,-0.128 0.095,-0.159 0.116,-0.163 0.118,-0.152 0.109,-0.131 0.094,-0.108 0.077,-0.083 0.060,-0.062 0.044,-0.043 0.030,0.237-0.217,-0.200 0.180,1.285-1.289,0.312-0.353,0.064-0.100,-0.092 0.062,-0.178 0.154,-0.214 0.196,-0.113 0.216,-0.089 0.164,-0.117 0.175,-0.126 0.168,-0.121 0.150,-0.109 0.127,-0.517 0.371,0.764-0.457,0.051-0.013,-0.053 0.020,-0.111 0.038,-0.160 0.076,-0.113 0.049,-0.104 0.047,-0.090 0.042,-0.074 0.036,-0.058 0.029,-0.044 0.022,-0.031 0.016,-0.021 0.011,-0.013 0.007,-0.007 0.004,-0.002 0.002,-0.040 0.123,0.248-0.227,0.095-0.040,0.040-0.012,0.004 0.005,-0.019 0.016,-0.031 0.021,-0.051 0.036,-0.041 0.027,-0.038 0.026,-0.034 0.023,-0.028 0.019,-0.023 0.015,-0.017 0.011,-0.012 0.008,-0.008 0.006,-0.005 0.003,0.003 0.004,0.014-0.001,0.017-0.002,0.018-0.002,0.017-0.003,0.015-0.002,0.013-0.002,0.010-0.002,0.008-0.002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1522.000 290.000,'0.038'0.000,"1.600"0.000,0.806 0.000,0.358 0.000,0.056 0.000,-0.593 0.000,-0.110 0.000,-0.128 0.000,-0.133 0.000,-1.479 0.000,0.004 0.000,1.874 0.000,-0.010 0.000,-0.106 0.000,-0.158 0.000,-0.179 0.000,-0.178 0.000,-0.163 0.000,0.095 0.000,0.019 0.000,-0.057 0.000,-0.102 0.000,-0.123 0.000,-0.127 0.000,-0.502 0.000,-0.022 0.000,0.373 0.000,-0.018 0.000,-0.014 0.000,-0.010 0.000,-0.793 0.000,0.978 0.000,0.062 0.000,0.021 0.000,-0.007 0.000,-0.024 0.000,-0.033 0.000,-0.037 0.000,-0.036 0.000,1.487 0.017,1.064 0.027,0.730 0.031,0.464 0.031,0.259 0.028,0.110 0.025,0.008 0.021,-0.058 0.016,-0.095 0.012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1381.000 270.000,'0.000'-0.962,"0.000"-0.705,0.000-0.490,0.000-0.486,0.000-0.136,0.000-0.000,0.000 0.087,0.000 0.136,0.000-0.258,0.000 0.142,0.000 0.292,0.000 0.361,0.000 0.375,0.000 0.352,0.000 0.309,0.000 0.257,0.000 0.204,0.000 0.154,0.000 0.111,0.000 0.178,0.000-1.694,0.000-0.862,0.000-0.478,0.000-0.200,0.000-0.011,0.000 0.108,0.000 0.174,0.000 0.201,0.000 0.202,0.000 1.606,0.000-1.687,0.000-0.129,0.000-0.065,0.000-0.019,0.000 0.013,0.000 0.032,0.000 0.043,0.000 1.627,0.000-2.197,0.000 0.077,0.000 0.258,0.000 0.349,0.000 0.397,0.000 0.197,0.000 0.206,0.000 0.198,0.000 0.179,0.000 1.226,0.000-1.300,0.000 0.011,0.000 0.090,0.000 0.136,0.000 0.158,0.000 0.162,0.000 0.830,0.000-1.274,0.000-0.055,0.000 0.071,0.000 0.144,0.000 0.177,0.000 0.183,0.000 0.171,0.000 0.663,0.000-0.670,0.000-0.029,0.000 0.005,0.000 0.026,0.000-0.228,0.000-0.085,0.000-0.015,0.000 0.031,0.000 0.059,0.014-0.163,0.022-0.092,0.025-0.011,0.026 0.042,0.025 0.074,-0.088 0.955,0.000-0.011,0.091-1.254,-0.005-0.142,-0.010-0.052,0.030-0.010,0.054 0.019,0.067 0.037,0.084-0.143,-0.006 0.229,-0.033 0.253,-0.046 0.245,-0.050 0.218,-0.048 0.182,-0.042 0.145,-0.035 0.109,-0.028 0.078,-0.021 0.052,-0.018 0.239,0.005-0.035,0.195-1.443,0.068-0.511,0.018-0.170,-0.015 0.052,-0.033 0.183,-0.042 0.247,-0.043 0.265,-0.040 0.272,-0.035 0.259,-0.029 0.226,-0.023 0.186,-0.017 0.145,-0.012 0.108,-0.008 0.076,-0.005 0.050,-0.002 0.029,-0.001 0.015,0.000 0.004,0.001-0.002,0.001-0.006,0.001-0.008,0.001-0.008,0.001-0.008,0.001-0.007,0.001-0.006,0.001 0.076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1398.000 284.000,'0.014'-0.049,"0.021"-0.074,0.023-0.082,0.023-0.079,0.020-0.071,0.017-0.059,0.013-0.047,0.010-0.035,0.007-0.025,0.005-0.017,0.003-0.010,0.002-0.005,0.000-0.002,-0.116 0.441,0.512-0.774,0.189-0.165,0.079-0.052,0.002 0.023,-0.047 0.070,-0.075 0.095,-0.067 0.092,-0.077 0.110,-0.068 0.101,-0.058 0.088,-0.047 0.073,-0.036 0.058,-0.027 0.044,-0.019 0.032,-0.012 0.021,-0.007 0.013,0.150-0.137,0.102-0.087,0.078-0.064,0.057-0.044,0.039-0.028,0.025-0.016,0.014-0.008,0.006-0.002,0.001 0.002,-0.002 0.004,-0.004 0.005,0.521-0.783,0.260-0.405,0.059-0.123,-0.069 0.062,-0.142 0.170,-0.175 0.222,-0.181 0.236,-0.169 0.225,-0.148 0.199,-0.580 0.694,-0.002-0.004,0.466-0.802,-0.068-0.004,-0.071 0.061,-0.067 0.097,-0.059 0.112,-0.050 0.113,0.131-0.071,0.101-0.061,0.070-0.039,0.044-0.021,0.024-0.008,0.010 0.000,0.000 0.006,0.049-0.044,-0.016 0.037,-0.020 0.042,-0.021 0.041,-0.019 0.037,-0.017 0.032,-0.014 0.025,0.049-0.055,0.087-0.105,0.075-0.098,0.062-0.087,0.049-0.073,0.132-0.129,-0.017 0.052,-0.069 0.116,-0.096 0.145,-0.104 0.152,-0.100 0.143,-0.090 0.125,-0.076 0.104,-0.061 0.082,-0.358 0.196,0.003-0.009,0.431-0.453,0.018-0.094,-0.020-0.013,-0.043 0.040,-0.054 0.070,-0.057 0.083,-0.054 0.085,-0.048 0.080,0.363-0.098,0.240-0.065,0.139-0.035,0.064-0.013,0.012 0.002,-0.023 0.011,-0.835 0.362,1.047-0.476,0.075-0.045,-0.010-0.004,-0.065 0.024,-0.096 0.040,-0.109 0.047,-0.110 0.049,-0.103 0.047,-0.510 0.255,0.568-0.246,-0.029 0.012,-0.029-0.002,-0.026-0.010,-0.022-0.015,-0.018-0.016,-0.014-0.015,-0.010-0.013,-0.092 0.071,0.012 0.025,0.018 0.030,0.021 0.032,0.022 0.030,0.021 0.027,1.181-0.689,0.688-0.422,0.339-0.225,0.090-0.082,-0.236 0.104,-0.283 0.135,-0.350 0.177,-0.370 0.192,-0.357 0.189,-0.324 0.173,-0.280 0.151,0.316-0.287,0.084-0.089,0.005-0.005,-0.043 0.046,-0.068 0.073,-0.077 0.083,-0.076 0.081,-0.068 0.073,-0.745 0.456,1.031-0.630,0.192-0.123,0.060-0.046,-0.032 0.008,0.019-0.022,-0.134 0.077,-0.149 0.089,-0.149 0.091,-0.139 0.086,-0.122 0.077,-0.103 0.065,0.268-0.222,0.116-0.116,0.036-0.057,-0.017-0.015,-0.049 0.012,-0.066 0.029,-0.071 0.037,0.127-0.052,0.135-0.052,0.092-0.015,0.058 0.010,0.031 0.026,-0.773 0.490,0.909-0.678,-0.137 0.050,-0.186 0.105,-0.200 0.129,-0.191 0.132,-0.169 0.123,-0.141 0.107,-0.353 0.328,0.747-0.518,0.207-0.118,0.065-0.042,-0.030 0.010,-0.089 0.043,-0.120 0.060,-0.131 0.067,-0.129 0.067,0.262-0.396,0.061-0.145,-0.034-0.007,-0.089 0.078,-0.115 0.123,-0.120 0.139,-0.113 0.137,-0.099 0.124,-0.082 0.105,-0.013 0.034,0.036-0.020,0.060-0.047,0.070-0.060,0.070-0.063,0.064-0.060,0.055-0.053,0.045-0.044,0.035-0.035,0.026-0.026,0.018-0.019,0.012-0.013,-0.612 0.608,0.646-0.643,0.010-0.011,-0.017 0.016,-0.033 0.032,-0.040 0.040,-0.042 0.041,-0.039 0.039,-0.035 0.035,-0.029 0.029,-0.023 0.023,-0.018 0.018,-0.013 0.013,-0.407 0.410,1.013-1.096,0.323-0.373,0.156-0.175,0.041-0.039,-0.269 0.286,-0.117 0.114,-0.139 0.135,-0.144 0.140,-0.138 0.133,-0.124 0.119,-0.049 0.056,-0.066 0.080,-0.072 0.090,-0.071 0.091,-0.066 0.085,-0.058 0.075,-0.254 0.297,0.003-0.011,0.418-0.710,0.059-0.165,0.027-0.058,0.004 0.013,-0.010 0.056,-0.018 0.078,-0.021 0.085,-0.339 0.497,-0.090 0.137,0.638-0.987,0.059-0.116,-0.021 0.002,-0.068 0.073,-0.091 0.110,-0.097 0.123,-0.092 0.121,-0.346 0.672,0.443-0.779,0.074-0.131,0.032-0.083,0.023-0.071,-0.063 0.087,-0.084 0.129,-0.091 0.146,-0.089 0.147,-0.081 0.136,-0.070 0.119,0.067-0.165,0.057-0.058,0.051-0.001,0.044 0.035,0.078-0.076,0.055-0.043,0.024 0.002,0.002 0.030,-0.012 0.046,-0.020 0.053,-0.024 0.053,-0.024 0.050,-0.379 0.429,0.437-0.464,-0.026 0.043,-0.053 0.065,-0.065 0.073,-0.067 0.072,-0.063 0.066,-0.055 0.056,-0.045 0.045,-0.036 0.035,-0.027 0.026,-0.019 0.018,-0.013 0.011,-0.008 0.007,-0.004 0.003,-0.001 0.001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6:2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3780.591 6902.890 767,'0.000'6.195'0,"0.000"0.137"0,0.000 0.287-5,2.662 0.160 4,7.617-3.113 1,-2.303-2.358-1,1.037-0.331-1,2.808-0.287-1,3.628-0.235 0,-2.458-0.210 2,0.159-0.091-2,-0.305-0.071 0,3.218-0.059 0,2.079-0.047-1,-2.045-0.014 5,1.956-0.012-2,2.128-0.005-1,13.089-0.023-2,4.826 0.005-3,5.535 0.010-1,5.470 0.011 0,-13.172 0.021 3,-0.751 0.006 1,-1.408 0.005-1,8.517 0.001 0,-5.515 0.007 0,-8.177 0.005 3,-4.573 0.003 8,-5.071 0.002-1,-3.759 0.001 16,-3.273 0.001-7,-2.734 0.000-5,-2.195 0.000-5,3.946 0.002 4,-0.112-0.001 0,1.374-0.001-7,-3.325-0.001-2,4.389 0.000-2,2.837 0.000-1,3.842 0.000-1,1.042-0.000 0,-4.907 0.000 3,-0.889 0.000-1,-1.139 0.000 1,0.349 0.000 1,0.503 0.000 1,0.600 0.000 4,-1.079 0.000-2,-1.454 0.000-2,-1.600 0.000 0,-1.588 0.000-1,5.726 0.000 3,-4.464 0.000 1,2.235 0.000 7,0.294 0.000-11,1.133 0.000-4,-0.688 0.000 1,1.321 0.000 3,2.417 0.000 3,0.635 0.000-1,-0.497 0.000-4,-4.828 0.000 1,0.473 0.000 0,0.751 0.000-1,5.853 0.000 8,-0.737 0.000-8,0.811 0.000 0,1.674 0.000 1,-3.990 0.000 7,0.694 0.000-6,0.685 0.000-1,-0.281 0.000 0,-0.931 0.000 0,-1.326 0.000 0,-1.801 0.000 0,-0.017 0.000 1,0.337 0.000 0,-0.079 0.000 11,-0.370 0.000-11,-0.427 0.000 0,-0.448 0.000 1,-0.441 0.000-1,1.468 0.000 2,-0.056 0.000 5,-0.784 0.000-6,-0.313 0.000-1,-0.353 0.000 2,2.597 0.626 0,0.997 0.980-1,2.472 0.776 0,0.239 0.160-1,-5.976-0.495 0,-0.801 0.312 0,-0.915 0.378 1,3.688 1.291 0,-0.439-0.199 0,-0.872-0.461 3,-1.057-0.579 0,-3.663-0.963-3,-0.790-0.356 1,-0.725-0.327 0,0.272-0.266 2,0.449-0.262-1,1.006-0.210-1,0.968-0.175-1,1.015-0.131 0,0.983-0.094-1,0.900-0.063-2,-7.049 0.025 1,16.822-0.101-3,1.656-0.015-1,-0.513 0.004 3,-1.776 0.016 2,-14.023 0.485 1,14.135 2.172-1,1.656 1.016-4,8.705 1.498 3,2.705-0.020 3,2.915-0.459-3,2.782-0.685-5,-1.811-0.980 3,2.011-0.615-1,-5.707-0.727 2,-0.826-0.376 0,-1.277-0.324 1,6.217-0.205 0,-3.940-0.321 0,-11.608-0.208 4,-1.034-0.090-1,-0.540-0.065 4,5.977 0.510 12,0.406 0.886-18,2.911 0.701 0,-0.667 0.157 1,1.207-0.103 1,2.232-0.251 0,-9.531-0.678 0,-0.068-0.176-2,-0.194-0.173-2,8.520 0.008 0,-2.214-0.262 0,0.321-0.210 3,1.825-0.161 2,-5.945-0.118 9,1.793-0.055-14,2.052-0.040 0,10.036-0.037-1,5.786-0.021-3,5.121-0.009-1,4.318-0.001 1,-10.259 0.016 1,0.732 0.004 1,0.380 0.005 0,20.262-0.004-2,1.285 0.010 2,-19.476 0.015 2,-0.344 0.004 1,-0.218 0.004 1,5.810 0.003 2,-2.865 0.003 0,-3.518 0.003-2,-3.735 0.002-1,-3.647 0.001 1,11.295 0.001 3,-12.030 0.000-1,4.733 0.000 1,29.594 0.001 4,7.083 0.000 2,5.250-0.000-18,3.689 0.000-8,-17.321-0.001 5,0.881 0.000 3,0.811 0.000 2,0.439-0.000 5,0.155 0.000-1,-0.055 0.000 0,32.158-0.000-4,3.004 0.000 4,1.611 0.000 5,0.627 0.000-1,0.777 0.000-1,0.800 0.000 1,2.167 0.000 0,2.800 0.000-1,2.978 0.000 0,2.819 0.000-3,-35.932 0.000 0,-1.957 0.000 1,-2.114 0.000 0,32.214 1.515-1,0.004 2.294 3,-0.049 2.562 6,-0.077 2.494-1,-3.070 0.716 0,-4.606-0.421-2,-33.853-3.064-2,-3.400-0.690 0,-2.973-0.746 4,22.798 0.328 7,-3.598-1.302-3,-4.154-1.115-3,-4.122-0.902 3,-25.110-0.822-1,-2.684-0.301 0,-2.312-0.240-2,-1.670 0.333 0,-1.137 0.726 0,-0.701 0.971-2,14.383 1.492 1,3.893 0.299-2,-11.185-0.897-1,2.257-0.203-1,2.375-0.288-4,21.713 1.415 0,7.147 1.414-5,-15.113-0.278 1,2.021 0.864-1,1.604 0.844 2,0.963 0.271 1,0.462-0.150-1,0.084-0.442 1,21.905 0.686-2,2.255-1.171 1,-21.423-2.009 8,-1.623-0.747 0,-1.992-0.693 0,-1.359-0.623 1,-0.845-0.543-1,-0.439-0.461 1,19.452-0.316 1,0.437-0.439-2,8.850-0.336-1,-2.061-0.227 2,-2.012-0.119 4,-1.805-0.043-1,-28.791 0.104-3,-1.930 0.015 1,-1.604 0.022-1,24.613-0.035 0,0.363 0.054 0,-26.535 0.083-1,-2.293 0.025 0,-2.393 0.022 1,2.430 0.017-1,-2.293 0.019 1,-2.051 0.016 2,-6.664 0.012 1,-2.410 0.008-1,-2.379 0.006-1,10.525 0.008 0,-8.143 0.004 2,-14.344-0.001 2,-5.342 0.000-1,-6.762-0.002-2,-3.063-0.001 17,-2.506-0.001 8,1.828 0.000-14,-0.801-0.002-11,-0.326 0.051-2,-2.475 0.078-1,-2.580 0.086-1,-2.412 0.085 0,-2.098 0.076 0,2.080 0.562 0,-2.359 0.739-1,-0.104 1.322 0,-0.467-0.621 1,0.814-0.030-1,0.244-0.010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6:2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3495.591 8699.890 767,'6.591'0.000'0,"-0.108"0.000"0,1.035 0.000-6,-0.855 0.000 4,2.622 0.000 0,5.937 0.000-1,4.329 0.000-2,5.129 1.252-1,8.789 1.961 0,-4.253 0.130 0,7.515 1.294-2,24.905 3.694-6,9.479 1.620-2,6.757 1.164-1,-6.361-1.544 1,5.158-0.420 0,3.767-0.729-1,2.599-0.917 0,1.645-1.006 0,24.790 0.026 15,2.282-1.504 1,-23.775-1.856-8,-2.254-0.756 0,-2.739-0.652 4,18.362-0.415 9,-2.213-0.646 0,-24.604-0.437 0,-6.112-0.225 0,-6.775-0.161 1,9.973-0.252 3,-12.848-0.091-2,-9.967-0.013 12,-7.338 0.035 22,-14.034 0.153-2,-1.663 0.037-32,-0.828 0.038 1,9.757-0.011-4,0.896 0.063-4,-1.114 0.053 0,-2.229 0.042 0,-1.235 0.031 1,-0.523 0.022-1,2.981 0.016 11,4.834 0.009-10,6.233 0.005-2,6.524 0.002-6,-8.737-0.003 2,1.569-0.001-1,1.123-0.001 0,9.572 0.000-1,2.609-0.002 1,-8.282-0.003 3,-1.902-0.001 0,-2.655-0.001 3,2.340 0.000 1,-5.093-0.001-1,-9.355-0.001 4,-3.464-0.001 2,-3.035 0.000 2,-4.454 0.000 13,-2.247 0.000-10,-1.979 0.000-6,-1.946 0.000-1,-1.831-0.001 1,-1.663 0.000 1,1.452 0.000 1,-0.643 0.001 2,4.094 0.000-2,4.703 0.000-5,-0.213 0.000-4,4.224 0.000-2,13.641 0.000-4,7.399 0.000 0,6.315 0.000 0,5.098 0.000-1,-15.507 0.000 2,-0.506 0.000 0,-1.005 0.000 2,11.748 0.000 1,-5.319 0.000 0,-6.688 0.000 7,-0.798 0.000 1,-5.995 0.000 15,-0.488 0.000-8,-0.307 0.000-11,-2.147 0.000 1,0.928 0.000-1,1.276 0.000-1,9.724 0.000 0,0.326 0.000-1,2.949 0.000 0,-2.674 0.000-1,-13.090 0.000 5,-0.762 0.000 3,-0.339 0.000 0,13.811 0.000 4,3.921 0.000-9,4.217 0.000-1,4.020 0.000-3,-14.200 0.000 1,0.750 0.000 0,0.683 0.000 0,13.764 0.000-1,3.491 0.000 0,-10.630 0.000 2,1.238 0.000 0,1.160 0.000 0,1.316 0.000 1,1.367 0.000-1,1.338 0.000-2,18.047 0.000-1,4.120 0.000 0,-14.559 0.000 3,0.588 0.000-1,0.319 0.000 1,24.679 0.000 0,-1.409 0.000 0,-0.410 0.000-2,0.229 0.000 4,-1.588 0.000 11,-2.543 0.000-7,-20.298 0.000-4,-2.560 0.000 0,-2.289 0.000 5,8.709 0.000 1,1.205 0.000-2,8.396 0.000 0,0.958 0.000-1,-36.804 0.000-1,25.468 0.000 0,-11.151 0.000-2,-11.634 0.000-1,-10.867 0.000 1,-9.417 0.000 1,-13.152 0.000-1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6:2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12447.591 8817.890 767,'9.988'2.228'0,"-2.998"3.374"0,1.733 1.539-12,1.740 0.294 10,-1.206-1.878 0,1.126-0.515 0,1.140-0.633-2,3.811-0.227 3,2.016-0.887-1,1.853-0.811 0,1.613-0.701-1,-3.949-0.729 2,-0.108-0.314-1,-0.333-0.259 1,6.475-0.210-2,0.379-0.260 1,-1.089-0.159 4,-1.877-0.082-2,-3.248-0.024 0,-3.185 0.005 0,-3.136 0.023 1,-2.837 0.034 3,1.135-0.082-1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6:3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9911.591 8817.890 767,'2.720'-5.438'0,"0.439"-0.880"0,0.064-0.129 0,-0.057 0.114 0,0.557 0.633 0,3.787 4.714-11,6.685 0.150 11,4.211 0.212-2,5.721 0.124-4,13.488 0.058-5,6.057 0.142 0,-10.981 0.142 4,0.174 0.050-1,-0.373 0.041 2,11.015 0.035-2,-2.354 0.039 2,-3.574 0.023 6,-3.993 0.012 2,-11.750-0.009 3,-2.606-0.001 0,-2.495-0.001 0,2.159 0.006 3,-3.433-0.006 1,-2.717-0.007 2,-2.040-0.006-8,-1.429-0.005-1,-0.933-0.005 0,3.622-0.001 3,-5.558-0.005 0,3.062-0.759-3,0.312-1.148-4,1.545-0.523 1,2.152-0.101 0,1.613 0.165 0,1.146 0.311-2,2.229 0.370 0,2.687 0.374 0,-3.101 0.490 2,1.504 0.191-1,1.502 0.167-2,4.280 0.115 1,0.015 0.145-1,4.030 0.110-1,2.027 0.086 1,-7.812 0.029 7,1.012 0.019-1,1.146 0.012-5,13.407 0.031-1,3.274-0.002-1,2.696-0.008 0,2.107-0.013 1,-12.332-0.023 1,0.853-0.007 0,1.027-0.007 1,15.642-0.001-1,0.187-0.009-1,-0.834-0.007 0,-1.375-0.005 0,-10.741-0.003 7,-3.879-0.002 0,-4.145-0.001-1,1.068-0.001 0,-2.074-0.001 4,-1.052 0.000 9,2.840 0.001-14,8.484 0.000 0,4.021 0.000-1,-1.667 0.001-1,2.079 0.000-1,6.561 0.000-8,1.054 0.001 1,-1.810 0.000 7,-3.378 0.000 0,-5.937 0.000 1,-7.522 0.000 0,-7.557 0.000 4,-6.893 0.000 3,-5.870 0.000-2,-4.723 0.000 3,-0.557 0.000 5,-1.249 0.000-3,-1.461 0.000-2,4.137 0.000 3,8.387 0.000 3,7.703 0.000-20,6.656 0.000-2,5.550 0.000-1,14.463 0.000-3,2.606 0.000-1,-16.653 0.000 6,-2.644 0.000 2,-3.321 0.000 1,0.141 0.000 2,-3.670 0.000 1,-6.338 0.000 1,-3.008 0.000 7,-2.817 0.000 17,3.394 0.000-10,-1.405 0.000 1,-6.333 0.000-10,-1.139 0.000-3,-1.111 0.000-1,3.137 0.000 1,1.804 0.000 3,-2.048 0.000-2,1.171 0.000-4,1.195 0.000 0,7.612 0.000-1,0.385 0.000-1,-4.686 0.000 1,0.746 0.000 0,0.960 0.000 2,5.582 0.000 3,-1.623 0.000-5,-2.430 0.000 0,0.707 0.000 0,1.557 0.000 11,-1.896 0.000-6,-1.660 0.000-4,-1.368 0.000 1,-1.829 0.000 5,-1.942 0.000 1,-3.765 0.000-4,0.301 0.000 0,0.750 0.000 5,2.832 0.000-6,-0.945 0.000-3,-1.472 0.000 1,-1.681 0.000 1,2.531 0.000-1,-3.602 0.000 6,0.478 0.000-2,7.852 0.000-3,0.563 0.000 0,-4.774 0.000 0,-0.912 0.000 1,-1.095 0.000-1,-0.582 0.000 0,-0.967 0.000 0,-1.282 0.000 2,0.568 0.000 3,0.949 0.000 1,7.613 0.000-5,3.206 0.000-4,0.686 0.000 0,-0.897 0.000 0,-5.072 0.000 2,0.050 0.000-1,0.313 0.000 1,4.277 0.000 8,-1.476 0.000-7,-3.470 0.000-1,-1.655 0.000 1,-0.401 0.000 2,-1.781 0.000 7,-3.113 0.000-4,-1.554 0.000-1,-1.430 0.000-1,3.479 0.000 1,-3.365 0.000-2,3.125 0.000 1,-1.721 0.000-2,3.057 0.000 1,-2.195 0.000 0,0.779 0.000-3,0.607 0.000 0,0.713 0.000-1,0.750 0.000 0,0.742 0.000 1,6.209 0.000 0,3.574 0.000-1,9.033 0.000 0,7.260 0.000-3,-6.488 0.000 0,0.670 0.000 0,-0.143 0.000 0,3.150 0.000-1,-3.285 0.000 0,-0.717 0.000 5,-3.826 0.000 2,-2.570 0.000 6,-1.586 0.000 15,-5.529 0.000-15,-1.586 0.000-4,-1.508 0.000-1,-1.359 0.000-1,-1.176 0.000 1,1.029 0.000-1,-1.430 0.000 0,-3.469 0.000 0,0.615 0.000 2,1.025 0.000 9,5.250 0.000-9,0.025 0.000-4,1.563 0.000-1,2.350 0.000-1,0.389 0.000 7,-0.830 0.000-6,0.734 0.000 0,1.613 0.000 0,-6.244 0.000 7,-0.654 0.000-4,-0.910 0.000-1,-0.066 0.000-1,-1.344 0.000 1,-1.334 0.000-1,0.109 0.000 6,-1.484 0.000 0,-1.273 0.000 0,-1.889 0.000 0,0.383 0.000-2,2.697 0.000 2,-0.479 0.000-5,-0.822 0.000 1,-0.965 0.000 0,-0.967 0.000 0,4.201 0.000-2,-2.473 0.000 0,-2.146 0.000 1,4.455 0.000 3,1.416 0.000 7,-4.180 0.000-9,-0.553 0.000-2,1.182 0.000 1,1.219 0.000-1,5.561 0.000-1,3.314 0.000 0,-2.469 0.000 0,0.943 0.000 0,0.662 0.000 0,10.453 0.000-2,4.201 0.000 0,-6.939 0.000 3,2.289 0.000-1,2.438 0.000-2,19.432 0.000-1,7.924 0.000-3,-13.021 0.000 2,2.713 0.000-1,2.590 0.000 1,26.008 0.000-4,5.871 0.000 1,-1.473 0.000 0,-5.775 0.000 3,-10.959 0.000 2,-11.492 0.000 2,-11.516 0.000 0,-10.533 0.000 14,-9.023 0.000 2,-7.324 0.000-7,-5.652 0.000-6,-14.707 0.000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6:3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4402.591 5306.890 767,'0.000'7.276'0,"1.222"-0.495"0,6.217-4.464-5,-1.415-1.905 4,2.275-0.145 0,2.150-0.111-2,1.125-0.081 0,0.405-0.056 1,-0.724-0.036 0,-1.525-0.021 0,-1.799-0.009 1,-1.800-0.001 1,1.466-0.033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5:20:1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4770.477 7288.890 767,'6.505'0.000'0,"-0.486"0.000"0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18:44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1731.591 889.890 767,'-7.828'7.828'0,"0.809"0.860"0,2.991 6.934-6,-0.725-3.664 4,-4.029 3.516 0,-4.109 4.324-1,-1.473 1.019-1,-0.303-0.071 1,3.100-3.954 1,0.263 0.549 0,-3.634 7.167 0,0.938-0.312 1,1.557-3.511 2,-0.117-1.737 1,0.232-1.519-2,1.603-2.846 1,1.875-2.763 0,1.890-2.484 0,-1.963 3.421 3,4.192-2.583-1,6.146 1.420-1,-0.171 1.708 1,-1.164 0.188 0,-0.084-2.296-1,-0.010 7.906-5,0.075 3.899-1,0.136-11.216 3,0.632 7.127-1,0.520-6.106 3,1.316-1.719-2,3.444 0.195 0,4.151-3.798 4,6.981-5.815 4,-2.414-1.168-9,-1.257-0.228 0,3.450-0.078 0,3.760-0.065-1,14.744-0.050-1,4.776-0.067-1,-10.297-0.026 1,0.149-0.015 1,-0.247-0.010-1,12.673-0.023 2,1.542-0.000 0,3.015 0.005 2,3.635 0.008 0,3.642 0.009-1,3.321 0.009-2,-15.819 0.012 1,-0.441 0.004 0,-0.682 0.003 0,10.270 0.002 0,-7.170 0.004 0,-8.192 0.003 3,-8.098 0.002-1,-7.333 0.001 0,-6.228 0.000 1,0.180 0.002-1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18:45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2218.591 889.890 767,'0.000'11.362'0,"0.000"-0.139"-4,0.000 5.406 2,-0.713-3.741 1,-1.080 3.708-1,-0.493 1.518 1,-0.094 0.060-1,-0.026-4.229 0,-0.859-0.420 0,-1.037-0.429 1,-0.341-0.556 1,-0.527 1.050 1,-0.398 1.427-1,-1.777 5.913-1,0.573-0.250-1,0.906-1.144 1,1.040-1.608-1,1.752-5.160 1,0.574-0.702 1,0.526-0.534 1,-0.612 4.047-1,-0.450-0.085 4,-0.063-2.370-1,-0.532-0.459-2,-0.549-0.468-1,-0.523-0.442 0,-0.472-0.394 0,-1.456 1.018-1,-0.590-0.776 0,0.894-1.045 0,0.618 0.481 1,1.091-0.813 3,-2.325 9.042-1,1.649-0.174-2,0.957-3.227 1,0.013-2.509-1,-2.271-0.311 0,-2.267 0.833 2,-0.587 1.171-1,1.441 0.812-2,-1.405 5.730 1,3.112-7.790 0,-0.532 0.312-2,-0.254-0.447 1,1.647-2.760-1,0.420 0.268 1,-0.257 1.445-1,0.449-0.730 3,0.389-1.017-1,-3.527 7.421 2,0.865-5.110-2,-2.641-2.418 2,-0.789-4.010 5,7.340 6.048-6,3.574-0.437-1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18:45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2235.591 1678.890 767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18:53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4603.591 4047.890 767,'15.419'0.000'0,"-2.090"0.000"0,4.786 0.000 0,-1.000 0.000-8,1.064 0.000 6,-4.697 0.000 0,0.328 0.000 0,5.147 0.000 0,-0.951 0.000 1,-1.421 0.000 2,-1.579 0.000-1,0.694 0.000 1,2.005 0.000 1,3.376 0.000-2,3.903 0.000-2,-6.478 0.000 1,-0.366 0.000-1,-0.848 0.000 1,6.030 0.000-2,-0.125 0.000 1,0.129 0.000 4,0.272 0.000 0,-6.409 0.000-2,0.262 0.000 0,0.417 0.000 0,3.049 0.000 0,0.810 0.000-1,0.757 0.000 0,0.677 0.000 0,-6.806 0.000 0,1.609 0.000 0,19.129 0.000-2,6.816 0.000 0,12.484 0.000 2,6.591 0.000-3,2.111 0.000-3,-0.783 0.000 0,-6.039 0.000 3,0.520 0.000 0,4.784 0.000 6,-2.583 0.000 0,-16.653 0.000-2,-4.382 0.000 0,-4.598 0.000 0,1.717 0.000 2,-2.020 0.000 1,-0.425 0.000 11,-4.703 0.000-12,-10.558 0.000-1,-2.100 0.000 0,-1.790 0.000 0,-0.952 0.000 5,-0.311 0.000-2,0.162 0.000-2,6.602 0.000-1,1.132 0.000-2,-0.607 0.000 1,1.781 0.000-1,2.391 0.000 0,-1.494 0.000 0,-7.161 0.000 1,-0.151 0.000-1,0.149 0.000 0,5.825 0.000 5,-1.616 0.000-5,-6.255 0.000 0,0.016 0.000 1,0.357 0.000-1,5.249 0.000 6,-1.764 0.000-6,-2.365 0.000 0,-2.517 0.000 0,10.959 0.000 4,-7.817 0.000-2,1.010 0.000-1,-0.358 0.000 0,-0.648 0.000 1,-0.777 0.000-3,-4.669 0.000 1,9.134 0.000 0,-7.623 0.000 1,-0.034 0.000 2,-0.300 0.000 4,1.505 0.000-6,-0.745 0.000 0,1.286 0.000-1,1.297 0.000 0,4.326 0.000-1,1.508 0.000 0,-3.752-0.267 1,0.670-0.444-1,0.653-0.550 1,10.219-2.616 0,2.825-2.464 0,0.270-0.923-1,-1.297 0.090 0,-7.700 1.952 0,-0.773 0.585 1,-0.575 0.659 0,-2.601 0.880 4,-1.022 0.554-1,-1.085 0.515-2,2.564 0.214 0,-2.090 0.596 0,-2.097-0.155 2,-1.946-0.624 0,-1.656-0.127 2,-0.329-0.009 1,0.098 0.136-4,0.371 0.223-1,4.121-0.944-2,1.423-0.575 1,2.144-0.045-1,0.187 0.270 3,-1.013 0.437 0,-3.624-0.202-3,0.527-1.305 1,-0.881-0.436 0,-0.736-0.152 4,-1.018 0.157-4,0.771-0.223 0,-1.363 0.661 1,-1.307 0.604 0,5.890-1.260 4,-7.007 2.412-1,0.508 1.825-2,2.488 1.379 3,3.771-0.739-3,-5.494-0.068-3,0.727-0.011 1,-0.999-0.007-1,7.907-0.009 0,-6.210-0.005 2,-2.487-0.003 1,3.428 0.003 1,-0.212 0.011 2,2.596 0.000-6,-5.867 0.000 2,1.897 0.000-1,6.399-0.000-1,2.836 0.000 0,-10.048 0.000 1,-0.670 0.000 2,8.762 0.000-1,-6.383 0.000 2,-2.351 0.000-1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402.000 265.000,'0.011'0.004,"0.017"0.006,0.019 0.006,0.018 0.006,0.016 0.005,0.014 0.005,0.011 0.004,0.008 0.003,0.006 0.002,0.004 0.001,0.002 0.001,0.001 0.000,0.000 0.000,-0.000-0.000,-0.000-0.000,-0.001-0.000,-0.001-0.000,-0.001-0.000,-0.000-0.000,-0.000-0.000,-0.000-0.000,-0.000-0.000,-0.000-0.000,-0.000-0.000,-0.000 0.000,-0.000-0.000,-0.000 0.000,0.000 0.000,0.000 0.000,0.000 0.000,0.000 0.000,0.000 0.000,0.000 0.000,0.000 0.000,0.000 0.000,0.000 0.000,0.000 0.000,0.000 0.000,0.000 0.000,0.000 0.000,0.000-0.000,0.000 0.000,0.000 0.000,0.000 0.000,0.000 0.000,0.000-0.000,0.000 0.000,0.000 0.000,-0.046-0.027,-0.027-0.007,0.027 0.006,0.027 0.005,0.230 0.061,1.200 0.356,0.327 0.114,0.080 0.030,-0.083-0.025,-0.180-0.058,-0.227-0.075,-0.240-0.080,-0.229-0.077,-0.205-0.069,-0.174-0.058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160.000 268.000,'0.008'0.015,"0.012"0.023,0.013 0.026,0.013 0.025,0.011 0.023,0.010 0.019,0.008 0.015,0.006 0.012,0.004 0.008,0.003 0.006,0.002 0.003,0.001 0.002,0.000 0.001,-0.000-0.000,-0.000-0.000,-0.000-0.001,-0.000-0.001,-0.000-0.001,-0.000-0.001,-0.000-0.001,-0.000-0.000,-0.000-0.000,-0.000-0.000,0.054-0.024,0.091-0.020,0.105-0.023,0.105-0.023,0.097-0.021,0.084-0.018,0.055-0.015,0.013-0.012,-0.007-0.009,-0.019-0.006,0.110-0.004,0.080-0.003,0.062-0.001,-0.235 0.001,-0.021 0.000,-0.030 0.000,0.141-0.000,-0.043 0.001,-0.070 0.001,-0.083 0.001,-0.085 0.001,-0.081 0.000,-0.072 0.000,-0.062 0.000,-0.024 0.013,-0.019 0.021,-0.004 0.023,0.006 0.023,0.012 0.021,0.014 0.019,0.003-0.014,0.053-0.005,0.062-0.010,0.064-0.012,0.135-0.001,-0.018-0.019,-0.050-0.017,-0.064-0.014,-0.067-0.011,-0.063-0.008,-0.055-0.006,-0.045-0.004,-0.044-0.002,0.003-0.001,0.012-0.001,0.018-0.000,0.020 0.000,0.020 0.000,-0.074 0.001,0.019 0.000,0.183-0.001,0.002 0.000,-0.021 0.000,-0.033 0.000,-0.038 0.000,-0.038 0.000,-0.035 0.000,-0.030 0.000,-0.024 0.000,-0.019 0.000,-0.014 0.000,-0.010 0.000,-0.006-0.000,-0.004 0.000,-0.002-0.000,-0.000 0.000,0.000-0.000,0.001 0.000,0.001 0.000,-0.005-0.006,-0.013-0.010,-0.015-0.011,-0.015-0.011,-0.014-0.010,-0.012-0.008,-0.009-0.006,-0.007-0.005,-0.005-0.004,-0.004-0.002,-0.002-0.001,-0.001-0.001,-0.001-0.000,-0.000 0.000,0.000 0.000,0.000 0.000,0.000 0.000,0.000 0.000,0.000 0.000,0.000 0.000,0.000 0.000,0.000 0.000,0.000 0.000,0.000 0.000,0.000 0.000,0.000 0.000,0.000 0.000,0.000 0.000,0.000-0.000,-0.000 0.000,-0.000 0.000,-0.000-0.000,-0.000 0.000,-0.000 0.000,0.000 0.000,0.000 0.000,-0.000-0.000,0.000 0.000,0.000 0.000,0.000 0.000,0.000 0.000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5:0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5258.500 5296.000 767,'6.538'-4.358'0,"-1.054"0.702"0,0.407-0.270 0,0.030-0.021 0,-0.069 0.046 0,-0.060 0.040 0,-0.029 0.019 0,0.046 1.641-7,0.867 0.873 1,0.294 0.547 10,-0.239 0.407-2,2.179 0.577-4,1.118 2.249 2,1.262 1.146-1,-4.621-1.773 0,5.183 0.856-2,-3.934-1.285 2,0.106-0.212 0,-0.076-0.211 0,1.068-0.087 1,-1.005-0.254 1,-1.167-0.209-2,3.414-0.029 1,-3.727-0.356 0,0.354-0.287 1,-1.166 2.506 1,-0.360 1.360 0,1.356-0.021 0,3.226-0.409-1,1.761-1.454-2,-2.976-0.614 1,0.313 0.402-2,-0.072 0.538 0,-0.006 0.315-1,-0.685-0.061 1,-0.773-0.225 2,-0.766-0.310 1,-0.789-0.282-1,2.365 0.461 2,-2.413-0.793-1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6:0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6282.500 5216.000 767,'-6.213'0.000'0,"16.505"0.000"-6,-3.808 0.000 6,2.275 0.000-2,0.954 0.000 0,2.620 0.000-2,2.793 0.000 0,3.642 0.000-1,1.485 0.000 0,0.787 0.000 1,1.238 0.000-1,-1.339 0.000 1,-1.891 0.000 0,0.285 0.000 3,-0.346 0.000 0,-2.335 0.000 8,-1.436 0.000-2,-1.587 0.000-3,-0.455 0.000-1,-1.099 0.000 0,-0.808 0.000 3,0.211 0.000-1,-0.864 0.000-2,-3.076 0.000 0,-0.649 0.000 0,-0.604 0.000 1,8.026 0.000 2,-4.830 0.000-3,0.282 0.000-1,-0.244 0.000-1,-0.563 0.000 0,-0.726 0.000 0,-0.775 0.000-1,-0.811 0.000 0,0.073 0.000 4,-0.094 0.000 0,-0.205 0.000 0,0.199 0.000 0,1.104 0.000-1,1.428 0.000-3,2.944 0.000-1,0.027 0.000 1,-0.633 0.000 0,-1.020 0.000 0,-1.202 0.000 1,-1.238 0.000-1,-0.329 0.198 2,-1.075 0.302 1,4.348 1.510 1,-1.743 1.183 0,-0.603 0.736 0,1.345 0.535 1,-4.185-2.046-3,0.514 0.093-1,0.457 0.070 0,3.166 0.961 0,-0.454 0.193 0,0.437 0.773 1,0.116 0.765 4,1.537 0.398-5,-1.789-1.325-1,-0.191-0.491-1,0.847 0.249 2,-0.748-0.083 6,-0.825 0.059-6,0.490-0.656-1,0.484-0.394 4,-0.134-0.464-1,-0.528-0.478 0,-0.750-0.454-1,-1.136-0.556 0,0.099-0.252-1,-0.025-0.219-1,1.070-0.149 2,-0.301-0.196 5,-0.380-0.147-3,-0.256-0.102-5,0.282-0.066 2,0.443-0.042 2,0.525-0.023-1,2.406-0.039-1,0.001 0.007-1,-1.245 0.617 1,-0.288 0.941-1,0.119 0.744 4,-1.138 0.172 1,-1.216-0.103-3,-1.154-0.260 0,3.357 0.952 1,-1.278-1.013 0,-0.379 0.642 2,1.344 1.157 0,0.205-0.154-5,1.110-0.102 0,-3.441-1.365 2,-1.229-0.747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6:3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7786.500 5344.000 767,'0.000'-6.124'0,"0.000"-0.318"0,5.759 3.414-6,1.237 2.696 5,1.977 0.181-1,0.165 0.108 0,4.538 0.048 0,-0.710 0.010 2,1.147 0.002-1,-0.404 0.000-2,-1.358-0.002 0,-1.816-0.002 0,-1.936-0.003 1,-1.836-0.002 0,2.193 0.002 2,-2.819-0.006 1,2.996-0.007 0,-2.615 0.001 0,0.910-0.295 0,0.831-0.481-1,0.409-0.583 1,1.542-0.643 0,-0.146-0.130-1,-0.364 0.074 1,-0.477 0.199-1,-0.512 0.264-1,-0.498 0.287 0,-0.452 0.280-1,-0.390 0.255 1,-0.321 0.220 0,-0.253 0.182 0,6.837 0.103-2,1.420 0.165 2,1.467 0.070 2,0.399 0.048 1,0.824 0.039 0,-1.645 0.019-4,-2.057 0.006-2,-2.150-0.002 1,-2.038-0.007 0,6.180 0.013 12,-2.585-0.037-3,-3.643-0.018-3,-0.192-0.005 1,-0.339-0.005-5,1.991-0.003-2,0.941-0.005 0,1.210-0.003 4,0.899-0.241-1,1.509-0.387-2,1.508-0.463-1,1.417-0.487 0,10.102-0.312-2,5.764-0.047-1,2.975 0.093-1,0.933 0.180 2,-0.483 0.226 0,-1.393 0.242 0,-9.562 0.431-1,0.167 0.127-2,5.469 0.030-1,-2.217 0.158 0,-2.917 0.133 5,-7.033 0.131 14,-1.457 0.060-1,4.851 0.048 2,-3.604 0.070 1,-3.510 0.044-2,-3.191 0.026-3,-2.568 0.008-2,-1.406 0.002-1,-0.848-0.004-1,-0.427-0.008-3,-0.121-0.009 0,0.086-0.010 1,4.222-0.012-1,2.971-0.008 1,1.558-0.007 7,0.510-0.006-8,-3.188-0.006-4,1.179-0.002-1,7.927-0.001-1,-0.352-0.003-1,-1.344-0.002 5,-1.879-0.001 2,-2.938 0.000 0,0.451-0.000 0,0.000 0.000-1,-0.069 0.000 3,-0.115 0.000 2,-0.144 0.000 0,1.836 0.000-6,0.705 0.000-3,0.871 0.000 5,1.129 0.000 1,-1.521 0.000-3,-2.132 0.000 0,-2.402 0.000 1,-2.426 0.000-1,-2.288 0.000 1,11.698 0.000 13,5.298 0.000-14,-5.728 0.000 1,1.805 0.000-1,1.662 0.000 1,15.274 0.000-5,5.471 0.000-3,-5.617 0.000 4,-0.914 0.000-1,-1.921 0.000 2,-2.457 0.000-1,0.396 0.000 1,-3.870 0.000 4,-3.716 0.000 0,-3.313 0.000 1,-2.792 0.000 1,-2.239 0.000 0,-1.713 0.000 0,10.083 0.000 1,6.684 0.000 3,-1.442 0.000 2,-0.377 0.000 0,-1.702 0.000-6,-2.428 0.000-10,-2.711 0.000 0,-2.693 0.000 4,1.774-0.477 2,-4.030-0.771 1,1.044-0.924 2,1.275-0.972 40,5.852-1.242-49,0.654-0.039-1,0.105 0.347 1,-7.719 1.332 1,0.094 0.352 5,0.254 0.364 4,-0.650 0.354-1,-1.263 0.332 0,-1.640 0.299-1,-0.286 0.231 1,-1.207 0.249 0,-0.938 0.203 0,-0.704 0.160 10,-1.151 0.120-7,0.155 0.081-4,0.396 0.058 0,1.740 0.047-1,0.879 0.024 2,0.913 0.010-1,0.890 0.000 1,15.238 0.051-4,-4.314-0.053-2,-1.796-0.024 1,-3.379-0.028 3,-1.326-0.020 2,-1.083-0.017 0,4.271-0.011-4,-3.634-0.017 6,0.341-0.007 1,7.626-0.006-2,0.633-0.006-1,-0.390 0.353-8,-0.974 0.539 1,-1.239 0.602 8,-1.289 0.587-1,1.317 1.031-4,9.255 1.745-1,7.499 1.014 1,5.896 0.445 1,4.478 0.020-1,4.011-0.285-12,3.487-0.488-4,2.953-0.609 0,31.162 2.021 3,2.529 0.904 1,-16.998-1.306 8,-2.737-0.496 1,-3.291-0.719 5,5.350-0.307 3,-7.036-1.083 1,-7.182-1.000 0,-20.868-1.227-1,-2.521-0.428 5,4.334-0.280 6,-3.403-0.397 0,-3.223-0.304 3,2.473-0.244 3,-3.525-0.187-15,-3.071-0.106-5,-6.094-0.001 3,1.886-0.010 2,2.977 0.006 2,3.538 0.017-9,9.587-0.009-4,-4.010 0.040 0,-6.230 0.039 1,-7.018 0.035 1,-6.867 0.030 1,-6.165 0.023 1,-5.190 0.018 11,-4.141 0.013-1,-3.137 0.009-1,-2.251 0.005-3,13.979 0.004 29,3.994-0.001 6,3.412 0.000-46,1.072-0.000 0,-0.524-0.000 0,-1.526-0.001 0,-2.071-0.001 1,4.623 0.196-1,-6.917 0.306 1,-2.473 0.355 1,-2.672 0.360 30,-2.602 0.337-5,-2.366 0.297-23,-0.982 0.250 1,-1.659-0.148 1,-2.025-0.320 1,-1.565-0.286 13,2.302 0.509 3,-2.207-0.688-14,-0.105-1.253-1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6:3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5002.500 2704.000 767,'4.251'4.251'0,"0.400"0.400"0,1.504-1.946 0,-0.064-1.191-7,2.413 0.360 5,2.425 0.461 1,2.413 0.346-2,0.652-0.083-1,1.071-0.065 0,-0.790-0.396 1,-1.125-0.426-1,-1.231-0.408 6,-1.190-0.362-2,-1.061-0.302-1,-0.890-0.240 0,7.132 0.394-1,7.016 0.873 1,5.329 1.098 2,7.895 1.069-1,2.553 0.225-11,1.020-0.133-1,-0.050-0.356 1,-0.744-0.478 1,-1.146-0.524 2,-29.591-2.058 7,38.810 1.173-7,10.935-0.331-3,31.997-0.059 12,-1.097-0.457 7,-23.579-0.395-16,-6.277-0.174-8,-6.991-0.134 2,-14.146-0.091 3,-3.602-0.050 2,7.440-0.080 11,-6.913-0.042 45,-6.200-0.017-22,-6.167 0.010-8,-3.241 0.009-9,-2.355 0.014-2,-0.931 0.017-1,0.074 0.018 1,0.736 0.017-1,5.199 0.011-7,3.476 0.017 0,3.591 0.013 0,-1.604 0.010-3,-1.489 0.007 1,-2.465 0.005 0,-3.750 0.003 0,-2.030 0.002 1,-1.794 0.001 0,-3.029-0.000 16,-1.589 0.000-6,-1.486 0.000-3,-1.335-0.000-1,0.553-0.000 2,1.832-0.000 2,6.257 0.000 1,0.537-0.001-12,-1.050-0.001 0,0.705-0.000-1,0.754-0.000 1,0.732-0.000 4,-1.762-0.000-2,-2.257 0.000 0,-2.366 0.000 0,-2.229-0.000 1,-2.234 0.000 3,2.463 0.000 5,-3.801 0.000-2,-0.512 0.000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5:20:1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4787.477 7288.890 767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7:1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5226.500 2688.000 767,'6.634'0.000'0,"-0.515"0.000"0,0.270 0.000-5,4.268 0.000 3,-2.877 0.000 0,0.941 0.000 0,1.339 0.000-1,5.102 0.000-1,1.371 0.000 0,0.815 0.000 1,0.402 0.000 2,0.113 0.000-2,-4.190 0.000 0,3.550 0.000 0,20.301 0.000-5,5.237 0.000 6,2.560 0.000 1,-13.851 0.000-7,-0.749 0.000 0,10.153 0.000-4,-4.545 0.000 5,-5.191 0.000 1,-8.313 0.000 2,-1.052 0.000 16,-1.524 0.000 5,-1.788 0.000-6,-1.892 0.000-8,0.892 0.000 1,-1.335 0.000-1,-0.895 0.000 2,0.024 0.000-1,-2.299 0.000-3,-2.374 0.000-1,-2.227 0.000 1,-1.955 0.000-1,1.853 0.000 4,-1.595 0.000 0,19.608 0.000 5,13.837 0.000-15,8.096 0.000-8,3.063 0.000 0,-0.429 0.000-1,-2.677 0.000 2,-3.164 0.000 0,-5.811 0.000 2,-6.016 0.000 1,-5.703 0.000 2,-5.083 0.000 2,-4.312 0.000 25,-3.556 0.000-1,-3.542 0.000-4,-2.878 0.000-2,1.972 0.000 18,-2.930 0.000-13,0.587 0.000-13,4.893 0.000-3,-3.949 0.000-3,0.883 0.000 0,0.255 0.000 0,-0.166 0.000 0,-0.423 0.000 0,-0.557 0.000 0,-0.601 0.000 2,-1.702 0.000 1,4.993 0.000 1,-1.225 0.000 0,-0.906 0.000 0,-0.268 0.000-1,-1.969 0.000-1,-0.879 0.000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7:1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5018.500 2704.000 767,'6.857'0.000'0,"0.439"0.000"0,2.857 0.000-7,2.337 0.000 5,0.851 0.000-1,4.603 0.000-2,4.441 0.000 0,4.119 0.000-1,3.694 0.000-1,3.218 0.000-2,2.727 0.000 0,2.249 0.000-1,1.803 0.000 2,16.057 1.426-1,-2.280 2.160 0,-7.765 0.735 5,-6.730 0.208 1,-7.066-0.239 2,-6.702-0.497 9,0.036-0.163-1,-7.538-1.281 23,-2.880-0.545-15,-2.736-0.481-2,-2.443-0.406-13,-2.075-0.327-2,-1.687-0.253 5,1.339-0.155 1,-1.052-0.183 0,2.374-0.095 2,2.363-0.049-7,1.124-0.017-2,0.275 0.004 0,-0.792 0.028 1,0.532 0.018-1,0.594 0.020 3,0.591 0.019 0,-3.853 0.030-2,0.421 0.008 0,4.701 0.002 0,1.247 0.010-1,1.155 0.008 3,-1.250 0.006 3,-0.603 0.004-4,-0.980 0.003-2,4.390 0.003 0,1.443 0.002-1,-2.244-0.000 13,-1.193 0.000-11,-1.621-0.000 1,-2.445-0.001 0,0.339-0.000 0,0.120-0.000 5,4.061 0.000 0,0.750-0.001-1,0.712-0.000-7,-0.345-0.000-1,-0.997-0.000 3,-1.341-0.000 1,-1.461-0.000-1,-1.432 0.000 1,-1.308 0.000-1,-1.131-0.000 2,-0.935 0.000-1,-0.741 0.000 0,-0.562 0.000 0,5.025 0.000 0,-0.823 0.000 0,-0.198 0.000 10,-0.909 0.000 1,-1.282 0.000-2,-1.417 0.000-10,-0.219 0.000-1,-0.209 0.000 1,-0.374 0.000 4,0.513 0.000 6,-0.253 0.000-5,-2.259 0.000-5,5.191 0.000 1,-1.224 0.000 3,0.853 0.000-2,-3.001 0.000 0,-0.557 0.000-1,-0.950 0.000 0,3.229 0.000 0,-2.172 0.000 1,-1.502 0.000 0,0.587 0.000 1,0.721 0.000-1,-1.261 0.000 0,1.091 0.000-1,0.075 0.000 1,-0.367 0.000 0,-0.603 0.000 0,4.271 0.000 0,0.312 0.000 1,-2.059 0.000 2,-1.476 0.000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7:3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7626.500 5312.000 767,'6.824'0.000'0,"0.380"0.000"0,0.871 0.000 0,0.164 0.000 0,-0.077 0.000 0,-1.046 0.000-1,4.198 0.000-13,-4.071 0.000 13,0.914 0.000 0,0.469 0.000 0,1.146 0.000 0,1.159 0.000 0,1.676 0.000 0,-0.255 0.000 0,-0.713 0.000 0,-0.942 0.000 0,-1.015 0.000 0,-0.979 0.000 1,9.872 0.000-1,3.227 0.000 3,2.775 0.000 0,1.146 0.000-6,0.312 0.000-3,-0.245 0.000-1,-0.584 0.000 1,-0.756 0.000 0,-1.106 0.000 5,-1.249 0.000 3,-1.248 0.000 0,-1.155 0.000 0,-1.012 0.000 0,6.304 0.000 1,-2.670 0.000 0,-0.175 0.000-1,-1.099 0.000 1,-1.646 0.000 0,2.653 0.000 0,1.080 0.000-4,1.716 0.000-4,1.974 0.000 4,-5.428 0.000 0,7.759 0.000 0,-2.397 0.000 0,-3.476 0.000 1,-3.816 0.000 4,-9.622 0.000 3,5.036 0.000 2,-2.338 0.000-6,-2.147 0.000 8,-1.854 0.000 2,-1.521 0.000-12,3.741 0.000-2,-1.843 0.000 0,5.789 0.000 8,-2.905 0.000 0,0.483 0.000-7,-0.283 0.000-3,-0.732 0.000 1,-0.948 0.000 0,-1.001 0.000 1,-0.950 0.000-1,-0.839 0.000 1,6.467 0.000-2,-3.739 0.000 7,-0.090 0.000 12,-0.484 0.000-14,-0.680 0.000-3,-0.736 0.000-1,5.342 2.356-1,4.076 1.334 1,2.485 0.583 3,1.284 0.058-1,1.599-0.282-2,1.683-0.479-4,-1.400-1.078 1,1.677-0.377-1,0.267-0.368 9,10.665-0.030-1,2.391-0.521-5,2.284-0.421 0,3.423-0.321-5,1.655-0.249 3,-5.278-0.158 0,-2.282-0.093 2,-2.854-0.056 6,-3.011-0.028 0,-2.889-0.009-1,0.739 0.022-1,3.897 0.009-1,3.160 0.012 3,7.840 0.003 9,0.007 0.019-4,-1.348 0.017-19,-10.967 0.021 3,-2.754 0.009 0,3.789 0.005 6,-3.281 0.009 5,-2.771 0.007 1,-7.475 0.004 30,-1.829 0.002-33,-1.667 0.002 0,-0.466 0.001 0,0.410 0.000 2,1.016 0.000 8,1.397 0.000-5,1.604-0.000-6,6.904 0.000 0,0.552-0.000-4,-0.245-0.000 0,-0.738-0.001 0,-5.002-0.503 1,0.519-0.837 2,0.558-1.036 1,9.628-1.820 1,2.379-0.330 17,2.191 0.162-26,1.897 0.455-1,-5.617 0.908 4,-2.648 0.507 0,-3.408 0.497 2,-4.753 0.345 0,-1.738-0.009 0,-1.269-0.131 1,-0.875-0.208 39,1.281-0.242-35,-0.319 0.113 0,-0.126 0.211 0,-2.292 0.069-1,-1.278-0.240 2,-1.484-0.344-1,-2.454 0.100 0,-1.268 0.048 0,-1.173 0.142 2,1.174-0.376 2,-2.221 0.439 2,-2.010 0.446-3,2.041-0.450 0,-2.891 0.994-2,9.824 1.421 0,0.997-0.260-2,3.916-0.012-1,2.327-0.013-5,1.148-0.012-1,6.408-0.005-2,-5.731-0.015 2,-2.333-0.006 1,-2.958-0.005 0,7.768-0.003 22,-1.194-0.003-14,-4.808-0.000 10,-0.830-0.000-12,-1.070 0.000-6,-1.169 0.000 1,-1.164 0.000 0,-1.094 0.000 6,1.743 0.000 5,-1.970 0.000-6,-3.289 0.000-1,-1.813 0.000 1,-1.653 0.000 7,-1.430 0.000 0,0.880 0.000-3,0.747 0.000-1,1.648 0.000 1,1.764 0.000-4,0.959 0.000-4,-0.316 0.000 1,-0.893 0.000 0,-1.209 0.000 0,-1.334 0.000 1,1.432 0.000-1,2.789 0.000 7,7.158 0.000-4,2.333 0.000 0,1.329 0.000-1,-7.377 0.000-4,0.016 0.000 0,4.701 0.000 0,0.604 0.000 1,0.627 0.000 0,-0.276 0.000 9,-0.885 0.000-2,-1.252 0.000-6,-1.731 0.000 0,-1.966 0.000 0,-2.019 0.000 2,-3.256 0.000 5,0.490 0.000 0,2.438 0.000 6,0.502 0.000-5,0.380 0.000-5,6.483 0.000-2,-0.255 0.000 1,-0.700 0.000-2,-0.906 0.000 0,-2.426 0.000 1,0.662 0.000 1,0.604 0.000-1,-0.996 0.000 14,-0.824 0.000-7,4.354 0.000-12,1.176 0.000 1,-1.301 0.000 14,-0.950 0.000-9,-1.308 0.000-2,-1.423 0.000 1,-3.837 0.000 1,-1.220 0.000 1,0.850 0.000 0,-1.717 0.000-1,-1.545 0.000 11,-1.307 0.000-2,-1.049 0.000-8,-0.710 0.310 0,0.161 0.481-1,0.434 0.551 1,0.570 0.554-1,0.614 0.512-1,0.593 0.447 1,0.535 0.370 0,0.456 0.293-1,4.285 0.348 0,-0.650-0.979 0,0.930-0.392 0,0.458-0.427 8,0.119-0.421 0,-0.110-0.388-10,0.477-0.320-1,-0.078-0.302 1,-0.076-0.240-1,-0.069-0.183 1,1.847 0.128 7,-3.482 0.275-1,-0.557 0.413-1,-0.735 0.457 1,5.302 1.372 12,2.615 1.087-20,-3.091-0.379 9,-0.739-0.083 1,-1.263-0.279-9,0.180-0.219 1,-0.641-0.507-1,-0.385-0.507 6,-2.157-0.578 3,-0.731-0.340-4,-2.096-0.349 1,-0.747-0.198-1,-0.729-0.165 0,1.133 0.270 5,-1.021 0.465-1,-0.917 0.611-2,-0.357 0.416 0,-0.740 0.011-2,-0.587-0.171 1,1.954-0.234 1,0.070-0.557 0,1.034-0.203-3,2.091-0.109 0,-0.034-0.226 0,-0.471-0.189-1,-1.280-0.160-1,-0.860-0.108 0,-0.885-0.082 3,-0.843-0.059 1,1.092-0.037 1,1.935-0.023 1,0.574-0.011 1,0.357-0.005-3,-0.070-0.000-4,-0.065 0.003 0,-0.058 0.005 0,-0.050 0.006 0,1.981 0.894 3,-0.938 1.379 0,-1.122 1.557 0,4.219 0.642 1,1.794 0.024 0,0.150-0.358-2,1.261-0.471-1,0.965-0.685 0,-1.564-0.749-1,-1.532-0.561 1,-1.929-0.481 2,-2.018-0.392 0,0.261-0.299 0,-0.575-0.243 5,-3.690-0.146-1,-0.475-0.065 2,-0.444-0.047-3,0.902-0.055-5,-0.568-0.022 1,-0.519-0.007 2,-0.449 0.005 0,-0.374 0.012-2,6.015-0.068 0,-5.204 0.115 1,0.809 0.016-1,0.862 0.014-1,0.834 0.012 1,0.755 0.009-1,0.647 0.007 0,0.532 0.005-1,0.419 0.003 1,10.700 0.003-2,-3.091 0.000 0,0.375 0.000 5,-0.750 0.000 4,-1.432-0.000-1,-1.778-0.000-9,-0.621-0.000 1,-3.158-0.000 1,-2.988-0.000 0,-2.616-0.001 1,0.449 0.000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7:4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5114.500 2064.000 767,'-5.922'6.237'0,"-2.455"2.942"0,-1.106 1.664 0,-0.054 0.612 0,0.611-0.097 0,0.981-0.534 0,1.136-0.767-27,1.144-0.853 24,1.059-0.840 1,0.922-0.766 0,0.764-0.659 0,0.604-0.540 0,0.310 2.645 0,0.853-0.702-1,0.356-0.000 8,0.288-0.390 2,0.222-0.618 0,0.165-0.724-1,-0.042 0.208-4,-0.175 0.753-4,-0.249 1.075 0,-0.279 1.210 0,-0.281 1.214 1,-0.261 1.132-1,-0.231 1.000-1,-0.086 12.477-1,0.103 7.613-1,0.192-4.103 7,-0.278 1.449-1,-0.369 0.593-10,-0.316 0.980 0,-0.001-2.175 0,0.126-2.895 2,0.208-3.240 2,-0.125 3.453 4,0.430-3.694 1,0.412-4.034 20,0.366-3.906-8,0.308-3.500-3,0.246-2.956-7,0.188-2.600-4,0.112 1.470 6,0.500-1.603 7,-0.110 2.207-1,-0.245 1.440-9,-0.017-3.489-2,-0.003 0.871-1,-0.002 0.253 0,-0.001-0.614 0,-0.000-0.951 0,-0.003 2.980 0,-0.001-2.495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7:4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5626.500 2080.000 767,'0.000'8.451'0,"0.000"-2.219"0,0.000 1.387-7,0.000-0.475 5,0.000 0.272 0,0.000 0.072 0,0.000-0.635 1,0.000-0.114 0,0.000-0.147 0,0.000 2.399 1,0.000-0.132 0,0.342-0.599 0,0.547 1.332 1,0.648 1.638 0,0.735 2.871-4,0.076-0.376 0,-0.164-1.094 1,-0.293-1.429 0,-0.699-3.662 0,-0.187-0.411 1,-0.013 1.592 3,-0.264-0.316 1,-0.223-0.231 3,-0.180-0.159-4,-0.139-0.101-3,-0.103-0.057-1,-0.071-0.025 0,-0.046-0.002 0,-0.052 5.999-1,0.018-4.081 1,-0.000 0.184 4,0.004-0.173 7,0.006-0.398-9,0.008-0.523-3,-0.001 2.587 0,0.019-1.960 0,0.007-0.324 1,0.006-0.473 7,0.005-0.538 1,0.004-0.543-7,0.003-0.902-1,0.001 0.979 0,0.001 1.342 0,0.001 6.969 0,0.000-1.770 2,0.000-0.392-1,0.000-0.973 1,0.000 0.859 0,-0.000-0.699 1,0.000-1.072-4,-0.001-3.263 6,0.000-0.832 3,-0.000-0.781-6,0.000-0.704-2,0.000 3.469 3,-0.001-2.530 2,0.000-0.239-1,0.000-0.290 0,0.000 4.767-1,0.000-5.084-2,0.000 0.284 0,0.000 0.119 1,0.000-0.002-1,0.000-0.472 0,0.000 0.115 1,0.000 2.057 0,0.000 0.436 0,0.000 0.404 1,0.000-0.660-1,0.000-0.240-1,0.000-0.361-1,0.000 1.027 1,0.000 0.239 0,0.000 0.361 3,0.000 0.408-2,-1.415 1.235-2,-0.731-0.526 1,-0.253-1.279 0,0.059-1.621 1,0.242-1.686 1,-1.076 1.755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7:4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5898.500 2080.000 767,'-5.046'5.940'0,"1.624"-0.255"0,-0.658 2.205-7,-1.316 0.695 4,-0.999 1.268 0,-0.120 0.332 0,-0.196 0.707-1,0.008 0.549 3,0.149 0.411 0,0.239 0.932-3,0.290 0.392 2,0.309-0.003 0,0.305-0.278-1,0.072 0.889 4,0.743-0.449 6,0.788-0.469-10,-0.327 1.431-2,-0.131-1.084 6,0.863-1.952 2,0.362 0.679 1,0.435 1.053-1,0.202 2.137-3,0.580-0.966-2,0.511-1.532 0,0.425-1.747 0,0.336-1.727 1,-0.517 1.873 3,-0.812-1.732 2,0.088-1.312 2,-0.064 0.734-1,0.067 0.930-7,0.152 1.008-1,-0.022 2.484 1,0.313-0.340-1,0.305-0.835 1,0.358-2.711 0,0.173-0.882 1,0.147-0.857 2,0.121-0.789 2,0.097 0.497-1,0.074 0.382 1,0.059 1.193 1,0.043 0.164-2,0.031 1.306-2,0.013 0.917-3,0.001 0.968 2,-0.018-2.262 0,-0.006-0.241-1,-0.007-0.405 1,-0.006-0.257-1,-0.008-0.712 1,-0.007-0.736 1,-0.006-0.709 2,-0.005 1.432 0,-0.005 1.589 1,-0.004 0.586-3,-0.003-0.099-1,-0.002-0.530 0,-0.001-0.767 0,1.364 0.817 0,0.941-1.815 1,0.848-0.154 1,1.793 1.446 2,0.689-0.566-1,0.399-0.637-4,-0.278-1.289-1,-0.310-1.162 2,-0.441-1.174 2,3.542 1.374-1,-1.739-3.167 2,-0.392-1.957 0,0.121-1.018 0,0.451-0.299-2,0.446 0.046 0,-0.071 2.396 1,0.088 1.371-1,1.096 0.633 2,0.685 0.158-3,0.694 0.127-2,-0.635-0.444 2,-0.964-0.569-4,-1.098-0.603 4,-1.097-0.578-1,3.226 0.502 3,-3.400-1.452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7:4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6650.500 2032.000 767,'4.254'4.254'0,"3.217"3.218"0,-3.138-3.138-7,0.415 0.415 5,0.207 0.446 0,-0.279 0.107 0,-0.467-0.005 1,-0.567-0.081 0,0.277 0.899-1,-0.126-0.106 2,0.052-0.122 1,-0.495 0.311 1,-0.755 0.043-2,-0.355 1.137 0,-0.368 1.260 2,0.414 2.484-2,0.717 1.863-3,0.968 1.773-1,1.074 2.856-1,-0.110-0.568 2,-0.481-1.331 0,-1.489-4.753 1,-0.408-0.727 0,-0.634-0.890 1,-0.305 1.109 5,-0.054 3.477 4,-0.388 0.204-5,-0.332-0.346-5,-0.265 0.406-1,-0.234 0.023 1,-0.184 0.945-1,-0.153-1.130 4,-0.099-1.364 0,-0.062-0.961 0,-0.026-1.093 0,-0.002-0.892 1,0.013-0.696-1,0.021-0.519-2,0.024-0.366 0,0.025-0.242 0,0.023-0.145 1,0.021 5.240-2,0.017 2.714 2,0.014 0.777 15,0.010-0.520-20,0.008-1.312 1,0.005-1.722 1,-0.865-1.325-1,-1.376-0.230 1,-1.617 0.163-1,-1.665 0.410 4,-1.583 0.543 0,-3.149 2.529-1,0.430-2.746 1,-0.649-0.573 0,-0.292-0.847-1,0.518 0.237 5,0.353 0.711 3,0.496 0.721-11,-0.866 3.039 10,1.664-0.765-5,1.745-1.264-5,1.585-2.232 1,0.833-1.425 0,0.566-1.345 6,0.353-1.194 3,0.266-0.901-4,-1.377 2.095 2,1.184-3.242-3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8:1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3882.500 2768.000 767,'6.849'0.000'0,"0.252"0.000"0,1.582 0.000-6,-1.810 0.000 5,-0.350 0.000 0,2.255 0.000-1,-0.917 0.000 0,1.872 0.000 0,1.478 0.000 1,-4.177 0.000 1,-0.052 0.000-1,0.291 0.000 1,0.156 0.000-1,0.058 0.000 1,-0.010 0.000-1,-0.052 0.000 0,-0.075 0.000 1,1.473 0.000-2,1.176 0.000 1,0.900 0.000 1,0.657 0.000 8,0.672 0.000-9,-1.128 0.000-3,-1.500 0.000 2,-1.595 0.000-1,-1.513 0.000 2,2.723 0.000 2,-1.686 0.000 3,1.844 0.000 2,-0.082 0.000 0,-3.197 0.000-7,1.172 0.000 0,1.099 0.000 0,0.684 0.000-1,-0.248 0.000 0,-0.601 0.000 0,-0.774 0.000 0,-0.821 0.000 0,4.175 0.000 4,-4.395 0.000 0,-0.316 0.000 0,4.940 0.000 3,-3.528 0.000-6,1.492 0.000 1,0.827 0.000 1,-1.105 0.000-1,-2.354 0.000-1,0.052 0.000 0,2.510 0.000 3,4.587 0.000-2,-5.087 0.000-1,-1.294 0.000 0,0.211 0.000 0,1.544 0.000-1,-0.483 0.000 1,-0.683 0.000 2,-0.742 0.000-1,3.822 0.000 1,-3.439 0.000-2,-0.765 0.000 3,-0.246 0.000 0,-0.326 0.000-1,0.969 0.000 1,-0.329 0.000 0,-0.288 0.000-2,-0.239 0.000-1,0.781 0.000 1,2.807 0.000-1,-0.326 0.000 0,-2.110 0.000 0,-0.436 0.000 0,-0.766 0.000 0,0.366 0.000 0,0.830-1.872 4,-2.067-5.153 1,-4.134 0.290-5,-0.142-4.021-1,-0.286-1.254-1,-0.229-0.213 0,-0.179-0.807 0,-0.115-2.403-1,-0.088-2.148 3,-0.062 1.083-1,-0.034 2.005 0,-0.014 2.384 0,-0.000 2.400 1,0.007 2.196 0,-0.044-2.243 2,0.029 3.168 1,0.073-0.289 4,0.020-1.153 5,0.002-1.264-7,0.002-0.335-7,0.001 0.292 0,0.000 0.680 1,0.000 0.885 0,-0.000 1.431 0,0.002-5.064-1,-0.001 0.295 6,-0.001 0.345 5,-0.001 0.561-8,-0.000-2.291 0,-0.000 4.778-1,0.000 0.909 1,0.000-0.078 1,0.000 0.048-2,0.000 0.128-1,0.000 0.174 1,0.000 0.192 0,0.000 0.164 0,0.000-4.657 0,0.000 2.039 1,0.000 1.102 3,0.000-0.302 0,0.000-2.236-1,0.000 4.185-1,-0.393-0.781-1,-0.615-0.113 0,-0.712 0.046-2,-1.071-0.199 0,-0.880 0.550 1,-0.772 0.624 1,-0.640 0.615-1,-0.504 0.557 1,-0.028-0.184-1,-0.458-1.158 0,-0.677-0.739 0,-0.048 0.367 1,0.093 0.768 1,0.971 1.098-1,0.113 0.209 0,0.094 0.078 1,-3.831-3.184-1,4.660 3.574 1,-1.250-0.839-1,-0.002 0.441 0,0.044 0.600 0,0.221 0.411 0,-0.918-0.081 1,-0.845 0.102-1,-2.843-1.055 1,-0.459-0.419-1,-1.186-0.376-4,0.285 0.518 1,0.497 0.725 2,0.582 0.785 1,2.963 1.156-1,0.581 0.415 1,0.564 0.370-1,0.523 0.319 1,-0.701 0.213 0,0.380 0.294 4,0.260 0.212-1,-5.584 0.246-2,0.169 0.207-3,-2.590-0.014 1,3.313-0.185-1,-1.712-0.018 6,-1.133-0.018-3,-2.305-0.010-5,0.883-0.021 0,1.489-0.017 0,1.750-0.014 0,1.773-0.011 2,0.668-0.008 1,0.572-0.005 6,0.713-0.003 1,0.750-0.002 1,-2.349-0.002-3,-2.978 0.000-8,1.602 0.001 3,-1.139 0.000-1,-0.998 0.000 0,-0.846 0.000 0,-2.186 0.000 0,-2.999 0.000-2,-3.404 0.000 0,-3.504 0.000-1,-3.182 0.000-1,0.151 0.000 0,4.430 0.000 1,1.765 0.000 1,2.083 0.000-1,-3.000 0.000 1,3.970 0.000 1,3.660 0.000 22,2.977 0.000-9,2.922 0.000-1,2.324 0.000-2,1.755-0.000-2,-1.933 0.000 1,0.209 0.000-2,0.440 0.000-1,1.323 0.000-2,-0.683 0.000-1,-2.021 2.506-1,2.272 4.664 0,3.178 4.059 2,2.256-2.567-2,0.233 3.019-2,0.330 0.612 0,0.254-0.121 1,0.201-4.583 0,0.056 0.659 0,0.070 5.646-2,0.075 0.157 5,0.045-0.455-1,0.017-1.339-1,0.007-1.069 0,-0.004-1.152 0,-0.011-1.138 1,-0.011-0.727 0,-0.018-0.884 2,-0.018-0.712 1,0.026 4.414 2,-0.048-1.667 0,1.039-1.031-4,2.520 1.168-1,0.973 0.774 0,-1.171-1.112 0,-1.315-0.672-1,-0.962 0.068 0,-0.663 0.175 0,0.206 0.652 1,0.946-0.341-1,0.990-0.397 1,0.742-0.312 0,-0.482 0.814 0,-1.680-3.108 0,-0.196 1.073 0,-0.118 1.353-1,-0.229-0.365 0,-0.196-0.807 1,-0.159-1.009 0,-0.037 3.176-1,-0.256-3.397 2,-0.201 0.374-1,2.841 2.283 2,1.475-0.634-1,3.050 3.564 1,-2.956-4.861-2,-0.449-0.447-1,-0.606-0.594 0,1.249 3.856-1,-1.517-2.280 2,-0.245-1.746 0,1.905 0.951 3,-0.033-0.226-1,-2.078-0.361 0,2.778 2.853-1,-0.888-3.441-2,0.942 0.086 0,0.808-0.061-1,0.111-0.682 1,0.193-0.617-1,0.046-0.693 0,-0.313-0.690 1,4.463 0.830 2,-2.464-1.858 2,-2.086-1.147-2,0.970 0.447-1,-0.715 5.987 1,-0.376 1.708-1,-1.730-1.625 0,-1.048-0.980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8:2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4218.500 2288.000 767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8:2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6234.500 5392.000 767,'0.000'7.028'0,"2.432"-0.694"0,4.287-4.897-5,4.780-0.592 3,-5.160-0.582 1,4.146-0.016-2,0.928-0.100 0,0.538-0.075 0,-2.229-0.049 1,0.158-0.025 1,0.150-0.018-1,0.639-0.015 1,-0.133-0.008 0,-0.228-0.003 1,-0.280 0.000 0,1.574-0.005 0,-0.705 0.006 0,-0.759 0.008 0,-0.733 0.007-1,-0.660 0.007 1,-0.563 0.006 0,-0.458 0.005 0,10.809 0.002-1,2.241 0.005 1,-3.209 0.002 0,0.737 0.001 0,0.380 0.000-1,-1.592 0.000-4,-0.413 0.000 0,-0.578 0.000 2,-0.164 0.000 3,0.138 0.000-1,0.345-0.000 2,4.459 0.000 3,-0.133-0.000-4,-2.903 0.238-1,-1.147 0.386-1,-1.294 0.462 2,-1.316 0.486 2,-1.253 0.234 0,-1.135 0.051-1,0.670 0.505 0,-0.136 0.410 1,0.191 0.451 9,-2.740-0.612-11,-0.387-0.100-1,-0.463-0.189-1,-0.242-0.244 1,-0.075-0.272 0,0.049-0.279 1,0.574-0.190 4,-0.305-0.292-3,-0.404-0.259-1,2.496-0.146 0,0.590-0.272 0,0.043-0.198 3,-0.291-0.134-4,-1.096-0.085 0,-1.543-0.047 1,-1.650-0.020 1,2.465-0.109 0,-3.207 0.001-1,0.095 0.140 1,0.174 0.086 1,1.813-0.003 2,-2.009 0.000 0,-0.133 0.000-5,-0.118 0.000 0,0.086 0.000 0,0.672 1.231 1,1.405 2.598 0,-0.912 0.732-1,-1.199 0.074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907.000 480.000,'0.029'-0.012,"0.045"-0.018,0.050-0.020,0.049-0.019,0.044-0.017,0.037-0.015,0.029-0.012,0.022-0.009,0.016-0.006,0.011-0.004,0.007-0.003,0.004-0.001,0.001-0.001,0.000 0.000,-0.001 0.000,-0.186 0.089,0.487-0.068,0.124 0.019,0.053 0.020,0.005 0.019,-0.024 0.016,-0.041 0.014,-0.047 0.011,-0.047 0.008,-0.522 0.008,2.592-0.002,1.676 0.003,1.337 0.002,1.021 0.001,0.744 0.001,0.512 0.000,0.326-0.000,-6.643-0.003,7.220 0.002,0.314-0.000,-0.128-0.000,-0.413-0.000,-0.576-0.000,-0.647-0.000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9:4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5002.500 2896.000 767,'6.012'0.000'0,"1.187"0.000"0,-0.345 0.000-6,-0.306 0.000 5,1.210 0.000 0,-1.114 0.000 1,7.433 0.000-2,6.191 0.000-3,-1.467 0.000 0,1.960 0.000 0,1.423 0.000-1,10.396 0.000-1,0.490 0.000-1,-7.822 0.000 4,-0.279 0.000 0,-0.245 0.000 2,-0.209 0.000 4,7.034 0.000-1,4.122 0.000-5,4.724 0.000 1,4.762 0.000 0,2.886 0.000 0,-1.233 0.000-1,-2.778 0.000-2,-3.529 0.000 1,-3.724 0.000 0,-3.553 0.000 2,-26.553 0.000 2,33.601 0.000-3,2.043 0.000 0,-4.118 0.000 10,-2.073 0.000 2,-2.840 0.000-1,-3.177 0.000-1,-3.204 0.000-6,-3.285 0.000-4,-2.280 0.000 6,4.103 0.000 0,0.910 0.000 16,-1.525 0.000 1,1.085 0.000-22,-4.072 0.000 1,-1.337 0.000-1,-1.759 0.000 2,-1.657 0.000 0,-1.495 0.000 0,-1.302 0.000 0,1.639 0.000 10,-1.464 0.000-5,-1.220 0.000-1,0.324 0.000 0,-1.559 0.000-1,1.055 0.000-1,1.102 0.000 6,2.770 0.000-10,1.199 0.000-2,1.001 0.000-1,-1.640 0.000 1,1.463 0.000 2,1.656 0.000 2,10.262 0.000 0,0.916 0.000-3,-0.142 0.000 0,-0.768 0.000 0,6.041 0.000 0,-6.371 0.000 0,-2.324 0.000 1,-3.187 0.000 8,-3.483 0.000 1,-3.402 0.000-1,-3.088 0.000-7,-2.650 0.000-2,-2.059 0.000 1,-2.651 0.000 1,1.498 0.000 7,-2.952 0.000 14,0.188 0.000 0,2.302 0.000-13,-1.436 0.000-3,-1.283 0.000-4,0.151 0.000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9:4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7786.500 5520.000 767,'6.948'0.000'0,"1.220"0.000"0,2.063 0.000 0,1.146 0.000 0,0.619-0.684 0,-4.232-1.095 0,1.979-1.297-19,2.742-1.006 17,3.072-0.748 0,3.095-0.529 0,2.762 0.069-2,2.885 0.325-1,2.608 0.527 0,2.262 0.629-1,1.889 0.658 0,15.382 0.677-3,14.288 0.560-4,23.625 0.395 1,14.016 0.501 6,21.906 0.376-20,6.552 0.347-10,-19.315 0.216 18,-5.019 0.121 1,-6.657 0.077 7,-7.294 0.042 5,-11.938 0.000 1,-2.387 0.001 7,-1.028-0.008 1,21.424 0.005 4,-12.184-0.041 4,-0.651-0.018 1,-2.462-0.018-3,-3.587-0.017-10,-0.945-0.013 0,-6.201-0.015-1,-6.374-0.012-7,-6.110-0.010 1,1.313-1.777 3,1.519-1.125 29,0.145-0.614 0,-0.808-0.819-11,-1.419-0.915-1,-1.760-0.929-12,9.286-1.346-19,2.260 0.299 9,10.316 0.152 16,3.191 1.157-4,-5.113 1.549-4,2.345 0.968-1,2.284 0.869-4,2.076 0.742-1,-16.332 0.742-3,-0.056 0.325-1,9.383 0.242 0,-3.059 0.269-1,-3.891 0.191 7,-0.465 0.146 33,-5.701 0.083-7,-5.535 0.037-21,-5.021 0.004 1,-30.241-0.161 0,23.188 0.089 5,1.627-0.019 0,1.019-0.021 1,15.612 0.010 8,-2.497-0.038-1,-3.864-0.034-25,-8.131-0.031 0,-4.915-0.021 6,-4.729-0.016 9,-4.330-0.012 0,-5.546-0.009 7,-5.074-0.005 1,-4.380-0.003-3,-3.600-0.001-2,-2.826-0.000-1,-0.637 0.000 0,0.920 0.001 0,1.768 0.001-8,2.167 0.001 0,2.250 0.001 0,2.128 0.001-1,1.888 0.000 1,1.590 0.001-1,6.626 0.000-1,5.292 0.000 0,3.150 0.000 0,1.537 0.000 9,0.380 0.000 1,-0.401 0.000-13,-24.012-0.000 2,24.369 0.000-6,-0.929-0.000-1,-1.833 0.000 1,-2.300 0.000 16,-2.450 0.000 32,3.043 0.000-42,4.149 0.000-5,3.218 0.000 3,2.397 0.000 20,-4.598 0.000-1,-0.056 0.000-24,-0.512 0.000 0,11.892 0.000 6,-6.266 0.000 4,-7.272 0.000 1,-7.231 0.000 0,-4.424 0.000 1,-3.761 0.000 18,-5.508 0.000 13,-3.104 0.000-11,-2.761 0.000-24,-2.435 0.000 1,-2.048 0.000 9,-1.649 0.000-2,3.387 0.000 2,-3.103 0.000-2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2:1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8106.500 5344.000 767,'6.775'0.000'0,"0.951"0.000"0,-1.556 0.000 0,0.653 0.000 0,4.275 0.000-11,4.794 0.000 8,8.810 0.000-1,4.652 0.000-3,6.573 0.000-2,5.882 0.000-1,1.572 0.000 0,3.876 0.000-1,3.305 0.000 0,15.413 0.000-3,5.818 0.000 5,-6.945 0.000 2,-3.080 0.000 1,-4.556 0.000 3,-5.165 0.000 0,-5.175 0.000 0,-4.800 0.000 2,26.170 0.000-2,12.249 0.000 7,4.377 0.000 17,-20.685 0.000-6,0.371 0.000-33,6.462 0.000-2,-3.414 0.000 0,-4.432 0.000 2,-4.855 0.000 29,-9.560 0.000 1,-2.228 0.000-6,-1.518 0.000-6,-1.190 0.000 0,-0.903 0.000 5,-0.654 0.000 5,2.998 0.000 0,-0.505 0.000-2,-0.463 0.000-6,13.169 0.000-1,1.333 0.000 0,-1.226 0.000-1,-2.663 0.000 0,-3.293 0.000 1,-3.380 0.000 0,-39.298 0.000-2,43.592 0.000-2,-0.214 0.000 0,-3.323 0.000 5,-4.960 0.000 7,-5.553 0.000-2,-5.453 0.000-4,-4.935 0.000-11,-4.202 0.000 2,-3.397 0.000 1,25.157 0.000-7,3.199 0.000 14,1.132 0.000 2,-3.036 0.000-1,-5.367 0.000 0,-6.370 0.000 0,-6.467 0.000-1,16.740 0.000-7,2.291 0.000 58,2.797 0.000-49,-0.556 0.000-18,-2.702 0.000 0,-3.917 0.000 2,3.448 0.000-1,4.639 0.000-2,2.115 0.000 11,11.422 0.000 40,-4.689 0.000-38,-6.603 0.000-13,-21.293 0.000 5,-2.416 0.000 2,12.864 0.000 4,-3.559 0.000 28,-9.025 0.000 0,-1.166 0.000-11,-2.971 0.000-13,1.219 0.000 0,4.319 0.000 2,0.146 0.000 1,-0.368 0.000-7,-0.695 0.000 1,-1.352 0.000 0,-1.714 0.000-1,-1.858 0.000 1,-1.844 0.000 0,5.917 0.000 3,-7.293 0.000 6,-2.188 0.000 0,-7.271 0.000-2,-1.036 0.000 16,1.239 0.000-18,-1.232 0.000-5,-1.076 0.000 1,-0.910 0.000 13,-0.479 0.000-7,-1.066 0.000-5,-0.996 0.000 1,-0.890 0.000-1,3.765 0.000 5,0.511 0.000 1,-4.684 0.000-3,0.201 0.000 0,0.244 0.000-2,3.922 0.000-2,-2.867 0.000 0,-0.659 0.000 1,-0.910 0.000 2,3.333 0.000 1,-3.349 0.000-3,0.449 0.000-1,-0.094 0.000 3,-0.374 0.000 3,-0.214 0.000 0,1.061 0.000-4,-0.809 0.000-1,2.156 0.000 0,0.457 0.000-1,-0.386 0.000 1,-0.937 0.000-1,-1.190 0.000 1,2.710 0.000 0,-2.608 0.000 0,-0.313 0.000 1,1.136 0.000 0,-0.101 0.000 5,-0.476 0.000-1,0.925 0.000-4,0.480 0.000-1,3.253 0.000 0,-4.215 0.000 1,0.976 0.000-2,0.876 0.000 0,0.742 0.000 0,0.598 0.000 0,3.652 0.000-2,-1.005 0.000 1,0.529 0.000 0,0.206 0.000 12,-1.783 0.000-9,-0.990 0.000-3,-1.175 0.000 0,-1.215 0.000 1,-1.159 0.000 0,0.042 1.086 4,-0.260 0.637 2,-0.441 0.300 1,-0.529 0.059-3,4.777 1.740 2,-1.836-0.979-7,-1.500-1.106 4,-0.480-0.900 0,1.693-0.485 1,-2.377-0.365 0,-0.389-0.385-1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2:1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7578.500 5360.000 767,'6.052'0.000'0,"2.338"0.000"0,4.114 0.000-8,-3.662 0.000 6,3.559 0.000-1,3.960 0.000-1,19.988 0.000-5,15.107 0.000-3,2.272 0.000-1,13.245 0.000-3,9.197 0.000-2,10.901 0.000-3,9.763 0.000 2,45.372 0.000-9,16.094 0.000-3,-34.126 0.000 7,-0.853 0.000 0,-2.684 0.000 11,-3.812 0.000 2,35.203 0.000-3,2.644 0.000 8,-8.101 0.000 2,-6.340 0.000 12,-7.612 0.000 6,-23.200 0.000-2,-5.943 0.000-8,-5.109 0.000-3,12.382 0.000 2,-21.028 0.000 13,0.718 0.000 1,5.494 0.000-2,-4.352 0.000-4,-5.699 0.000-2,-5.094 0.000-12,-9.541 0.000-5,-7.841 0.000 5,-9.999 0.000 9,-9.040 0.000-1,-9.096 0.000 42,-6.466 0.000-13,-5.374 0.000-19,-4.314 0.000-3,-6.125 0.000-3,-1.296 0.000-1,2.795 0.000 1,-0.294 0.000 1,0.262 0.000-1,-0.501 0.000-11,-0.106 0.000 0,-0.183 0.000-1,-0.224 0.000 1,0.240 0.000 0,-0.415 0.000 2,-0.834 0.000-1,-1.067 0.000 1,-0.922 0.000 3,-0.770 0.000 3,-0.143 0.000-6,0.288 0.000-2,-0.152 0.000 8,-0.440 0.000-3,-0.610 0.000-4,-0.688 0.000 0,0.598 0.000 0,-0.805 0.000 1,-0.695 0.000 1,-0.809 0.000 0,3.616 0.000 2,-2.865 0.000-1,0.263 0.000-1,0.016 0.000-1,-0.777 0.000 0,1.222 0.000 0,0.318 0.000 0,5.849 0.000-1,6.507 0.000-5,6.351 0.000-1,5.709 0.000-1,-1.210 0.000 0,-0.946 0.000 0,-2.246 0.000 1,-2.911 0.000 0,-10.747 0.000 4,-0.718 0.000-1,7.710 0.000 6,-1.285 0.000 11,-1.122 0.000 17,-2.421 0.000-35,-1.145 0.000 3,-1.063 0.000 1,-0.654 0.000-1,1.268 0.000 4,1.815 0.000 2,6.824 0.000-5,1.823 0.000-3,1.132 0.000 0,0.612 0.000 0,0.240 0.000-1,20.710 0.000-4,2.112 0.000 0,0.337 0.000 7,-1.303 0.000 1,-3.141 0.000-1,0.012 0.000-11,-3.409 0.000 6,-5.231 0.000 13,-11.941 0.000-1,-2.029 0.000 4,-1.548 0.000-1,1.949 0.000-9,-0.055 0.000 7,-2.547 0.000 0,0.327 0.000-1,0.470 0.000-4,3.405 0.000 0,-1.137 0.000-2,-1.633 0.000-1,-3.926 0.000-1,-2.104 0.000 2,-2.136 0.000 0,-2.044 0.000 5,-0.944 0.000-1,-1.844 0.000 3,-1.506 0.000 2,-1.315 0.000-1,-0.293 0.000-2,0.022 0.000 0,0.480 0.000-5,-0.311 0.000 0,-0.393 0.000-1,-0.419 0.000 1,3.516 0.921 1,0.825 2.420 0,-1.357 1.195-1,-3.497-0.910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2:1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6730.500 5248.000 767,'0.000'6.593'0,"0.000"-0.319"0,0.000-0.006 0,0.000-0.096 0,3.549-0.384-8,3.162-4.709 9,5.383 1.679 0,-1.419-0.402-4,1.177-0.007 0,-2.364-0.604 0,-0.263-0.182 1,-0.460-0.209-1,-0.573-0.217 1,0.996 0.028 0,-0.290 0.041 2,-0.593 0.121 3,-0.755 0.167-1,-0.814 0.186 1,-0.803 0.187-2,1.587 0.314-2,-0.834-0.520-1,-0.046-0.229 3,0.067-0.194 3,-0.030-0.202-1,1.228 0.172-6,-0.426 0.107 2,-0.520 0.197 0,-0.535 0.236 1,-0.501 0.242-1,4.684 2.637-1,-1.155 0.650 0,-0.632 0.390 1,1.545-3.042-1,3.223-0.322 9,1.165-0.384-3,-0.219-0.392-8,-1.070-0.366 0,-1.521-0.321 1,-1.318-0.252 0,-2.009-0.233 1,-1.847-0.173 0,2.304-0.137 3,-2.361-0.287 7,0.635-0.103-1,0.129 0.015-3,-1.709-2.273-2,3.539-2.717-2,-3.850 2.105-1,0.392-0.217-1,0.252-0.337 1,0.370-0.530-1,0.845-0.898 0,-0.162-0.181 0,-0.337-0.015 2,-0.422 0.093 1,-0.285-0.299 0,0.829-1.419-2,1.102-1.734-1,1.219-1.843 0,0.490-1.077-1,-0.417-0.035 0,-0.861 0.507 1,-1.103 0.837-1,-1.197 1.006 1,-0.067-2.466 0,-1.774 1.770 5,-0.280 0.056 2,-0.172-0.596-1,-0.570 0.281-1,-0.590 0.334-2,-0.566 0.349-3,-0.514 0.336 0,-0.445 0.306 1,-0.343-3.576 0,-0.336-1.248 0,-0.253-0.076 1,-0.181 0.679 1,-0.082 4.362 0,-0.045 0.331-1,-0.065-2.232 1,-0.028 0.061-3,-0.011-0.038 2,0.002-0.102 8,0.004-0.490-10,0.018 0.293 0,0.021 0.394 1,0.021 0.434-1,0.015-0.067 1,0.021 1.125 2,0.018 1.176 0,0.014 1.115-1,0.005-4.131 4,0.021 1.708 0,0.008 0.299-4,0.000-0.297-1,-0.003-0.462 0,-3.687 2.702 1,-2.233-1.045 0,-1.142-0.222 1,-0.357 0.321 1,0.169 0.646-1,0.494 0.805-4,0.666 0.848 1,0.727 0.813 0,-1.890-2.656-1,-1.068-1.147 5,-0.464-0.096 9,-0.240-0.006-14,-0.079 0.053-1,1.089 1.079 1,-0.233-0.225 0,-0.294-0.310 3,0.635 0.832 2,0.105 0.490-2,0.191 0.672-1,0.117 0.392-1,0.060 0.175 1,-2.672-1.625 2,-0.169 0.309 3,-0.137 0.324-2,2.290 1.821-2,-0.594 0.096-1,-0.766 0.038 0,-1.104-0.257-1,-1.293-0.455 1,-1.367-0.574 0,-4.482-1.382-1,-3.240-0.475-1,-0.100 0.561 0,-0.183 0.473-1,0.577 0.688 0,1.075 0.800 1,0.000 0.175 1,-0.127-0.117-1,-0.472-0.382 3,-1.354-0.166 1,-0.537 0.376 0,-0.478 0.576-1,-0.408 0.675 0,-11.312-0.580-3,-2.833-0.090 0,3.514 0.745 0,1.385 0.496 6,1.492-0.010 1,1.449-0.333-12,0.090-0.300 5,3.710 0.428 12,4.566 0.674-7,3.642 0.604-1,3.242 0.581 5,2.094 0.575 3,0.086 0.390-1,-0.644 0.319-6,2.444 0.286-3,0.060 0.130 1,-0.685 0.103-1,-0.112 0.086 1,-0.144 0.062-1,-0.157 0.040 4,-0.849 0.037-1,0.581 0.012-4,0.771-0.000 0,-0.346-0.005 1,0.496-0.014-1,0.814-0.017 7,0.968-0.017-1,1.003-0.016-2,-2.858-0.005-2,1.285-0.024-2,0.148-0.010 5,0.426-0.008 2,0.571-0.006-7,0.624-0.004 0,0.610-0.002 0,0.557-0.002 1,-4.552-0.005-1,1.979 0.000 0,1.389 0.002 4,0.818 0.002-1,0.393 0.002 1,-0.366 0.000-1,-0.121 0.001 0,-0.144 0.000 0,-0.116 0.000-1,0.012 1.311 1,-0.023 4.544 2,2.422-1.181-1,-0.835 1.112-3,-1.364 2.355-2,0.130 1.086 0,0.513 0.813 1,1.417-1.008-1,0.607 0.381 1,0.626 0.330-1,0.471 1.207 3,0.639 0.684 0,0.570 0.707 0,0.492 0.685 0,0.513 0.152 0,0.237 3.956-3,0.162 12.512-1,0.289 1.518-2,0.194-0.931 0,0.118-2.429 1,0.062-3.209 0,0.021-3.472 1,-0.025-4.357 1,-0.020-2.691 5,-0.028-2.348 9,-0.034-2.213 1,-0.031-1.762-4,-0.029-1.462-1,0.033 3.047-2,2.284-2.700-2,1.933 1.779-3,1.630 1.407-1,0.933 0.439-1,0.518-0.024 1,0.672 1.137-1,-0.212 0.600-2,-0.423 0.681 1,-0.527 0.682 2,-0.502 0.715-1,-1.135-0.837 0,-1.145-1.177 1,-1.256-2.368 0,-0.765-1.291 0,-0.646-1.234 6,-0.524-1.113-1,-0.148 3.328 2,1.566-3.438-4,1.564 1.116 0,0.503-0.156-2,-0.075-0.636 0,-0.421-0.875 0,2.116 2.569 0,-1.444-1.712 0,-4.259 0.090-1,1.938 1.168 1,4.664-1.971 4,-1.164-1.760-2,2.044 1.828-1,-1.357-0.951-1,0.755 0.440-3,0.699 0.326 1,2.573 1.314-1,-0.009-0.517 1,-0.388-0.787 0,-0.265-0.724 0,-0.957-0.999 1,-0.993-0.920 1,-0.936-0.797 2,0.393-0.688 0,0.510-0.475 1,-1.488-0.394 0,0.013-0.185-1,-0.041-0.143 0,1.666-0.144-4,0.045-0.101-1,-0.348-0.036 3,0.315-0.018 0,0.377 0.002 1,0.662 0.001-1,-0.238 0.026-1,-0.411 0.030-1,3.058-0.017 1,-4.449 0.095 1,-0.131 0.019 1,-0.179 0.016 0,-0.437 0.014 1,0.264 0.009-1,0.381 0.007-2,3.108 0.901 1,0.541 1.376-2,0.339 1.551 1,-1.565 0.010 0,-0.391 0.078-1,-0.493-0.199 1,0.194-0.160 0,-0.313-0.533 0,-0.157-0.470 4,-0.699-0.592-1,-0.720-0.527 0,-0.674-0.443 0,4.021-0.032-2,-3.966-0.744 1,5.408-0.233 1,-2.090-0.216-1,-2.008 0.001-2,-0.980 0.043 1,0.976 0.063 0,-0.235 0.091 0,-0.461 0.018-1,0.903 0.006-1,4.699 0.001 0,-0.444 0.009 0,-1.240 0.007 0,-1.637 0.005 0,-1.751 0.003 2,2.445 0.006-1,-3.530 0.008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2:2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5786.500 6272.000 767,'0.000'-6.309'0,"0.000"0.222"0,7.895 3.036-5,1.625 2.787 5,4.658 0.079-4,4.401 0.064-2,-3.279-0.443 2,1.808-0.815-1,1.738-1.018 2,5.650-1.556-2,-0.811-0.321-1,-1.870 0.109 3,-0.700 0.207-1,-1.529 0.580 1,-1.243 0.635 5,-0.963 0.618 4,-4.928 0.830-6,-0.771 0.291 1,0.339 0.225-1,-0.059 0.241 1,0.174 0.196 3,0.326 0.154 9,0.714 0.122-15,-0.830 0.096 0,-1.125 0.063 0,-1.252 0.036 0,-1.260 0.016 0,1.050 0.023 2,-0.579-0.012 5,-0.780-0.020 0,-0.843-0.023 1,1.732-0.010-4,-1.037-0.040-4,0.242-0.017 2,0.119-0.014 3,-0.137-0.012-4,0.428-0.008-1,0.487-0.006 2,0.494-0.004 0,-0.579-0.002-2,-0.356-0.001 0,-0.536-0.000 1,-0.626-0.000-1,0.198-0.000 1,-1.155 0.000 2,3.558-0.003 2,-3.462 0.003 0,-0.330 0.001-1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2:2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5834.500 7808.000 767,'0.000'6.409'0,"3.157"2.438"0,5.752-1.566-10,-1.411-4.605 9,3.462-0.272 0,2.054-0.542-1,1.535-0.483-2,-2.213-0.287 2,0.668 0.191-1,0.618 0.327 0,2.078 0.319 1,0.959 0.021-1,0.919-0.094 2,3.823 0.455-1,0.710 0.332 0,0.398 0.410 0,0.363 0.038-1,0.316-0.203 2,1.621-0.197-1,-0.246-0.466 1,-0.422-0.473 4,-0.960-0.411-1,-2.389-0.401-4,-5.571-0.401 1,-0.756-0.168 0,-0.435-0.137 4,-0.382-0.106 9,-1.198-0.085-12,-1.313-0.061 0,-1.314-0.039 0,0.449-0.036-1,0.011-0.011 5,-0.997 0.007 0,-0.460 0.007-2,-0.530 0.011-1,1.371 0.004 0,0.646 0.016 0,0.873 0.016 0,-1.181 0.018-3,0.372 0.007 1,-0.022 0.007 0,0.819 0.005-1,-0.326 0.005 3,-0.404 0.003 2,-0.428 0.003-6,0.093 0.002 1,-1.601 0.001 2,-1.704 0.000 0,2.123 0.003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2:3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14314.500 6432.000 767,'0.420'-7.480'0,"5.018"-0.501"-6,1.641 2.282 4,-0.471 2.422 0,4.193-0.792 0,4.717-0.914-3,4.703-0.925 0,4.350-0.864-1,-13.268 3.677 3,-5.086 1.426 1,42.322-10.685-10,7.898-1.884-3,2.279-0.666 8,-1.400 0.146 2,-16.352 4.262-4,-3.354 1.027-1,-3.656 1.178 1,-0.068 0.582 0,-5.166 1.900 1,-4.846 1.832 2,-4.330 1.673 40,-3.715 1.462-9,-3.666 1.242-18,-2.971 1.042 0,-2.557 0.857-3,1.373 5.520-1,-5.150-1.182 10,-0.031 4.197 4,0.361 5.423-19,-0.215 3.976-1,-0.193 5.140-3,-0.307 4.865-1,-0.619-1.361 0,-0.277 2.756-1,-0.271 2.482 0,-0.129 6.588-1,-0.307-1.328 0,-0.258-2.723 5,-0.211-3.476 0,-0.166-3.751 0,-0.127-3.694 1,-0.084-2.296 5,-0.053-0.395 1,-0.037-0.648 0,-0.020-0.790 16,-2.895 12.777 5,-1.467 4.380-35,0.320-6.112 7,0.031-1.911 7,0.281-2.898-3,0.646-4.893-6,0.432-2.973 0,0.447-2.854 1,0.436-2.321 5,0.400-1.825 13,0.357-1.383 3,0.197 2.693-8,0.379 0.608-4,0.475-2.908-2,0.465-0.863-3,0.482-1.070 1,0.467-1.143-1,0.426-1.120 1,2.717 2.165 1,2.484 1.986 1,0.469-0.112 2,0.145 0.038-2,-0.395-0.394-6,-0.844-1.679 1,-0.285-1.133 0,-0.236-1.258 0,1.135-0.265 2,0.520-1.128 7,0.664-0.870-2,0.707-0.640-4,-0.426-0.603-1,-0.090-0.109 0,-0.252 0.027 1,0.705 0.249-1,-0.570-0.522 1,-0.596-0.618 2,-0.305-0.640-1,0.000-0.568 2,0.150-0.492-2,0.227-0.405-2,0.260-0.318 0,0.254-0.237 0,0.234-0.168-1,-0.719-0.213 1,-0.941-0.228 0,3.400-0.991-1,-4.264-0.672 4,-2.334-3.096 2,-7.869-0.516 3,-5.479 4.263-6,-0.689 0.871-1,-5.779 1.907-2,-6.629 2.884-4,-8.234 3.706 4,-3.678 2.691-14,7.029-1.556 10,0.412 0.280-1,0.910-0.033 1,-0.297 0.777 2,2.180 0.069 1,2.336 0.074 2,-1.256 1.703 4,2.295-0.440 2,7.242-2.835-1,1.457 0.821 1,1.371 1.140 0,0.744 1.313 0,0.262 1.375-3,-0.094 1.353-3,-2.463 5.393 1,1.467-0.819-3,1.816-1.752 1,1.889-2.190 0,2.051-1.026 0,0.453 2.329 5,-0.057 2.708 3,0.229 0.131-4,0.123-0.694-1,-0.553 2.489-2,0.756-2.479-4,0.838-2.658 1,1.361-5.348 4,0.434-1.063 1,0.098 2.431 8,0.574-0.187 0,0.449 0.220-2,-1.092 7.278-10,-1.912 4.566-1,0.346-4.677 1,-0.164-0.056 1,0.072-0.642 0,0.234-1.015-4,0.037 0.292 2,0.484-2.104 0,0.498-2.173 3,0.471-2.074 2,0.301 0.057 1,0.602-2.557 8,0.225-0.041-1,0.188-0.205-2,0.152-0.313-5,0.119-0.374-4,0.117 1.758-1,0.100-0.979 1,0.055-1.012 3,0.023-0.949 1,-0.023 0.058-1,-0.010 1.248 0,0.002 2.533 2,-0.021 0.961-1,-0.023 0.622-6,-0.020 0.359 1,-0.020 0.167 0,-0.016 0.031-1,-0.014-0.055 1,-0.008-0.107 0,-0.283-0.213 0,-0.424-1.357 1,-0.475-1.521-1,-0.465-1.490 1,-0.420-1.343 6,-1.783 2.992 6,0.760-2.728 0,0.820-0.934-7,-3.193 5.775 1,1.801-4.915-5,-0.287-0.008 0,-0.119-0.313-1,-1.086 0.614 1,-1.533 1.043-1,-1.711 1.264 0,-1.682 1.299-1,0.422-0.760 1,0.232-0.446-1,0.617-0.780 1,0.824-0.944 0,0.902-0.986 1,0.891-0.945-1,-2.105 2.641 6,0.832 0.092 0,0.617-0.323 2,0.240-0.074 1,0.373-0.378-10,0.438-0.557 0,0.453-0.642 1,-0.191-0.260 0,0.350-1.190 2,0.268-1.173 0,-4.381 1.193 2,0.348-3.030 0,0.123-0.389-1,0.311 1.216 2,0.596-0.146-1,-1.447-0.193 0,-1.816-0.765-3,-0.348-1.032-1,-0.158-0.686 0,-0.047-0.367-1,0.010-0.148 1,5.691 0.037 1,-1.211 0.001-1,0.488 0.010 1,-0.250 0.005 3,-0.080 0.006 0,-1.979 0.001 1,-0.539 0.007 0,-0.529 0.007-4,-0.482 0.006 0,-1.395 0.004-1,0.590 0.004 1,1.383 0.003-1,1.738 0.001 1,1.793 0.001 3,-1.730 0.003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3:5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9562.500 1152.000 767,'7.794'0.589'0,"2.138"2.888"-6,0.014 2.316 3,-5.308-1.755 1,-0.566 0.726 1,-0.320 2.355-2,-0.771 2.215 4,-0.712 2.301 0,-0.623 2.972-4,-0.521 3.183-1,-0.415 3.083 0,-0.315 5.016-2,-0.256 3.191 0,-0.169 2.657 0,-0.049-6.499 1,-0.037 1.844 1,-0.021 2.047 0,-0.034 8.733-2,0.004 3.910 2,0.014 3.680 0,0.010 6.533-1,0.024 2.105-3,0.025 1.193-1,0.022 0.521 1,0.060-44.136 6,-0.036 64.104-7,0.017 12.052-1,0.602 2.424 5,0.933-3.916 4,0.460-17.874 0,0.641-7.869-8,0.592-8.470-5,0.160-8.742 2,-0.024-7.041 3,-0.193-6.181 36,-0.302-5.256 10,0.002-3.871-6,-0.043-4.623-18,0.044-3.865-3,0.099-3.122 2,1.371-1.467 0,1.529-1.409-3,1.728-0.598-9,-2.000-1.608-1,0.000 0.552 1,1.840 2.392 0,-0.143 0.381 0,-0.218 0.104 1,0.064 0.100-1,-1.030-1.374 1,-1.128-1.632-2,1.755-0.015 4,-2.229-9.517-1,-4.679-4.192 1,-0.571 2.734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3:5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9738.500 1152.000 767,'5.477'-4.076'0,"4.688"-0.371"0,-1.367 2.432-9,2.617 0.317 7,2.891 0.337-2,1.476 0.322 0,0.480 0.285 0,-4.413 0.323 1,-0.556 0.116 5,-0.676 0.098-1,-0.231 0.076-4,-0.962 0.070 0,-0.955 0.052 1,-0.900 0.037 6,2.839 0.041 1,0.148 0.019-1,-0.526 0.005-3,-0.909-0.003-1,-1.078-0.008 1,-1.100-0.011-1,3.360 0.024-3,-3.019-0.036 2,0.150-0.022 6,-1.438 1.654-1,-1.499 3.309-4,0.642 3.200-1,0.562 2.399-1,-2.690-4.679 0,0.077 0.275 1,3.842 4.404-1,2.870 3.241-1,4.706 5.317 5,1.112 0.757-5,-0.318-0.880-4,-1.194-1.839 1,-1.648-2.296 0,-1.805-2.403 5,-1.547-1.304 2,-2.160-1.558-4,-1.572-0.195 6,-0.842 1.057 19,-0.451 1.560-18,-0.800-0.206-6,-0.590 0.067-1,-0.906-2.161 2,-0.346 0.452-1,-0.314 0.595 0,-0.231 1.390 6,-0.272 0.254-4,-0.222 0.077-1,-0.175 0.246-1,-0.132 0.348 0,-0.097 0.400 2,-0.041-2.617 0,-0.030-0.119-1,-0.050 3.013 0,-0.014 0.726 0,-0.001 0.877 0,-0.021 3.541 8,0.019-0.709-11,0.024-1.271 1,0.024-1.517 0,0.017 1.202 1,0.032-1.857 4,0.011 1.724 2,0.014-0.867 8,0.010-1.412-16,0.007-1.656 0,0.004-5.104 2,0.002-0.047 0,0.003 4.005 3,0.002-0.703 3,0.000-0.909 4,0.001-0.984-7,-0.001-0.617-3,0.000 0.362 1,-0.172 0.202 1,-0.274-0.468 0,-0.325-0.672 1,-0.337-0.764-1,-0.325-0.777 1,-2.790 3.965-1,-0.240-3.852 0,-7.161 7.118-2,-2.445 1.716-2,-0.774 0.244 1,0.318-0.683-1,0.967-1.197 1,1.284-1.413 2,4.091-3.799-2,1.114-0.706 0,1.126-0.604 5,-0.327 1.265 3,1.438-1.233 2,1.097-1.152-2,-1.605 2.923 0,1.405-2.595-5,1.081 0.251 1,1.137 2.688-1,0.883 2.860 0,0.606-2.924 0,0.152-0.874-1,0.064-0.242 1,0.041-0.583 1,0.022-0.744 1,0.045 4.262-3,-0.065-4.021-1,0.024 10.260 0,-0.009 1.992 1,-0.019-5.193 0,-0.006-0.406-2,-0.005-0.669-1,-0.002 1.000 0,-0.006-1.286 2,-0.004-1.311 2,-0.958-0.918 3,-1.546-0.007 1,-1.925 1.446 2,-0.417-1.561-7,0.186-1.820 1,0.531-1.811 0,-2.014 1.797 0,1.728-3.623 0,4.407 1.528 1,1.073 0.073 0,3.527-1.217 3,11.438 0.201 2,2.262-3.804-9,3.023-0.244-2,-4.786-0.437 1,0.111-0.135-1,-0.203-0.125 1,5.144-0.029-2,-1.831-0.169 0,-3.772 0.260 6,-2.050 0.536 3,-1.944 0.656 0,-1.736 0.291 3,-1.473 0.037-1,-1.197-0.129-3,-1.317-0.326 1,4.651 0.904 2,-1.284 0.043-2,-0.996 1.171-2,-1.442-0.522-1,2.178 0.937 0,1.192 0.196 1,0.491-0.269-3,-0.396 0.963-1,0.782 2.249-1,0.374 1.960 3,-1.229 0.580-1,-1.646-0.019 1,-1.956-1.505-1,0.307 0.656 0,0.692 0.841 4,1.148 1.176-2,-0.298-0.726-1,-0.618-1.178 0,-0.786-1.393 0,-0.840-1.437 0,-0.818-1.366 0,-0.967-1.161 2,3.630 2.319 3,-0.886-0.629 2,-0.316 0.222-1,0.796 0.855-3,1.315-0.758-3,1.375-0.755 2,-4.140-2.080-1,0.024 0.067 0,-0.163 0.050-1,-0.395-0.017 0,-0.519-0.060 0,3.855 2.668 0,-1.999-0.536 1,-1.325-1.258 0,1.819-0.606 2,-1.405-2.134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723.000 707.000,'0.009'0.000,"0.013"0.000,0.015 0.000,0.014 0.000,0.013 0.000,0.011 0.000,0.008 0.000,0.006 0.000,0.004 0.000,0.003 0.000,0.002 0.000,0.001 0.000,0.000 0.000,-0.000 0.000,-0.000 0.000,-0.000 0.000,-0.000 0.000,-0.000 0.000,-0.000 0.000,-0.000 0.000,-0.000 0.000,-0.000 0.000,-0.000 0.000,-0.000 0.000,0.000 0.000,-0.000 0.000,0.000 0.000,0.000 0.000,0.000 0.000,0.000 0.000,0.000 0.000,-0.056 0.000,0.614 0.000,0.284 0.000,0.144 0.000,0.041 0.000,-0.030 0.000,-0.848 0.000,1.373 0.000,0.046 0.000,-0.104 0.000,-0.186 0.000,-0.220 0.000,-0.222 0.000,-0.204 0.000,-0.591 0.000,0.590 0.000,0.024 0.000,-0.008 0.000,-0.029 0.000,-0.040 0.000,-0.534 0.000,0.008 0.000,0.812 0.000,0.061 0.000,-0.031 0.000,-0.086 0.000,-0.115 0.000,-0.124 0.000,-0.120 0.000,-0.108 0.000,-0.350 0.000,0.453 0.000,-0.001 0.000,-0.038 0.000,-0.056 0.000,-0.063 0.000,-0.061 0.000,-0.054 0.000,-0.046 0.000,0.008 0.000,0.040 0.000,0.056 0.000,0.060 0.000,0.058 0.000,0.051 0.000,0.042 0.000,0.033 0.000,-0.465 0.000,0.595 0.000,0.037 0.000,-0.028 0.000,-0.065 0.000,-0.083 0.000,-0.087 0.000,-0.082 0.000,-0.072 0.000,-0.060 0.000,-0.048 0.000,-0.036 0.000,-0.026 0.000,-0.017 0.000,-0.011 0.000,-0.006 0.000,0.178 0.000,0.120 0.000,0.064 0.000,0.022 0.000,-0.007 0.000,-0.025 0.000,0.010 0.000,-0.067 0.000,-0.069 0.000,-0.065 0.000,-0.057 0.000,-0.047 0.000,-0.037 0.000,-0.028 0.000,-0.020 0.000,-0.013 0.000,-0.008 0.000,-0.004 0.000,-0.002 0.000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3:5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10794.500 2112.000 767,'6.359'0.000'0,"4.731"0.000"0,-3.785 0.000 0,0.912 0.000 0,0.711 0.000 0,-0.359-0.342 0,0.726-0.547 0,0.740-0.648 0,0.703-0.674-23,0.634-0.648 21,0.547-0.589 0,0.111-0.170 1,-0.185 0.119-1,-0.369 0.304 0,-0.469 0.407 1,-0.503 0.449-1,-0.495 0.448 3,2.396-0.617 0,1.790-0.897 1,2.147-1.161-3,2.188-1.226-2,2.029-1.164-1,1.762-1.028 0,0.069-0.399 0,-1.847 0.348 1,-2.539 0.660-1,-2.737 0.792 1,-2.617 0.803 1,-2.316 0.739 4,-1.930 0.636 0,-1.525 0.517 0,-1.147 0.400 0,3.555-2.697 1,-1.391 0.822-1,-1.163 0.218 2,0.191-0.858 4,-0.169-0.697-1,-0.392-0.544 1,-0.510-0.406-6,-0.584-2.930-5,-0.892-2.694-1,-1.255 0.914 2,-0.634-0.200 11,-0.574 0.262-10,-0.291-3.351-4,-0.632-0.055 1,-0.495 3.531 3,-0.242 0.944 3,-0.180 1.070-2,-0.125 1.091 1,-0.070 1.431-1,-0.045 0.837 1,-0.021 0.730 1,-1.688-6.520 2,-1.554 3.234 1,-3.510-5.593-7,-1.324-0.718 0,-0.570 0.424-2,0.108 2.304-1,-0.427 1.818 1,-0.386 1.983 1,1.547 2.348 3,0.293 0.614 2,0.400 0.329 0,0.453 0.114 0,-1.589-1.756 1,0.294-0.087-2,0.896 1.203 0,0.045 0.799 0,1.545 1.705 0,0.091 0.602 1,0.075 0.583 0,-5.316-1.115 0,-0.358 1.696-2,4.522 1.530 1,-1.024 0.239-1,-1.365 0.190 0,-0.297 0.158-2,0.018 0.108 0,-2.370 0.142-1,0.409 0.042 1,1.478 0.492 2,1.065 0.764 1,1.106 0.864 1,1.044 0.857 0,0.922 0.784-2,0.781 0.292 0,-0.521 1.047-1,-3.667 4.380 2,-1.612 1.976 2,0.361 0.229-6,-0.219 1.126-1,0.242 0.541 0,0.520 0.125 1,0.659-0.149 1,1.740-2.348 2,0.474-0.694-1,0.413-0.769 1,-0.710 1.036 0,1.265-1.820 1,1.293-1.786 2,1.193-1.606-1,-0.550 1.856 1,2.542-0.754 0,0.619 18.414 6,-1.108 10.492-17,-0.239 6.077-4,0.040 1.504 0,0.208-1.420 0,0.786-4.957 2,0.890-1.941 0,0.979-1.850 1,1.353-7.422 1,2.100-0.276 14,4.022 9.021 7,0.751-1.224-2,-0.577-6.659-8,1.006-1.759 0,1.093-1.729-1,-1.206-4.966-1,0.021-1.793-1,-0.171-1.792 1,3.847 2.236-1,1.197-2.100 1,1.339-1.624 13,-0.796-2.646-13,-0.384-1.936-2,-0.711-1.857 0,-0.868-1.671 0,-4.267-1.873 1,-0.349-0.127 2,2.066 0.604 0,-0.739-0.458 1,-0.755-0.498 3,-0.202-0.385-2,-0.760-0.519-1,-0.664-0.451-2,1.411-0.375 0,2.635-0.298 1,-0.537-0.237-3,0.361-0.132-1,-0.063-0.098 0,0.773-0.077 0,-0.105-0.050 0,-0.126-0.027 0,6.160-0.074 3,-5.194 0.063-1,-0.606 0.015 1,-0.785 0.019 0,-0.841 0.019 3,-1.724 0.029-7,0.198 0.011 1,2.974 0.002-1,-0.956 0.015 8,-1.288 0.011 2,-1.375 0.009-9,-1.305 0.006 0,3.041 0.007 2,-1.967 0.003 0,-0.122 0.000 4,-1.332-0.002 0,0.999-0.001-3,-0.812-0.004-1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4:0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11498.500 2272.000 767,'0.000'-6.052'0,"0.410"-1.198"0,4.938-0.288-7,1.647-0.207 5,-2.706 3.242 0,0.393-0.313 1,0.299-0.237-1,0.772 0.296 0,0.773-0.132 0,0.438-0.116 0,0.147 0.308 3,0.121 0.451 3,0.028 0.566-3,-0.034 0.608-3,-0.074 0.598-1,1.988 0.372 3,0.190 0.619-1,-0.313 0.505 1,-0.604 0.394 2,-2.240-0.069 1,-0.083-0.494-2,0.396-0.445-3,-0.141-0.153 1,-0.152-0.009 2,-0.337 0.121 0,5.099-1.154 1,-0.185 0.645-3,-0.394 0.786 2,-0.873 0.714-1,-1.414 0.474 1,-1.633 0.233-1,1.098 0.121 1,2.317-0.062-1,0.839-0.065-1,-1.343-0.031 1,-2.354-0.020-1,-0.293-0.012 1,-0.504-0.009 0,0.753 0.343 2,-0.050 4.097 1,-3.831 1.423-2,-1.265 2.162-3,-0.949 3.743 0,-2.436 1.280 0,-0.771-4.777 1,-2.244 4.018-1,-0.749 0.067 0,-0.255-0.635-1,0.069-1.012 1,0.263-1.158 1,0.359-1.150-1,0.389-1.047 0,0.373-0.895 1,0.332-0.726 0,0.278-0.561 0,-15.903 22.659-3,-3.328 4.544 5,-2.329 3.086-1,0.472-0.938-12,5.202-6.891 3,2.505-2.741 0,2.771-2.926 2,2.762-2.853 1,2.865-4.116 1,0.408-0.358 15,-0.161 1.110 8,1.067-0.947-8,1.456-2.595-6,0.486-1.001-1,0.342-0.989 0,-0.731 1.203 1,0.111-0.454 0,0.013-0.172-2,-0.053 0.024-2,-0.091 0.151-1,-1.556 2.403-2,1.196-2.012 2,-0.236 1.061-1,0.735-0.650 2,0.877-0.889 5,0.682-0.682-2,0.982-1.778-5,0.856-1.763 3,-0.153 2.076 1,1.843-2.660 1,1.778-0.166-1,5.658-1.814 1,7.220-3.716 0,-1.358-0.243-2,2.276-0.043-5,1.520-0.033 0,-3.972-0.027 1,1.467-0.010-1,3.040-0.009 1,0.164-0.007-1,-0.450-0.005 1,3.279-0.008 1,-2.418-0.002 1,-2.707 0.000-1,-2.675 0.001 2,-2.445 0.002 2,-2.108 0.003 1,2.533-0.004 3,-3.935 0.008 1,-0.271 0.005 0,1.719 0.005 0,-1.192 0.000-6,-0.279-0.000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4:0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11450.500 2528.000 767,'0.000'-9.007'0,"3.819"1.333"0,7.738 1.043-12,-2.328 4.202 11,0.650 1.302-1,0.020 1.343 1,0.430 0.698-1,1.678 0.388 1,0.779 0.152 1,0.146-0.010-1,-1.779-0.277 0,-0.064-0.123-1,-0.067-0.142 1,0.771-0.102 2,-0.123-0.165-1,-0.146-0.150 0,1.042 0.277-1,0.393 0.492 1,0.476 0.615 0,-1.715-0.057 0,-0.006 0.032-1,-0.063-0.080 0,1.467 0.657 0,-0.585 0.658 1,0.396 1.256 0,-0.956 0.899 2,-1.462-0.086 0,-1.111-0.387 0,-1.024-0.637-1,-1.076-0.551-1,-1.281-0.577 2,2.648 1.638 0,-3.291-1.186-1,-0.515 0.754-1,-0.060 0.407 1,2.139-2.310 2,-0.811-1.717-1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4:0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9866.500 832.000 767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4:0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9866.500 832.000 767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4:0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9866.500 832.000 767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4:0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9834.500 896.000 767,'0.000'-6.753'0,"0.000"0.230"0,3.127-1.783-6,1.125-0.009 4,2.747-1.027 0,-2.538 4.759 1,0.542 0.164 0,2.916-1.084-1,-2.159 2.375 1,0.190 0.111-1,0.013 0.016 2,-0.109-0.048 2,0.706-0.550 0,-0.653 0.162-3,-0.733 0.222 0,3.085-2.507 0,-2.198 0.810 2,-1.494 0.628-1,-0.302-1.002 1,-4.350-0.951 1,0.100 0.233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4:2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5354.500 6816.000 767,'6.809'0.000'0,"2.488"0.000"0,-2.075 0.000 0,0.312 0.000 0,0.122 0.000 0,0.702 0.000-8,5.644 0.000 6,-3.368 0.000 1,2.449 0.000-2,1.539 0.000 0,-0.348 0.000 0,-0.690 0.000 0,-1.116 0.000 2,-0.535 0.000 0,1.045 0.000 2,-1.053 0.000 1,-0.068 0.000-3,-0.276 0.000 1,-0.400 0.000-1,0.478 0.000 1,-0.955 0.000-1,-1.007 0.000 1,4.533 0.000-1,3.031 0.000 9,1.848 0.000-11,-1.537 0.000 1,0.904 0.000-1,0.780 0.000-1,1.242 0.000-2,1.490 0.000 1,1.580 0.000 4,7.791 0.000-1,1.503 0.000-2,0.854 0.000 0,-5.574 0.000 1,1.837 0.000 0,9.326 0.000-1,-2.413 0.000 3,-3.938 0.000 6,-4.578 0.000-3,-4.613 0.000-9,-1.089 0.000 3,-5.753 0.000 7,-0.059 0.000 13,-2.634 0.000 12,-2.634 0.000-32,-2.432 0.000 2,-2.118 0.000 0,2.133 0.000 5,-2.725 0.000-1,0.900 0.000-1,2.176 0.000 0,-3.359 0.000-1,0.799 0.000 0,5.350 0.000 1,0.061 0.000 0,0.654 0.000-1,0.016 0.000 0,-0.388 0.000 0,-0.609 0.000-3,-0.125 0.000 0,1.663 0.000-1,5.033 0.000 4,0.461 0.000 11,-0.325 0.000-17,-1.196 0.000 1,-1.666 0.000 1,-1.844 0.000 2,-4.724 0.289 2,-0.139 0.494-1,3.441 1.032 7,-0.854 0.313 0,-1.021 0.043-5,-0.660-0.132 0,-0.381-0.234 0,-0.173-0.283 0,-0.529 0.412-1,0.785 0.341 1,0.662 0.116-1,0.541-0.047 1,2.045 0.196 1,-0.502-0.326-6,-0.853-0.372 1,-0.373-0.302 0,-1.212-0.390 0,-1.146-0.337 7,-1.010-0.275-1,-0.842-0.214-2,-0.667-0.159-1,4.551-0.137 0,-2.256-0.181 2,-1.359-0.020 3,1.388 0.040-1,3.524 0.045-3,-5.661 0.062-2,0.215 0.008 0,0.046 0.006-1,3.702 0.001 0,-2.968 0.010 2,-0.698 0.003 0,3.913 0.004 1,-4.127 0.003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4:3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3738.500 6624.000 767,'-6.065'-3.033'0,"-0.469"-0.234"0,-0.878-0.438 0,1.544 1.526 0,-8.398 0.619-12,-1.430 0.810 8,-4.376 0.160 0,-3.679 0.146-1,-4.533 0.108-1,-0.209 0.122 0,0.987 0.093-1,1.621 0.067 2,6.667-0.198 1,2.233-0.364 4,2.284-0.448 0,2.182-0.478 0,0.663-0.582-1,2.477-0.022 13,2.067 0.162-4,-2.782-1.156 1,3.645 1.195-7,-0.693 0.726 0,1.291 4.177-1,3.288 6.527 1,1.669-2.309-3,0.208 1.195 1,0.208 0.252 0,0.168-0.179 0,0.130-0.441 0,0.097-0.979 0,0.053 0.631 1,0.039 0.882-1,0.026 1.010 0,-0.110 3.045-2,-0.211 0.098 0,-0.251-0.387 1,-0.256-0.658-1,-0.239-0.774 0,-0.209-0.786 1,-0.173-0.729 0,-0.138-0.635 0,-0.104-0.525-1,0.039 9.521 0,0.429 3.126 1,0.144 2.542 1,-0.159 13.320 0,0.447-5.617-2,0.194-2.005-6,0.166-3.051 0,0.135-3.475 5,0.105-3.473 8,0.079-3.204-6,0.056-2.786-2,-0.357-2.171 0,-0.594-1.204 0,-0.701-0.700 2,-0.718-0.327 3,-0.676-0.063 0,-0.600 0.109 1,-0.507 0.212-1,-0.409 0.262 0,-0.317 0.275 1,-2.020 9.122 1,2.105-2.644 0,0.235 0.515 1,0.257-0.226-1,0.250-0.671 0,-1.155 0.452-7,-0.349-1.068-1,0.090-1.588 0,0.352-1.771 9,0.482-1.733 3,0.521-1.563-6,0.501-1.324-4,0.445-1.066 0,-1.575 2.750-1,1.361-2.101 4,3.365-0.360 8,0.152 0.345 0,2.010 2.528-6,3.247 0.666-3,1.227 1.758-4,0.303 0.748 1,-0.392-0.119-1,-0.340 0.697 1,-0.280 1.142-1,-0.219 1.320 5,-0.472 1.406-3,-0.855 0.498 0,-0.535 0.555 0,-0.121 1.410 2,0.063 1.497 2,-1.729-5.901-3,0.645 12.055-3,-0.323 3.478-1,-0.352 1.897 0,-0.454-2.629 0,-0.287-1.250 1,-0.263-1.974 0,-0.101 4.105-1,-0.315-3.800-1,-0.243-3.643 1,-0.179-3.257 18,-0.124-2.759-6,-0.081-2.229-6,-0.056-1.593 1,-0.022-2.353-1,-0.001-2.027-1,0.010-1.651 3,-0.066 3.642 7,0.075-2.644-3,0.076 0.340 0,0.017 1.854 1,0.007 1.341-3,0.006 0.439-8,0.004-0.180-1,0.003-0.570 1,0.002 9.786-3,0.000-3.522 1,0.000 0.361 5,-0.000-1.298 0,-0.000-0.462 0,0.000-0.971 0,-0.000-1.271-4,0.000 0.094 0,-0.000-1.065 10,-0.000-0.857-3,-0.000 0.044-6,-0.000-1.569 6,0.000-1.546 0,-0.000-1.408-1,0.000-1.209-1,0.000 3.712-1,0.000-2.317 1,0.000-1.596-1,0.000 0.813 3,0.000 0.224 3,7.525-2.428-1,0.064-3.924-6,1.771-0.161 1,2.336 1.801-1,-5.605-0.707 0,0.032 0.071 0,-0.030-0.077 0,1.230 0.809 0,0.146 0.762 1,-1.206-0.410 0,-0.108-0.121 1,-0.125-0.267-1,1.659 1.559-1,1.987 2.334 1,1.394 0.645-1,2.844 0.927-2,5.438 2.015-1,0.405-0.772-1,-3.914-2.352 1,-1.457-1.070 2,-1.719-1.090-1,-1.783-1.034 1,-1.711-0.931 4,-1.554-0.802 0,2.050-0.560 3,-0.327-0.683-1,-0.967-0.487-1,-1.272-0.325 0,3.139-0.490 1,-2.720-0.467-4,-1.349 0.113-2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4:3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6586.500 6976.000 767,'0.000'-6.346'0,"0.000"-0.915"0,0.000-0.484 0,0.666 0.667 0,4.376 3.718-8,3.303 2.754 10,2.995 0.593-4,-3.938 0.055 0,0.959 0.013 0,1.742-0.004 0,4.167-0.001-2,4.829-0.004 0,4.988-0.005-2,0.360-0.009 0,2.519-0.005 0,2.030-0.004-1,8.257-0.001-1,-1.215-0.006-1,-2.548-0.005 5,-3.213-0.003 2,2.578-0.002-1,-9.073-0.003 5,-4.691-0.001 2,-3.115-0.001 2,-2.923 0.000 22,-2.607-0.000-28,-2.229 0.000-1,-1.837 0.000 6,5.256-0.001 1,-3.771 0.001-5,0.585 0.000 1,0.538 0.000-1,-0.085 0.000 0,-0.285 0.000 1,-0.571 0.000-3,-0.724 0.000 1,-0.780 0.000 0,4.303 0.000 0,-2.337 0.000 1,-1.178 0.000 0,-0.342 0.000 1,0.708 0.000 1,0.665 0.000-3,-2.219 0.000 0,0.816 0.000 0,0.796 0.000-1,0.823 0.000-1,-0.338 0.000 1,-0.640 0.000 0,-0.769 0.000 0,-0.782 0.000 0,2.363 0.775 2,-0.861 1.655 0,1.247 1.917 1,-0.392-0.497 0,-1.004-2.342-1,2.229-0.321-1,1.460-0.297-1,0.693-0.282-1,0.256-0.190 0,-0.487-0.152-1,-0.927-0.117 0,-1.141-0.086 2,-0.695 0.246 3,-1.547 0.429-3,3.191 2.262-1,-3.950 1.845 4,-2.259 1.301 0,-1.019 0.396-1,1.395 0.380 3,2.400-3.507-1,-0.375-3.189 0,-0.085-0.679-3,0.477 0.252 1,0.496 0.194-2,1.863 0.012 0,-3.000-0.001 0,0.044 0.066 0,4.598 0.378 0,-3.357 0.418 1,-1.417 0.988-1,-1.665 2.560 1,-0.195 0.749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364.000 423.000,'0.011'0.000,"0.016"0.000,0.018 0.000,0.018 0.000,0.016 0.000,0.013 0.000,0.011 0.000,0.008 0.000,0.006 0.000,0.004 0.000,0.003 0.000,0.001 0.000,0.001 0.000,0.000 0.000,-0.000 0.000,-0.000 0.000,-0.001 0.000,-0.001 0.000,-0.000 0.000,-0.000 0.000,-0.000 0.000,-0.000 0.000,-0.000 0.000,-0.000 0.000,-0.000 0.000,-0.000 0.000,-0.000 0.000,0.000 0.000,0.000 0.000,0.000 0.000,0.000 0.000,0.000 0.000,0.000 0.000,0.006 0.000,0.016 0.000,0.019 0.000,0.019 0.000,0.017 0.000,0.015 0.000,0.012 0.000,0.010 0.000,0.007 0.000,0.005 0.000,0.003 0.000,0.002 0.000,0.001 0.000,0.000 0.000,-0.000 0.000,-0.000 0.000,-0.188 0.000,0.033 0.000,0.054 0.000,2.128 0.000,0.747 0.000,0.243 0.000,-0.087 0.000,-0.282 0.000,-0.379 0.000,-0.406 0.000,-0.389 0.000,-0.345 0.000,-0.289 0.000,-0.230 0.000,-0.175 0.000,-0.126 0.000,-0.085 0.000,-0.053 0.000,-0.029 0.000,-0.011 0.000,-0.241 0.000,0.123 0.000,5.068 0.000,2.158 0.000,0.897 0.000,0.045 0.000,-0.483 0.000,-0.768 0.000,-1.545 0.000,-0.518 0.000,-0.551 0.000,-0.541 0.000,-0.062 0.000,-0.730 0.000,-0.648 0.000,-0.544 0.000,-0.435 0.000,-0.331 0.000,-0.240 0.000,-0.828 0.000,1.434 0.000,0.505 0.000,0.415 0.000,0.327 0.000,0.247 0.000,-1.801 0.000,2.254 0.000,0.253 0.000,0.092 0.000,-0.042 0.000,-0.128 0.000,-0.177 0.000,0.115 0.000,-0.500 0.000,-0.521 0.000,-0.490 0.000,-0.430 0.000,-0.357 0.000,-1.141 0.000,0.987 0.000,-0.024 0.000,-0.075 0.000,-0.105 0.000,-0.820 0.000,0.766 0.000,-0.078 0.000,-0.084 0.000,-0.083 0.000,-0.078 0.000,0.185 0.000,0.066 0.000,0.037 0.000,0.015 0.000,0.000 0.000,-0.009 0.000,-0.014 0.000,0.452 0.000,0.233 0.000,0.120 0.000,0.040 0.000,-0.011 0.000,-0.041 0.000,-0.055 0.000,-0.059 0.000,-0.056 0.000,-0.049 0.000,1.590 0.000,0.690 0.000,0.095 0.000,-0.272 0.000,-0.467 0.000,-0.542 0.000,-0.538 0.000,-0.487 0.000,-0.412 0.000,-0.330 0.000,-0.251 0.000,-0.177 0.000,-0.057 0.000,-0.015 0.000,0.014 0.000,0.031 0.000,0.040 0.000,0.042 0.000,0.041 0.000,0.037 0.000,-0.443 0.000,0.005 0.000,0.170 0.000,0.740 0.000,0.111 0.000,-0.007 0.000,-0.080 0.000,-0.120 0.000,-0.135 0.000,-0.645 0.000,0.555 0.000,-0.088 0.000,-0.096 0.000,-0.093 0.000,-0.084 0.000,-0.072 0.000,-0.059 0.000,-0.046 0.000,-0.034 0.000,-0.024 0.000,-0.077 0.000,0.606 0.000,0.314 0.000,0.196 0.000,0.107 0.000,0.044 0.000,-1.052 0.000,1.093 0.000,0.029 0.000,-0.046 0.000,-0.092 0.000,-0.116 0.000,-0.123 0.000,-0.119 0.000,-0.360 0.000,0.289 0.000,-0.051 0.000,-0.046 0.000,-0.039 0.000,-0.032 0.000,-0.025 0.000,-0.019 0.000,0.142 0.000,0.072 0.000,0.006 0.000,-0.037 0.000,-0.063 0.000,0.004 0.000,-0.106 0.000,-0.101 0.000,-0.088 0.000,-0.073 0.000,-0.057 0.000,-0.042 0.000,-0.030 0.000,-0.020 0.000,-0.012 0.000,-0.007 0.000,0.003 0.000,0.006 0.000,0.007 0.000,0.007 0.000,0.007 0.000,0.006 0.000,0.005 0.000,0.004 0.000,0.003 0.000,0.002 0.000,0.001 0.000,0.001 0.000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4:4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9914.500 6848.000 767,'6.665'0.000'0,"-0.571"0.000"0,0.170 0.000 0,-0.091 0.000 0,2.202 0.000-10,-2.072 0.000 9,2.017 0.000-1,1.866 0.000 0,1.628 0.000-1,1.351 0.000 0,1.072 0.000 0,1.027 0.000-1,-0.894 0.000 1,-1.345 0.000 0,-1.498 0.000 0,-1.456 0.000 2,-1.302 0.000 4,3.034 0.367 1,-1.846 0.581 0,1.463 0.681 8,1.452 0.699-11,1.346 0.663-5,1.183 0.593 0,2.579 0.274-1,1.165-0.188-1,-1.513-0.585 1,-0.946-0.423 0,-1.356-0.452 18,-2.820-0.640-12,-0.284-0.305-4,2.233-0.116 1,-1.199-0.361 7,-1.352-0.289-3,-2.491 0.262 0,0.484 0.724-1,0.883 0.948 1,1.979 1.013-3,0.142 0.274 0,0.438 0.099-1,-0.199-0.271 1,-0.290-0.407-1,-0.333-0.472 4,-0.341-0.484-1,-0.322-0.462-3,3.032-0.482-1,2.141-0.316 1,0.825-0.269 3,1.229-0.206 11,-0.979-0.199-17,-1.469-0.148 0,-0.920-0.113 1,-2.271-0.076 0,-2.208-0.042 2,-2.005-0.018 7,-1.728 0.000 0,-1.266 0.403-1,3.923 2.251 3,-2.808 0.839-3,-0.479-0.082-1,0.749-0.377-1,0.069-0.954-1,4.688-0.861-1,-4.935-0.755-1,0.235-0.112 0,-0.713-0.092 0,0.148-0.055 0,1.902-0.053-1,-0.609-0.044 0,-0.833-0.024 1,-0.910-0.010 2,4.095-0.070 1,-0.676 0.028-3,-1.879 0.056 4,0.859 0.024 1,1.832 0.019-4,0.221 0.013-2,-1.093 0.006 1,-0.202 0.003 0,-1.758 0.000 0,-1.267-0.002 1,-0.735-0.001 0,2.485-0.001 0,-0.091 4.268 0,-2.507 3.081 1,0.579 1.031-1,0.582-1.989 1,-0.698-2.800 0,0.056-1.610 0,0.293-1.117 0,-0.335-0.738-1,1.535-0.476 0,-1.750 0.004 0,1.238 0.158 0,-0.622 0.115 0,0.038 0.041 1,-0.190 0.024-2,0.232 0.018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6:4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7606.091 1964.890 767,'6.134'0.000'0,"0.388"0.000"0,0.819 0.000 0,0.166 0.000 0,-0.065 0.000 0,-0.087 0.000 0,-0.509 0.000-5,10.136 0.000-5,0.262 0.000 9,9.282 0.000-2,6.702 0.000-6,-6.916 0.000 2,1.858 0.000-1,1.566 0.000 3,16.626 0.000-4,5.189 0.000 1,0.882 0.000 2,6.479 0.000-1,-9.000 0.000 2,2.536 0.000-1,2.239 0.000-1,26.135 0.000-4,3.682 0.000 1,-22.946 0.000 3,0.076 0.000 0,0.056 0.000 3,24.439 0.000 3,-0.158 0.000-1,-14.047 0.000 0,-9.104 0.000 0,-10.274 0.000 4,-10.266 0.000 1,-9.505 0.000-1,-8.317 0.000-1,-6.945 0.000 24,-5.109 0.000 17,-3.557 0.000 1,-1.945 0.000-26,2.227 0.000-16,-1.809 0.000-2,0.860 0.000-1,2.688 0.000 0,-4.081 0.000 0,1.414 0.000 1,2.121 0.000 0,1.004 0.000 1,0.953 0.000-2,0.604 0.000 0,1.159 0.000-1,0.596 0.000 1,1.671 0.000-1,-0.546 0.000 1,-2.923 0.000 1,-0.962 0.000 2,-1.005 0.000-1,0.499 0.000 2,-1.994 0.000 0,-1.931 0.000-1,2.511 0.000 2,-3.280 0.000-1,-0.494 0.000 0,4.975 0.000-1,1.676 0.000-2,5.070 0.000 0,5.968 0.000-1,5.977 0.000-4,4.692 0.000-2,3.499 0.000 0,-0.519 0.000 0,-2.899 0.000 2,-4.123 0.000 2,-4.495 0.000 2,-9.486 0.000 0,-2.216 0.000 6,-1.985 0.000 7,0.575 0.000 2,-3.092 0.000-6,-2.640 0.000-2,1.218 0.000-1,-2.146 0.000-1,3.520 0.000 2,2.366 0.000 0,-5.394 0.000-6,0.086 0.000-1,-0.155 0.000 0,-0.308 0.000 0,-0.274 0.000 0,0.355 0.000 1,0.516 0.000 0,0.713 0.000 1,0.322 0.000 0,1.441 0.000 1,-1.085 0.000-1,-1.404 0.000 0,2.615 0.000 1,-3.022 0.000-1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6:4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854.091 2300.890 767,'6.332'0.000'0,"0.227"0.000"0,0.717 0.000 0,0.108 0.000 0,-0.078 0.000 0,-0.080 0.000 0,-0.041 0.000 0,-0.012 0.000 0,1.338 0.000-11,5.958 1.215 5,2.015 1.903 9,8.027 0.988-7,8.302 0.330-5,-1.802-0.961 1,4.834-0.217-2,4.659-0.308 1,26.049 0.430-5,8.827-0.710-1,6.099-0.667-1,3.909-0.581 2,1.479-0.478 3,-0.119-0.373 3,-3.302-0.276 4,-4.930-0.193 2,-26.155-0.094 3,-5.310-0.048 1,-5.463-0.032 0,-5.583-0.020 5,-5.405-0.010-1,-5.023-0.002 0,-4.531 0.003 13,-3.966 0.007-1,-3.378 0.010 11,-0.575-0.012-9,-4.706 0.021-12,-1.353-0.019-8,-13.994 0.053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7:3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4264.091 2837.890 767,'0.000'6.223'0,"0.626"0.669"0,5.280-4.457-5,4.631-1.411 4,1.416-0.678-2,-2.151-0.163 1,0.594-0.058-1,0.201-0.047 1,6.284-0.041-3,2.876-0.046 0,3.006-0.027 5,2.817-0.013-4,0.893-0.004 0,-0.350 0.002 1,-8.200 0.016 0,-1.343 0.004 1,-1.471 0.004 0,1.889-0.001 3,-3.177 0.006 1,-3.024 0.006 1,-2.680 0.005 2,1.832 0.001 1,-3.801 0.011-3,2.695 0.006 1,2.741-0.009-1,-3.380 0.000 0,0.720 0.000-1,2.625 1.515-3,3.542 2.295 0,-2.894-0.485-2,1.096 0.237 1,0.955 0.001-1,1.061-0.167-1,1.086-0.279 1,1.054-0.345-1,6.716 0.104 1,2.194-0.588 0,4.214-0.431 0,0.457-0.564 0,-7.813-0.557 1,-1.818-0.235 1,-2.121-0.190 0,1.374-0.154 1,-3.892-0.157 0,-3.592-0.095 3,-3.090-0.049 5,-2.512-0.017-2,1.809-0.116 1,-1.202 0.013 0,2.723 0.134 2,-0.909 0.101-10,4.208 0.020-1,-5.179 0.011 1,0.237 0.002 0,0.076 0.001 0,-2.152-0.001 0,-0.203 0.000 1,-0.212-0.000 0,-0.417-0.000 1,-0.324-0.000-1,5.034 0.001 1,-0.889-0.002-1,2.363-0.001 1,1.574-0.000-4,1.847-0.000 0,1.885 0.000 0,-3.117-0.000 0,0.146 0.000 1,-0.079 0.000 0,1.434-0.000 0,-1.323 0.000 0,-1.601 0.000 1,-1.688 0.000 1,-1.640 0.000 0,1.304 0.000 1,1.917 0.000 5,6.128 0.713-5,5.683 1.080-1,-1.771-0.074-1,3.930 0.115-4,3.985-0.022-2,9.867 0.125-2,3.947-0.241 0,-7.388-0.518 1,1.476-0.183 1,1.316-0.177 0,19.324-0.004 4,3.227-0.260-2,-3.807-0.221-1,1.805-0.134 1,-12.208-0.104 3,-0.209-0.050 0,-0.329-0.038 0,-0.116-0.027 1,0.041-0.019 0,0.150-0.011 0,9.265-0.021-1,-5.435-0.000 1,-14.826 0.018 0,-4.630 0.005 1,-4.566 0.006 0,-0.745 0.000-1,-5.780 0.009 18,-5.013 0.008 15,-4.170 0.007-14,-3.335 0.006-6,-2.030 0.005-3,3.424 0.002 4,-2.024 0.008-9,-0.771 0.002-5,1.956 0.002-1,-2.803-0.001 2,-0.651 0.001-1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7:4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5759.091 4366.890 767,'-6.040'0.000'0,"-0.239"0.000"0,15.555 0.000-6,-3.244 0.000 5,2.081 0.000 0,7.428 0.000-2,5.993 0.000-3,0.367 0.000-1,2.565 0.000 1,1.961 0.000 0,4.541 0.000 0,-1.350 0.000-1,2.262 0.000 2,-0.277 0.000 0,-8.242 0.000 2,-2.038 0.000 18,-2.268 0.000-16,2.435 0.000 1,-2.029 0.000-1,-1.976 0.000 13,-0.922 0.000-7,-0.560 0.000-1,-3.370 0.000-4,1.433 0.000 0,4.208 0.000-1,2.564 0.000-1,-0.341 0.000 1,2.026 0.000-1,1.968 0.000-1,15.665 0.000-4,6.352 0.000-1,1.077 0.000 0,5.450 0.000 0,-8.234 0.000 2,2.217 0.000-1,2.002 0.000 1,25.664 1.470-3,6.698 2.227-1,-5.077 1.129 1,0.837 1.208 1,-17.149-0.996 3,-2.482-0.088 0,-2.906-0.295 1,-2.522 0.104 6,-2.130 0.384 0,-1.749 0.565 2,12.114 2.851 5,1.159 1.496-3,-13.131-1.872-2,-1.287-0.287-1,-1.548-0.577-3,13.914 1.317 0,-4.215-1.632 0,-18.471-2.762 2,-3.628-0.806 1,-3.609-0.736 0,3.027-0.343 7,-3.336-0.825 0,-7.262-0.717 4,-0.727-0.331-3,-0.197-0.258-5,6.497-0.283 0,-2.526-0.217-8,-0.767 0.650 0,0.364 1.117 0,-7.478-0.122 13,-1.090 0.139-10,-1.264 0.028-2,3.661 0.303 0,1.096-0.188 0,-2.783-0.486 9,1.594-0.166-8,1.857-0.165-2,1.944-0.157 0,1.912-0.144-1,1.801-0.128-2,1.651-0.110 0,1.467-0.093 0,1.268-0.076 1,10.457-0.061-1,2.583-0.065 0,6.971-0.050 1,1.622-0.026 0,-8.315 0.004 3,-0.938-0.000-1,-1.195 0.004 0,-6.092 0.014 0,0.566 0.006 1,0.833 0.006 1,0.984 0.006 0,1.046 0.006 2,1.023 0.005 1,0.961 0.005 0,0.870 0.004-9,13.235 0.003-1,2.714 0.004 1,-12.039 0.003 4,-1.455 0.001 0,-2.043 0.001 0,9.971 0.001 1,-7.409 0.000 0,-16.086-0.000 2,-3.608-0.000 4,-3.206 0.000-1,1.813 0.000 21,-5.831-0.000-8,-5.091-0.000-11,-4.193-0.000-1,-0.630 0.000-5,-14.080-0.000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7:4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3021.091 4315.890 767,'6.194'0.000'0,"0.980"0.000"0,0.137 0.000 0,-0.127 0.000 0,-0.043 0.000 0,-0.001 0.000 0,4.492 0.000-15,-2.228 0.000 13,4.708 0.313 0,5.242 0.512-1,5.320 0.620-1,9.319 0.684-2,3.499 0.139-4,0.104-0.078 1,-2.076-0.211 1,-3.318-0.281 0,-3.869-0.305 6,-2.687-0.221 1,-5.620-0.322 3,-5.178-0.270 12,-4.451-0.215-5,-3.615-0.162-3,-0.283-0.146-6,-12.672-0.470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7:5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3273.091 6868.890 767,'6.351'0.000'0,"2.579"0.000"0,-1.589 0.000 0,7.024 0.000-10,-1.400 0.000 8,9.108 0.000-2,8.721 0.000-4,-4.157 0.000 1,4.671 0.000 0,4.756 0.000-1,5.913 0.000-2,6.458 0.000 0,6.541 0.000-1,28.717 0.000-6,15.166 0.000-2,-13.474 0.000 3,5.204 0.000-1,4.180 0.000 2,46.977 0.000-7,8.537 0.000 1,3.705 0.000 4,0.458 0.000 3,-27.356 0.000 8,-5.027 0.000 1,-5.416 0.000 7,-8.950 0.000 1,-4.140 0.000 0,17.847 0.000 2,-5.695 0.000 2,-7.779 0.000 23,-8.345 0.000-10,-7.943 0.000-16,-6.993 0.000 3,-26.936 0.000 6,-3.090 0.000-1,-2.401 0.000-4,14.726 0.000 2,-5.868 0.000-5,-6.759 0.000-3,-6.694 0.000 0,-14.010 0.000 12,-3.313 0.000-2,-2.720 0.000 0,-0.604 0.000 0,-0.736 0.000-8,-1.022 0.000 0,0.433 0.000-1,0.741 0.000 0,6.515 0.000 0,2.866 0.000-8,7.109 0.000-1,2.812 0.000 2,-12.129 0.000 1,0.241 0.000 1,0.165 0.000-1,0.622 0.000 0,0.917 0.000 0,1.085 0.000 1,17.893 0.000 0,3.633 0.000-1,-5.871 0.000-1,-2.346 0.000 1,-2.116 0.000 0,-6.909 0.000 1,-7.233 0.000 0,-7.870 0.000 11,-4.964 0.000-2,-3.563 0.000 13,-5.015 0.000 1,-4.119 0.000-7,-0.682 0.000-13,-13.627 0.000-1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8:0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12477.091 6851.890 767,'6.851'0.000'0,"-0.747"0.000"0,1.132 0.000 0,0.605 0.000 0,0.245 0.000 0,0.044 0.000 0,-0.047 0.000 0,3.340 0.000-6,-2.493 0.000-8,3.568 0.000 14,2.814 0.000-1,2.532 0.000 0,2.167 0.000-1,-4.457 0.000-2,17.103 0.000-3,8.354 0.000-3,20.621 0.000 1,8.187 0.000-1,-17.596 0.000-2,0.688 0.000-2,0.118 0.000 2,14.417 0.000 3,0.709 0.000-1,5.792 0.000 9,-2.708 0.000 1,-4.997 0.000 3,-5.937 0.000 0,-20.667 0.000 1,-4.354 0.000-1,-4.245 0.000 2,5.434 0.000 7,-4.729 0.000 2,-4.213 0.000 7,-3.527 0.000-13,-3.891 0.000-2,-3.764 0.000-1,-3.352 0.000-1,-2.803 0.000-1,-3.055 0.000 1,-1.098 0.000 0,5.834 0.000 4,-4.152 0.000-3,-0.311 0.834-6,0.098 1.307 0,-0.098 1.514 0,-0.270-0.284-2,2.129 0.160 3,5.846 0.801-1,2.984-0.372-3,3.043-0.529 1,2.859-0.591-1,-1.920-0.820 0,0.895-0.416 0,0.580-0.375 0,6.141-0.244 0,3.141-0.350 0,8.760-0.264 0,5.572-0.231 0,2.902-0.152-1,1.035-0.091-1,-2.416-0.046-2,-4.281-0.014 2,-14.256 0.314 5,-1.625 0.452 1,-1.184 0.561 1,6.982 1.087 16,-4.277 0.192-14,-9.928-0.720-3,-1.127-0.120 1,-0.646-0.161-1,3.770 0.076 20,-0.902-0.294-20,-5.361-0.423 0,-1.291-0.165 0,-1.355-0.147 0,4.982-0.058 4,1.426-0.185 1,3.566-0.134-1,4.545-0.090-7,-5.299-0.037 0,2.676-0.021-1,2.844-0.013-1,2.293-0.007 0,1.795-0.002-1,1.354 0.001 0,12.330-0.009-2,4.115 0.008 0,9.699 0.006 4,3.512 0.011-1,-1.225 0.010 0,-3.975 0.009 0,-6.844 0.007 1,-7.965 0.005 1,-16.045 0.004 0,-4.072 0.001 12,-3.711 0.001-1,1.252 0.001 17,-4.660 0.001-2,-4.160 0.000-11,-3.637 0.000-5,-0.020 0.002-4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8:1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10529.091 7305.890 767,'8.285'0.000'0,"0.601"0.000"0,-2.244 0.000 0,0.200 0.000 0,0.032 0.000 0,7.549 0.000-15,-1.165 0.000 14,2.394 0.000-1,-1.739 0.000 0,1.866 0.000 0,1.961 0.000-1,3.076 0.000 0,2.375 0.000-1,-0.814 0.267-1,1.787 0.444 1,1.721 0.550 0,14.215 2.571 1,3.650 2.396-3,5.033 0.892-2,5.421-0.096 1,-13.500-2.277 4,1.100-0.481-1,0.918-0.543-2,16.435 0.332-1,-2.035-1.003 1,-5.562-0.878 3,-7.196-0.724 0,-9.163-0.578 6,-7.595-0.399 4,-6.911-0.286-2,-5.913-0.192 14,-4.807-0.118-3,-3.722-0.063-8,0.627-0.978 1,9.471 1.176 18,-5.767-0.008-30,0.809-0.000 1,0.170-0.001-1,-0.535-0.000 0,1.854-0.000-1,9.921-0.000 2,4.785-0.000-2,-1.003-0.000 1,3.269 0.000-2,3.121-0.000-2,8.425 0.000-1,2.590 0.000 0,1.680 0.000 0,-10.631 0.000 2,1.266 0.000 2,0.258 0.000 0,-0.471 0.000 1,-0.969 0.000 0,-5.896 0.000 5,-1.892 0.000 1,10.444-0.000 0,-5.733 0.000-2,-5.561 0.000-1,-4.961 0.000 16,-7.417 0.000-1,-0.713 0.000-5,-0.087 0.000 2,4.444 0.000-14,-1.153 0.000 1,0.053 0.000-1,0.775 0.000 2,-5.059 0.000 5,-0.534 0.000-5,-0.670 0.000-1,1.536 0.000 0,-1.807 0.000 0,-1.857 0.000 1,-1.749 0.000 2,2.896 0.000 1,-2.186 0.000 0,-0.432 0.000 0,0.577 0.000 2,-1.125 0.000 0,9.290 0.000-9,7.069 0.000-2,6.642 0.000-1,5.792 0.000-2,3.337 0.000 0,1.558 0.000 0,-1.973 0.000 2,-3.931 0.000 1,-2.444 0.000 5,-1.330 0.000 0,-1.341 0.000 19,-1.227 0.000-17,-9.228 0.000-1,-1.684 0.000 1,-1.758 0.000 0,2.904 0.000 0,-2.729 0.000 1,-4.103 0.000 4,-2.120 0.000 1,-1.896 0.000-3,-1.619 0.000 0,2.527 0.000-1,-2.388 0.000-1,2.355 0.000 2,-1.745 0.000-1,0.502 0.000-2,-0.341 0.000-3,-0.837 0.000 0,3.065 0.000 0,-2.624 0.000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8:1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8580.091 4433.890 767,'6.880'0.000'0,"3.039"0.000"-2,-1.445 0.000-3,2.635 0.000 2,1.358 0.000 0,0.468 0.757 0,-0.113 1.147-1,-3.603 0.542 2,0.023 1.427 2,0.116 1.618 1,2.368 3.396-1,-0.257 1.265-2,-2.672-1.724 0,-0.417 0.088 1,-0.425-0.071-1,-0.410-0.198 1,-0.381-0.278 2,-0.342-0.322 0,2.664 2.868 0,1.756 1.715 1,-1.792-2.053 0,0.146 0.067-4,-0.081-0.168-1,4.126 4.125 0,0.637 0.414 0,1.339 2.689 4,1.645 3.825-1,-3.676-4.484-1,1.413 1.178-3,1.619 1.051 0,2.224 1.980 0,2.549 2.547-2,2.660 2.832 1,11.509 12.084-2,5.207 5.023-3,8.219 7.347-3,1.879 0.288 2,-15.402-15.679 5,-2.493-2.395 0,-3.062-2.721 1,6.656 7.951 4,-3.784-2.447 2,-2.178-1.673 23,-1.012-1.056-11,-7.685-8.896-7,-1.571-2.328-3,-1.598-2.491-2,2.506 1.729-1,0.661 0.134 4,2.267 2.606 8,-0.594 0.458-12,-7.196-6.799-1,-0.784-0.181 1,-0.759-0.153 0,0.703 1.584 0,-0.304 0.319 0,-0.131 0.407 1,2.089 3.411 0,2.498 3.964-3,-0.996-1.059 1,0.753 1.204-2,0.404 0.643-1,6.979 10.246-3,-1.916-1.892 1,-0.392-1.354 2,0.563-0.907 1,0.376-2.028 15,0.230-2.523-8,0.078-1.885-4,-0.022-1.332 1,-7.191-7.370 2,0.059 0.219 0,0.216 0.595-2,6.398 6.961 0,-0.615-0.473-4,-1.018-1.054 0,-3.036-3.800 1,1.719 0.792 1,1.831 1.746 2,1.798 2.287 0,6.022 6.493-1,-1.929-1.647-1,-2.368-2.963-3,-2.423-3.494-1,-2.952-3.502 2,-3.010-3.196 16,-5.409-4.877-5,-2.162-1.726-2,-1.963-1.417 2,-1.705-1.123-1,-1.429-0.856-6,-0.415 0.674 1,-0.461 0.673 0,0.419 1.375 0,0.074 0.152 1,-1.158-2.461-1,0.943 0.664 0,1.190 0.857-2,4.032 4.210-1,0.190-0.409-3,-0.522-1.041 1,-0.905-1.331 1,-2.362-2.488-1,-1.232-1.062 3,-1.239-0.956 1,-1.159-0.821-1,2.168 5.000 9,-2.213-3.616-3,1.153 1.533-7,1.319 1.633-1,-1.084-2.000 0,0.331 0.163 0,0.235-0.002 1,3.472 4.562-2,1.399 1.996 2,2.158 2.877 5,2.425 3.153-8,-2.898-4.058 1,-0.149-0.372 0,-0.487-0.846 0,3.005 2.935-1,2.173 1.463-1,-2.789-4.049 9,0.282-0.530-3,0.037-0.832-3,3.227 3.506-1,-0.938 0.480 1,-4.270-4.115 1,-0.971-0.725 3,-0.970-0.907 0,2.481 3.172 0,-1.308-1.623-1,-2.459-3.019 4,-1.443-1.791-1,-1.372-1.703-1,-1.226-1.522 0,-1.042-1.294-1,1.874 2.012 0,-1.991-2.477-1,2.535-0.671 2,-0.106-1.737 3,-1.039 1.235-2,1.968 2.121-4,1.826 1.755-3,3.184 2.646-1,0.244 0.111 0,1.080 0.639 0,0.637 0.208 0,3.672 2.550 0,-0.876-0.657-1,-1.413-0.936 1,-2.751-1.852 3,-1.063-0.541 0,0.088 0.356 3,-1.941-1.323 3,-1.888-1.359-1,-1.704-1.274 1,-1.453-1.119-3,1.831 2.015-1,-2.746-2.276 0,-0.402 5.074 1,-1.854-0.619 1,1.422 1.708 0,0.377 0.994 0,-0.679-3.009-4,0.748 0.284-1,0.870 0.145 1,0.866 0.049 1,0.042-0.881 0,-0.313-1.158 0,-0.552-1.308-1,2.766 1.911 1,-2.365-3.921-1,0.813-2.483 1,-0.005-2.551 0,0.354 1.008-1,0.301 0.424 1,-2.563-4.897 0,-2.792-9.382 0,0.281 5.851 0,1.889-2.646 0,0.482 0.030-1,0.539-0.919 1,0.949-2.559-3,-0.026-0.444 0,-0.271-0.130 0,1.843-7.468-1,0.106-2.075 2,-1.652 4.596 1,-0.574 0.769-1,0.059-2.542 0,-1.041 2.231 1,-1.284 6.701-1,-0.026 1.313 5,0.131 1.211 3,0.973-1.369-1,-0.315 2.604-1,-0.458 2.386-2,1.341-0.980 0,1.956 8.328 0,-0.042-0.587 1,-0.313 7.938-1,-5.580 2.281-2,-0.046 4.821 0,-0.056-1.620-1,-0.022 0.951-1,-0.019 0.465-2,-0.016 1.044 0,-0.014 0.382 0,-0.011-1.592 1,-0.006 0.249 2,-0.005 0.257 0,-0.005 2.001 3,-0.002-0.839-1,-0.002-1.159-3,0.000-1.301 1,0.001-1.314-1,0.000 0.381 2,0.001-0.163 2,0.003-2.453-2,0.001 0.377 3,0.000 0.547 1,0.001 4.726 2,0.001-0.377-9,0.001-4.860 2,0.000-0.663 0,0.001-0.682-1,0.000 1.300 4,0.000-1.078 0,0.000-1.010 0,0.000-1.486 0,0.000 0.906 0,0.000 1.332 0,0.000-1.857-3,0.000 0.400 0,0.000 7.735-2,0.000 0.026 1,0.000-4.752 0,0.000-0.581 0,0.000-0.636 4,0.000 1.638-1,0.000-0.724-2,0.000-0.827 3,0.000-1.290 1,0.000-1.289-2,0.000-1.188 1,0.000 3.153-1,0.000-2.700 0,0.000 0.554-1,0.000 0.835 1,0.000-1.852-1,0.000 0.287 0,0.000 0.168 1,0.000-0.064 0,0.000 1.877 1,0.000 0.512-2,0.000-2.513-1,0.000-13.106 2,0.000-0.483-1,0.000 0.400 1,0.000 0.245-1,0.000 0.058 0,-0.978 0.197 1,-4.161-0.453-1,-1.202-0.127-1,0.664 0.696 1,-0.464-0.732-3,-0.221-0.589 1,-0.041-0.458-1,-1.287-2.480 0,-0.124-1.122 0,-0.129-0.488 1,-0.124-0.046 1,1.542 2.586 1,-0.144 0.160 0,-0.056 0.291 0,0.011 0.370 1,0.057 0.409-1,-3.297-3.306 1,-1.066-0.539 0,-1.178-2.224-2,-1.139-3.044-1,-0.258-1.040 0,0.299 0.263-1,2.746 4.348 0,-0.390 0.472 0,-0.585 0.439 1,-0.697 0.094 6,0.051 0.662-4,-1.578-0.931-1,1.840 2.225 0,2.132 2.315 0,2.117 2.164 5,1.921 1.881-2,-1.159-0.280 1,0.823 6.840-1,-0.116-2.091 0,-0.367 0.100 3,-1.301-0.002 4,1.775 0.000-4,-0.114 0.000-7,0.056 0.000 0,-2.567-6.589 0,-2.482-4.090 0,3.532 3.296 0,0.702 0.649 1,1.054 1.001 0,1.169 1.123 0,-1.465-1.451-1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33:34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5266.207 10278.890 767,'11.893'0.000'0,"-0.534"0.000"-3,1.905 0.000 2,5.723 0.000-1,5.225 0.000-1,-8.513 0.000 1,2.294 0.000-1,2.151 0.000 0,1.893 0.000 1,14.834-2.269-3,3.073-1.856 1,5.620-1.726 1,2.198-0.561 3,5.438-0.584-4,5.223-0.302-5,8.455-0.693-2,-5.061 0.885 7,-7.822 1.141 0,-10.357 0.595 0,-6.456-0.297 2,-5.642-0.607-1,-3.037 0.073 28,-3.649 0.503-17,-3.773 0.742-1,-3.800 1.176 2,-0.654 0.686-4,-0.391 0.550-7,-1.662 0.644 3,-1.779 0.551 0,-1.738 0.451 0,5.475 0.096 1,1.518 0.657 0,-6.525 0.243 0,1.204 0.064-1,1.054 0.033-1,-0.298 0.004-1,-0.286-0.004-1,-0.613-0.014 0,0.696-0.006 0,-0.389-0.026 0,-0.281-0.028 3,-0.193-0.025 3,6.918 0.010-5,-8.236-0.065 1,9.165 0.003-1,-3.190-0.031 6,-1.813-0.019-7,-1.505-0.009 3,-2.160 0.000 1,6.645 0.000 1,3.029 0.012-3,-10.090 0.004-2,1.141 0.000 1,3.755 0.000-2,-0.438 0.001 1,-1.119 0.000 0,-1.472 0.000 2,3.849 0.000 1,-3.269 0.000-1,0.242 0.000 1,-0.343 0.000-2,-0.732 0.000 1,1.887 0.000 0,1.722 0.000 0,0.986 0.000-1,6.592 0.000 1,0.134 0.000-1,-0.514 0.000 0,-0.876 0.000-2,-2.881 0.000 1,-2.244 0.000 1,-2.364 0.000 0,-2.267 0.000 1,7.151 0.000 1,-5.698 0.000 1,-3.377 0.000-1,4.066 1.732 1,1.797 0.449 0,2.235 0.226 0,0.129-0.051-1,-1.199-0.219 0,-1.935-0.308-4,0.010-0.272 1,-0.123-0.368 0,0.369-0.327 2,0.633-0.275 0,1.080 1.080 0,4.479 1.191 1,3.916 1.114-1,3.315 1.001 0,1.285-0.586-1,6.192 0.060-4,19.706 1.277-4,2.606-0.504 0,-0.659-0.670 8,3.932-0.521-2,-2.746-0.838-6,-4.124-0.771 0,-15.263-0.915 10,-4.545-0.377 7,-4.675-0.322 4,-2.415-0.246-16,-4.471-0.246 0,-3.829-0.188 2,-1.718-0.151 27,-2.885-0.105-19,-2.145-0.062-1,-1.516-0.027-4,8.052-0.191 0,-3.940 0.082 1,-1.449 0.075 4,-2.802 0.096-5,-0.515 0.075-1,1.827 0.092 0,-1.011 0.002-1,5.021-0.002 1,-6.044-0.006-1,-0.054-0.001 1,8.607 0.001-2,-3.496-0.002 1,2.298-0.002 3,-4.089-0.001-1,-1.198 0.000 0,-0.392 0.000-1,1.778 0.000 0,-2.180 0.000 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8:1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10663.091 6902.890 767,'6.693'0.000'0,"0.182"0.000"0,-0.561 0.000-6,4.871 0.000 4,-4.315 0.000 1,3.682 0.000 0,2.788 0.000-2,-4.178 0.000 2,-0.396 0.212 2,-0.121 0.340-2,-0.421 0.405-1,-0.594 0.423 1,-0.674 0.409-1,1.611 1.294 1,0.903 1.008 2,-2.475-0.987-1,0.016-0.054 0,-0.053-0.183 0,3.389 1.332 1,1.019 0.538-1,0.359-0.097 1,-0.070-0.472-2,-0.323 0.101-1,-0.448 0.438 1,-0.482-0.155 2,-0.462-0.500 0,-3.060-1.188-1,-0.306 0.073 1,-0.260 0.180 0,-0.232 0.500-1,-0.200 0.704 1,-0.168 0.816-1,0.554 1.431 0,-0.381 0.244-1,-0.410-0.049 0,-0.404-0.243 1,-0.374-0.357-1,-0.033 0.146 0,-0.823-0.902 1,1.437 2.680 0,-1.960-1.310 1,-3.572-0.620 2,2.298 0.505 1,5.553-1.837-4,1.285 0.442 0,-0.092 0.286 0,-0.922-0.035 0,-0.174 0.677-1,-3.083-2.035 0,0.616 0.789 1,0.663 0.792 1,-1.673-1.049-1,-0.245 0.681 0,-0.362 0.766 0,0.545 3.543-1,-0.859 0.644-1,-0.056 0.182 1,0.436-0.114 0,-0.647-2.185 1,-0.219-0.623 0,-0.321-0.678 0,-0.371-0.672 1,1.126 3.938-1,0.472-1.452 1,1.250 0.835 0,-0.654-0.755 0,-1.079-0.044 0,-1.066 0.756 0,0.779 1.402 0,-0.533-2.643-1,0.028 0.657-2,0.048 1.363 0,-0.340 0.124-1,-0.131-1.235 3,0.286-0.443 1,0.406-0.510-1,-0.504-1.866 0,-0.076-0.079 0,0.463 1.557 0,-0.396-1.066 0,0.923 3.079 2,-1.040-2.983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38:1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11184.091 8632.890 767,'6.159'0.000'0,"2.264"0.000"0,-1.875 0.000 0,0.286 0.000 0,0.069 0.000 0,-0.030 0.000 0,-0.060 0.000 0,-0.052 0.000 0,0.521 0.000-1,11.715 0.000-17,1.284 0.000 19,6.814 0.000-4,6.202 0.000-6,-7.617 0.000 3,0.885 0.000-1,0.431 0.000 2,6.492 0.000-1,-1.378 0.000 0,3.737 0.000 3,1.578 0.000 2,-7.555 0.000 10,0.475 0.000-7,0.510 0.000-5,10.623 0.000-1,2.202 0.000 0,-2.369 0.000 1,1.701 0.000 1,-9.666 0.000 1,-2.061 0.000 0,-2.676 0.000 0,6.049 0.000-1,-4.444 0.000 1,-10.817 0.000 0,-2.481 0.000 15,-2.298 0.000-4,1.690 0.000-1,-2.378 0.000 0,-1.682 0.000-1,-0.111 0.000-6,1.991 0.000 0,6.196 0.000-3,5.577 0.000-2,-1.017 0.000 1,3.994 0.000-4,9.386 0.000-2,6.106 0.000-1,6.199 0.000 1,5.804 0.000-1,-9.449 0.000 1,1.193 0.000 0,0.687 0.000 1,23.120 0.000-2,4.743 0.000 0,5.745 0.000 5,5.840 0.000-2,-17.080 0.000 2,1.524 0.000-1,1.360 0.000-2,24.605 0.000-2,3.783 0.000 1,-6.316 0.000 0,3.492 0.000 3,15.774 0.000 5,5.212 0.000-2,4.342 0.000-3,3.428 0.000-3,-29.010 0.000 0,-2.682 0.000 1,-3.154 0.000 3,13.264 0.000 1,0.068 0.000 2,8.703 0.000 6,-4.012 0.000 1,-34.057 0.000-1,-3.334 0.000 0,-2.961 0.000 0,24.566 0.000 3,-1.625 0.000-2,-27.727 0.000-1,-1.684 0.000-1,-1.342 0.000 0,24.557 0.000 1,0.879 0.000-3,-9.244 0.000-1,-1.674 0.000 0,-17.818 0.000-1,-2.305 0.000 1,-2.244 0.000 2,18.832 0.000 3,-1.865 0.000 0,-23.004 0.000-4,-3.846 0.000 0,-4.104 0.000 1,7.113 0.000 1,-8.697 0.000 0,-6.541 0.000 9,-4.658 0.000 3,-3.908 0.000 19,-3.105 0.000-31,-7.150 0.000 0,-0.754 0.000-1,-0.389 0.000 0,4.041 0.000 0,-1.459 0.000-3,-1.553 0.000-1,-1.473 0.000 1,-4.369 0.000 3,-0.723 0.000 1,-0.621 0.000-2,1.309 0.000 0,-1.688 0.000 0,2.184 0.000-1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6:5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2371.000 1280.000 767,'6.012'0.000'0,"1.681"0.000"0,-1.225 0.000-6,1.089 0.000 5,1.202 0.000 0,2.571 0.000-1,-4.875 0.000 1,0.449 0.000-1,0.369 0.000 1,4.978-0.590-2,4.398-0.963 0,2.695-1.167 5,3.271-1.102-4,1.179-0.586-5,0.502-0.317 0,0.019-0.117-3,-0.307 0.024 6,6.439-0.516-2,1.015-0.141 2,-1.196-0.158-1,-2.523-0.158 7,-3.186-0.146 2,7.721-1.088-1,-0.691 1.188-9,3.638 0.300 6,23.631-3.424 5,4.678-0.424-14,-1.707 0.565-9,-5.435 1.116 9,-7.223 1.353 4,-7.675 1.378 1,-7.277 1.273-1,-6.398 1.097-3,-5.304 0.894 2,-4.174 0.693 0,-3.122 0.510 2,-8.564-0.009 2,28.481-2.634 3,9.859-0.904 30,3.950-0.253 3,-0.079 0.176-22,-2.610 0.432-24,-4.000 0.560 1,-4.565 0.597 0,-30.204 2.068 9,31.574-1.216-9,4.165 0.396-2,-33.183 0.976 11,56.019-3.123 24,11.762-2.111 2,-11.650 0.507-42,2.434-0.192 7,1.265 0.110 3,10.477-0.236-10,1.158 0.594-4,0.216 0.686 9,-0.434 0.707 9,8.278 0.329 4,-11.231 0.843 7,-13.035 0.704-3,-15.554 0.585-2,-10.613 0.382-1,-9.281 0.284 0,-8.908 0.191 47,-5.766 0.119 9,-4.631 0.075-38,-3.581 0.041-10,-0.208 0.208-9,-0.151 0.200 12,-0.249-0.440-13,5.076-0.071-2,-3.931-0.052 1,0.414-0.009 0,0.142-0.007 1,0.558-0.006-1,-0.252-0.004-1,-0.361-0.003 2,-0.331-0.002 1,-0.802-0.000 0,-0.840 0.000 1,3.689-0.005 0,-2.501 0.004 0,0.747 0.002 1,-1.740 0.006 0,-0.135 0.002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59:3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2627.000 1328.000 767,'18.208'4.202'0,"4.153"0.958"0,7.253 1.468 0,1.962 0.137 0,-0.543-0.482 0,-5.506-1.568 0,-0.536-0.677-22,-3.235-1.001-10,-0.346-0.536 27,-0.250-0.500 8,5.810 0.583 5,0.703 0.648-5,0.769 0.962-5,2.331 0.791-1,-1.626-0.220 1,-2.153-0.557-1,-2.280-0.711 1,5.401-0.266 3,-3.973-1.293 2,-2.090-0.659 5,0.376-0.403 7,0.406-0.323-22,-2.338-0.252 1,-1.212-0.162 4,-1.486-0.117 1,1.222-0.100-1,-1.410-0.057 2,-1.171-0.024 7,-1.573 0.009-3,0.060 0.010-3,0.363 0.017 1,-0.687 0.020-2,-1.309 0.020 0,-1.610 0.019 0,-1.685 0.017 0,-1.608 0.014-1,-1.440 0.011 1,-1.228 0.009 0,-1.001 0.007 1,4.572 0.007-1,3.655 0.006 0,-1.536-0.002 8,3.408-0.000 3,3.066-0.000-15,2.642-0.001-2,2.191-0.000-1,2.579-0.001-1,3.359-0.000-1,2.189-0.000 0,1.262-0.000-1,16.501-0.000 20,7.695-0.000-19,-3.171-0.239-6,0.656-0.386 14,-0.737-0.462 6,-1.634-0.486-21,-1.785-0.262 2,2.030-0.476 5,0.424-0.481 5,20.311-2.872 3,-2.334-2.023 16,-7.721-0.923-14,-0.185-1.582-19,-2.486-0.655 26,-3.776-0.013-1,-4.324 0.399-7,-4.944 1.025 0,-4.978 1.351 1,-8.143 0.785 3,-5.410-0.395-1,-5.181-0.795 7,-6.884 1.225 4,-2.840 0.351 6,0.492-1.056-16,-3.078 1.230 0,-2.295 1.302 22,-1.623 1.245-27,-1.073 1.112 1,-0.644 0.940 0,4.360-1.417-1,6.342-2.594-1,-5.224 1.535 1,0.739-0.647-1,8.165-4.622-1,2.392-2.554 0,2.824-2.826-1,-1.382-0.309 5,-3.951 1.230-6,-1.743-0.241 1,-1.667-0.258 0,-1.496-0.251 12,-7.097 6.167-9,-0.476 0.127 0,4.548-5.335 0,-1.412 0.988 0,-1.386 1.208 0,-1.072 1.063 13,-0.792 0.892-4,-1.716 2.017-8,-0.476 0.618 1,-0.389 0.536 3,-0.087-0.036-1,-0.890 0.704-1,-0.927 0.661-2,1.576-3.809 2,-3.005-0.851 0,-1.804-0.632-1,-0.483-2.171-2,0.079 0.654 0,0.431 0.177 0,0.598 0.613-1,0.269 0.847 0,0.038 0.934-1,-0.112 0.921 4,-0.200 0.845 0,-0.242 0.734-1,-0.250 0.609 0,0.157-4.579 1,-0.727 3.521-1,-0.151-0.495 4,-0.122-0.421 2,-0.094-0.344-8,-0.475-5.056-2,-0.742 3.633 1,-0.801 0.167 0,-0.807 0.402 4,-0.754 0.526 4,-0.667 0.570-8,-0.563 0.558 1,-0.457 0.511 0,-8.000-5.109-2,-4.780-1.612 3,-4.348-1.844 10,-7.524-4.131-19,-1.645-0.332 0,-0.101 0.420-3,2.465 2.214 3,0.279 0.936 2,0.311 0.999-1,2.711 2.580 11,0.580 1.593-1,0.595 1.695 2,0.037 0.842-1,2.187 1.100 0,2.496 0.778 1,2.577 0.513 0,-0.908-0.124 1,0.126 0.292 7,0.837 0.565-5,1.287 0.724-2,0.318 0.425-3,0.120 0.354 1,-0.238 0.211-1,-7.963-1.349-4,-3.564-1.162 4,4.280 1.265-1,-0.760 0.170-1,-0.426 0.385 0,-9.260-0.816-6,-0.612 1.076-1,-0.204 1.079 5,27.664 3.191 3,-34.999-1.916-3,-7.118 0.742 0,4.270 0.723 2,-2.085 0.368 1,-1.312 0.297-3,-0.705 0.232-10,7.392-0.127 2,-1.993-0.403 2,-16.151-0.745 1,0.752-0.225 0,2.374-0.037 4,3.299 0.090 8,3.701 0.169 1,3.731 0.210-7,0.654 0.353-4,-4.309 0.163-2,-3.015 0.154 1,-9.941 0.096 21,-2.431 0.153 5,3.252 0.133-13,2.802 0.096-23,3.980 0.075 2,2.675 0.058 13,4.882 0.044 4,9.024 0.023 0,3.495 0.015 7,3.104 0.009-1,-4.326 0.024 18,6.296-0.002-13,5.887-0.008-10,5.733-0.022 0,-0.260-0.006 15,-0.344-0.006-7,-1.983-0.004-6,0.938-0.007-3,1.311-0.006-7,1.484-0.005 0,0.211-0.004 1,1.333-0.003 3,1.115-0.003 3,0.896-0.002 1,0.691-0.001-4,0.510-0.001 1,0.357-0.000 0,-8.836 0.000-1,-5.503 0.000 3,-2.916 0.000 13,-1.028 0.000-23,0.274 0.000 0,1.104 0.000 0,1.408 0.000 0,3.039 0.000 1,3.233 0.000 1,3.119 0.000 1,2.817 0.000 1,1.514 0.000 18,1.348 0.000 0,0.769 0.000-4,0.345 0.000-9,0.053 0.000 1,1.483 0.000 0,-1.021 0.000 0,-1.828 0.000 0,0.110 0.000 2,0.549 0.000 5,0.812 0.000-12,-3.440 3.564-1,-0.832 2.548 2,2.843 0.132 6,1.164 0.644-3,1.469 0.328-1,1.578 0.097-3,1.548-0.063 1,1.430-0.164-1,1.100 1.037 4,1.200 1.313-1,0.955 1.716 1,0.727 1.848 10,0.528 1.796-12,0.361 1.631-3,0.229 1.405 0,0.180 2.708-1,0.052 0.154 2,-0.027-0.039 0,-0.047 0.866 1,-0.064 0.964 5,0.247-4.085-3,0.589 2.489-3,1.117 1.793 0,1.440 1.213 0,1.603 0.743 0,2.103 3.588 0,0.324-1.813 1,-0.284-2.556-2,0.542-1.944 2,1.499-0.137-1,3.284 3.419 11,0.754-1.149-2,0.221-1.382-6,0.772-1.504 1,0.333-2.509-2,-2.727-4.771 0,-0.750-1.840 0,-0.889-1.652 6,-0.858-1.110 0,-1.066-0.937 0,-1.008-0.640-2,-0.903-0.401 1,-1.462-1.462-4,0.325 0.422 1,2.376 2.175 1,0.773-0.003 1,0.719-0.267 1,0.639-0.429-7,3.412 0.597-2,0.933-1.421 3,-2.430-2.026 0,1.226-0.150-1,1.425 0.070 6,1.487 0.218-1,7.872 1.453-7,5.936 1.163-1,4.493 0.968-1,8.839 2.154 2,-0.473-0.058 0,-2.474-0.489-4,-3.551-0.724-2,-3.961-0.818 1,-3.917-0.814 4,-3.588-0.750 3,-3.106-0.651 0,-2.563-0.539 1,-2.022-0.427 0,-3.495-1.228 0,17.728 4.779-2,4.157 0.573 17,1.188-0.341 2,1.217-0.309 1,-3.823-1.413-10,-4.757-1.512-15,-4.920-1.443 3,-4.596-1.277 2,-9.583-1.805 5,4.934 0.088 10,-0.032-0.549 1,0.240-0.434 5,0.408-0.330-4,1.193-0.252-18,0.093-0.179 1,-0.042-0.108 0,-0.129-0.055 0,5.340-0.010 2,2.974 0.010 2,1.011 0.026 0,-2.512 0.050-1,-1.459 0.033 0,-1.967 0.034 0,1.354 0.010-3,-4.325 0.044-1,-4.182 0.036 1,-3.731 0.028 11,-3.132 0.021 0,-0.118 0.017-5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6:5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4387.000 2816.000 767,'-5.020'5.020'0,"0.446"-0.446"0,-0.123 0.123 0,0.069-0.069 0,0.047-0.048 0,0.013-0.012 0,10.329-0.069-8,4.595-0.626 11,-3.163-1.595-6,-0.359-0.543 1,1.453-0.144 0,1.648-0.177-1,3.985-0.027 1,2.022-0.263-1,1.688-0.247 0,-1.395 0.090-1,1.166 0.485 1,5.748 0.903-1,-1.005 0.105 0,-1.882-0.130 2,-2.282-0.267 2,-2.350-0.331 0,-2.206-0.345-1,-1.939-0.326-1,-1.618-0.288 1,-1.289-0.242 0,-0.979-0.194 0,4.006-0.148-1,1.709-0.107 6,0.136-0.074 10,-0.858-0.047-1,-1.413-0.026-14,-1.647-0.011-2,-1.662-0.001 1,-1.539 0.006 0,2.543-0.042 0,-1.801 0.067 2,1.578 0.019 12,2.035 0.008-5,1.693 0.007-10,1.351 0.005-1,6.137 0.004-2,4.035 0.003-1,2.394 0.002 1,-10.453 0.000 5,-0.156 0.000 0,7.111 0.001 0,-1.379 0.000-4,0.241 0.000-1,-2.375-0.000 1,-0.203 0.000 15,-1.563-0.000-3,-4.977-0.001-1,-1.266-0.000-3,-1.200-0.000-2,-1.088-0.000 0,-0.951 0.000 0,-0.804-0.000 1,-0.630 0.000 1,-0.267-0.000-1,-0.097 0.000 0,0.026 0.000-1,0.746 0.000-1,0.314 0.000-1,0.352 0.000 1,0.355 0.000-1,0.335-0.000 0,4.553 0.000-1,-1.266 0.000 1,0.068 0.000-1,-0.260 0.000 5,-5.059 0.000-1,-0.071 0.000-2,2.939 0.000-3,0.161 0.000 0,0.180 0.000 1,0.167 0.000 8,-0.481 0.000-4,-0.642 0.000-3,-0.712 0.000-1,-0.391 0.000 1,-0.598 0.000 1,-0.501 0.000 2,4.131 0.000 0,-1.238 0.000 2,3.661 0.000-3,-4.962 0.000 0,0.822 0.000-2,0.658 0.000 0,-0.994 0.000 0,0.487 0.000-1,0.496 0.000 1,0.476 0.000-1,6.252 0.000 0,2.262 0.000-1,1.183 0.000 1,-0.862 0.000 3,0.027 0.000-2,-0.333 0.000-5,-1.945 0.000 2,-2.251 0.000 3,-2.260 0.000 4,-2.084 0.000-1,-1.806 0.000-2,-1.487 0.000-1,3.476 0.000 1,-2.536 0.000-1,-1.049 0.000 1,16.393 0.000 1,9.277 0.000 2,4.525 0.000 1,0.666 0.000-15,-1.800 0.000 1,-3.859 0.000 1,-2.754 0.000 1,-2.722 0.000 0,-11.211 0.000 4,-0.303 0.000 0,6.455 0.000 18,-1.426 0.000-1,-0.890 0.000-5,-1.608 0.000-4,-1.495 0.000 0,-1.955 0.000-1,-1.290 0.000-1,0.555 0.000-1,-1.158 0.000 0,-0.915 0.000 6,-0.688 0.000-4,-0.492 0.000-4,-2.678 0.000 0,-0.371 0.000 0,-0.335 0.000 0,-0.293 0.000 0,5.499 0.000 5,-3.879 0.000 1,-0.032 0.000-3,-0.357 0.000-1,-0.522 0.000-1,-0.575 0.000 1,2.558 0.000-1,0.159 0.000 0,0.767 0.000 0,-3.417 0.000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7:0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2323.000 1840.000 767,'6.284'0.000'0,"1.016"0.000"0,0.146 0.000 0,2.009 0.785 0,-2.329 1.230-11,4.090 1.424 9,7.567 1.141-3,6.497 0.073 0,2.617-0.729-2,4.626-0.485 0,-3.629-1.049 2,3.199-0.370-2,3.279-0.358 2,22.368 0.706-4,8.194 0.552-2,-5.867-0.390 0,3.674-0.128 1,3.141-0.239 1,-7.404-0.528 1,2.498-0.233 0,16.302-0.011-2,-2.655-0.334 1,-4.676-0.292 5,-5.625-0.243 8,-5.818-0.194-1,-7.285-0.161-7,3.841-0.076-1,24.049-0.075 2,-2.458-0.068 35,-5.552-0.037-12,-6.926-0.014-39,-25.436 0.037 8,-0.423 0.002 7,17.701-0.022 1,-3.896 0.013 6,-4.788 0.013 15,-4.954 0.013-2,0.405 0.015-8,5.668 0.008-11,13.634 0.005 8,-0.656 0.007 5,-3.290 0.005-13,-4.616 0.004-13,-5.031 0.002 3,6.747 0.001 8,1.846 0.001-1,-1.140 0.000 15,-2.859-0.000 10,-3.659-0.000-7,-3.828-0.000-25,-3.599-0.000 1,11.608-0.000-4,6.759-0.000-1,0.985-0.000 42,-2.782-0.000 7,-4.989 0.000-35,-6.034-0.000-11,-0.326 0.000 0,-0.260 0.000 1,-1.471 0.000 6,-2.163 0.000 39,-2.469 0.000-2,-7.406 0.000-36,-3.906 0.000-3,-4.082-0.000 2,-1.224 0.000 0,-4.854 0.000 1,-4.215 0.000 25,-2.375 0.000 24,-2.927 0.000-28,-3.709 0.000-9,-1.066 0.000-1,4.854 0.000 0,1.499 0.000-4,-5.167 0.000-3,8.097 0.000-1,6.527 0.000-2,4.982 0.000 0,4.916 0.000-1,0.754 0.000 0,-2.898 0.000-2,0.382 0.000-1,-2.824 0.000 2,-2.037 0.000 6,-2.540 0.000 7,-2.755 0.000-6,-1.104 0.000 0,-3.247 0.000 0,-2.903 0.000 3,-2.484 0.000 5,-3.634 0.000 0,6.146 0.000 9,-6.242 0.000-13,-0.176 0.000 1,-0.014 0.000-5,-0.008 0.000-1,4.985 0.000-2,-1.877 0.000 1,-2.014 0.000 4,-0.634 0.000 0,3.100 0.000 0,-3.651 0.000-1,5.850 2.763-2,-4.452 0.509 0,0.384 0.489 0,0.266 0.106-2,0.169-0.159 3,1.993 0.333-1,-0.123-0.656-1,-1.152-0.885 0,-0.222-0.553 1,-0.203-0.498 4,-0.178-0.425 0,-0.146-0.347-5,-0.116-0.272 1,6.711-0.162-1,0.604-0.196-1,0.975-0.085 2,-0.067-0.054-1,-0.757-0.030 0,-1.164-0.012 1,4.577-0.035-1,-3.884 0.041-3,-1.409 0.017 2,-1.720 0.019 8,-1.793 0.019 1,-1.707 0.018-2,-1.386 0.015-4,-1.079 0.013-1,3.924 0.001 1,-1.538 0.023 4,1.546 0.010 0,-0.270-0.001-1,-0.290-0.001-3,0.232-0.000 0,-0.271-0.001 0,4.103 0.447-1,-0.603 0.683-2,1.056 0.773 4,-2.317-0.073 2,-0.547 0.043-7,-0.794-0.083 2,-0.915-0.163-1,-0.018-0.075 0,-0.979-0.279 3,-0.854-0.272 3,0.469-0.249 0,0.101-0.215 1,-0.141-0.177 0,-0.511-0.144-3,-0.198-0.100 0,-0.189-0.073-3,-0.171-0.051 0,-0.146-0.033 1,2.365-0.017 0,2.136-0.009 1,1.722-0.002-1,-0.071 0.007 2,0.464 0.005-1,0.169 0.006-4,0.252 0.007 0,0.294 0.007 0,0.308 0.007 3,2.026 0.004 1,-0.743 0.007-1,-1.042 0.005 1,-1.156 0.004-1,-2.068 0.003 1,-1.167 0.002 1,-1.091 0.001 0,-0.909 0.218-1,-1.109 0.345 4,-0.994 0.405 0,3.753 2.197 2,-2.104 1.166-5,-1.292 0.370 1,-0.918-2.184 0,0.409-2.861 0,2.279 0.245-1,-0.506 0.083 0,-0.229 0.022-2,-0.965 0.002 0,0.083-0.006 1,-0.524-0.002 1,0.280 0.000 1,3.395 0.000-3,-3.050 0.000-1,0.704 0.000 1,0.480 0.000 0,0.236 0.000-1,-0.578 0.000 0,-0.790 0.000 1,4.319 0.000-1,-2.813 0.000 4,-1.858 0.000 0,1.567 0.000 0,-0.358 0.000 1,-0.626 0.000-2,5.398 0.000-1,-5.384 0.000-1,-0.135 0.000-1,-0.381 0.000 1,-0.505 0.000-1,3.784 0.000 1,-2.310 0.000 0,0.631 0.000 3,0.791 0.000 2,-1.746 0.000-3,0.638 0.000 1,-1.544 0.000-4,0.220 0.000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7:2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1651.000 2448.000 767,'6.105'0.000'0,"0.559"0.000"0,0.280 0.000-5,0.855 0.000 3,-1.351 0.000 1,0.075 0.000 0,16.684 0.000 3,9.562 0.000-11,5.158 0.000-2,1.518 0.000 0,-32.266 0.000 9,26.633 0.000-8,0.282 0.000 1,-1.397 0.000-1,-0.013 0.000 1,-3.091 0.000 29,-3.266 0.000-17,-6.344 0.000-8,-2.530 0.000 0,-2.372 0.000 7,0.806 0.000 8,-2.282 0.000 1,-1.676 0.000 4,-0.979 0.000-13,-1.563 0.000 0,-1.302 0.000-1,-0.434 0.000 2,0.577 0.000 1,0.539 0.000-2,1.995 0.000 1,0.013 0.000-6,-0.240 0.000 0,-0.371 0.000 0,-1.921 0.000 4,-0.833 0.000 0,-0.870 0.000 0,4.122 0.000 0,-0.042 0.000 0,-0.943 0.000 0,-2.991 0.000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06:2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1940.207 1342.890 767,'0.000'6.487'0,"0.000"-0.182"0,-5.140-2.598-5,-1.138-3.325 5,-5.458-0.169-2,4.564-0.154 0,-0.464-0.024 0,-4.330-0.021-1,-3.135-0.020 0,-1.632-0.013 0,0.522-0.007 0,1.487-0.002 0,1.975 0.001 1,2.124 0.003 0,2.049 0.004 1,1.841 0.004 0,-2.338-0.006 2,2.085 0.009 0,-0.761 0.012 3,-0.746 0.629 1,-3.286 3.368 1,5.879-1.275-3,0.548 0.088-4,-3.308 2.506 1,2.571-0.788-1,0.258 0.823-1,0.790 0.874 1,2.681 0.451 3,-2.571 3.446 5,2.415-4.148-8,-0.792 2.867 0,-0.789 2.811-2,0.592-0.597 1,0.167 1.034 0,0.319 0.786 0,0.402 0.571-1,0.432 0.391 0,0.606-2.007 1,0.303-0.450 0,0.276-0.606 0,0.085 5.294-1,0.360 2.355 4,0.271-1.266 8,0.162-0.413-11,0.101-2.103 0,0.060 0.533 0,0.039 0.781-1,0.042 2.584 8,0.010-0.693-7,0.010 1.930-1,-0.015 0.598 0,-0.044-6.058 6,-0.011-0.765 1,-0.011-0.916-5,-0.007 0.197 0,-0.012-0.690 0,-0.010-0.538 1,-0.453 1.620 5,-0.694-1.285-3,-0.781-1.317-2,0.729-4.734 1,-0.049 0.226 0,-1.036 5.501 1,0.189-0.432 0,0.298-0.901-2,0.337-1.104 1,0.404-0.809-1,0.250 0.652-1,-1.329 1.360 1,-2.083 0.110 1,0.407-3.053-1,-0.612-0.220 1,-0.496-0.230-2,-2.065 3.158 0,0.479 0.892 0,0.109 0.313 1,-0.124-0.065-1,1.003-2.098 1,0.023-0.484 0,0.024-0.516 0,-0.563 0.595 1,0.215-0.309-1,0.258-0.210 0,0.265-0.132 0,0.399-0.049 0,0.826-0.604-1,0.859-0.652 1,0.802-0.624 0,-0.061 0.586 3,-0.577 1.264 0,-3.064 3.031-3,-4.294 3.828 0,0.538-2.238-3,-1.227 0.249-1,-0.859-0.230 0,-3.813 2.788-1,0.325-1.001 0,2.072-2.292 3,0.786-0.933 1,1.510-1.335 3,-0.736 0.800 3,-1.091 1.193 0,-2.657 2.048-6,0.084-0.889-3,3.049-2.792 1,-0.245 0.190 0,-0.380 0.443 0,-3.308 2.417 8,0.579-1.180-4,0.390-0.813-3,2.451-2.112 0,2.620-2.045 0,2.492-1.825 6,2.196-1.532-1,-0.510 0.453 2,8.057 1.521-2,1.789 0.220 1,9.872-4.853-2,-0.645 0.557 0,1.103 1.031 1,2.718 1.655-6,2.490 1.836-2,4.454 2.808-2,-0.169 1.143 1,-3.342-0.557 1,-1.366 0.215 1,-1.521 0.181 0,-2.178-0.226 2,-2.202-0.338 8,-2.081-0.392-2,-1.870-0.404 1,-0.742 0.514-4,-1.579-0.842 0,-1.179-0.855-1,-0.835-0.794 3,-1.037-1.080 1,1.338 3.521 3,-2.445-2.175-3,-1.484 0.760-1,-1.249 1.736 0,0.015-3.103-2,0.033-0.305-1,0.003 0.936-1,0.010 0.872-1,0.728 4.130-1,1.179 0.362 1,-0.186-3.565 1,0.135-0.288-1,0.016-0.338 1,0.322 1.687 1,-0.221-0.323 0,-0.275-0.657 2,-0.290-0.822-1,-0.278-0.868 0,-0.250-0.833 0,0.142 5.075 0,-0.593 2.060 0,-0.271-3.273 1,-0.047 1.417-3,-0.024 0.578-2,0.013-2.662 1,-0.001 1.075 0,0.001 1.318 0,-0.012 5.941 3,0.010 0.053-4,0.017-2.307 0,0.007 1.710 0,1.518 4.790 3,2.303-0.645 0,-0.477-6.805-2,0.240-1.101 0,0.003-1.156 1,0.103-0.323 0,-0.336-1.307 2,-0.415-1.200 0,-0.146-0.018 5,-0.584-1.345-2,-0.534-1.153-1,-0.463-0.945 0,0.080 3.223 0,-0.838-1.736-1,-0.121-0.750-1,1.883 0.524 1,3.438 4.760-2,-1.987-4.202 0,0.354 1.165-3,0.146-0.290 1,0.647 0.321 0,1.310 2.576 0,0.717 2.189 0,-0.174 0.336 4,-0.696-0.812-4,-0.950-1.434-1,-1.019-1.681 2,-0.969-1.681-1,-0.853-1.531 2,0.763-0.800 1,1.672-0.286 2,3.753 2.505 0,-3.506-4.201-1,2.696 2.025 1,0.621 0.395-2,-2.141-1.759-2,0.042 0.087 0,0.012 0.091 0,1.082 1.635 1,-0.803 0.349-1,-0.479 0.115 1,0.133 0.449-1,0.359 0.450 3,0.482 0.420-2,0.530 0.372-2,1.252 1.206-1,-0.282-0.584 0,-0.534-0.826 1,-0.639-0.898 0,-0.267-0.483 2,-0.019-0.190 4,0.133-0.753-1,0.213-1.026-1,-1.087-1.487 0,-0.426-0.828 1,4.146 0.915-2,-2.029-2.156 0,-1.425-1.140-1,1.557 1.343 1,-0.937 2.472 0,-1.677 2.076 0,-1.385-0.618-1,-0.033 0.173-1,-0.293-0.419 0,2.307 3.341 0,-1.806-3.478 0,1.254-1.720 1,0.618-5.059-1,1.145 1.070 2,3.517 0.512 0,-0.379 0.720 0,-2.323 0.632 0,-0.299 1.599-2,-1.919 1.615 0,-0.729 0.576 0,2.049 1.486 3,0.125-2.226 0,0.179-1.754-2,-0.482-1.354 0,0.057-0.815-1,-0.554-0.543 1,2.086 0.355 0,2.755 2.716 1,-5.273-1.392-1,0.292-0.018-1,0.229-0.135 0,0.173-0.205-1,1.632-0.022 1,0.218-0.350-1,-0.573-0.320 0,-1.100-0.283 1,3.006 0.024 5,-3.172-0.547-2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5:1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2190.000 3510.000 767,'7.217'0.000'0,"0.456"0.000"0,0.963 0.000 0,0.195 0.000 0,-0.076 0.000 0,-0.104 0.000 0,1.237 0.000-16,-1.645 0.000 14,4.183 0.000 2,5.076 0.000-1,0.798 0.000 0,2.801 0.000-3,2.420 0.000-1,7.048 0.000-2,2.890 0.000 0,2.331 0.000 0,2.907 0.000-1,3.061 0.000 3,2.934 0.000-1,-7.015 0.000 1,2.421 0.000 0,14.736 0.000-1,3.948 0.000-1,2.171 0.000 7,-4.208 0.000 1,-6.007 0.000-6,-6.637 0.000 0,-35.891 0.000 4,24.957 0.000-3,-2.106 0.000 8,-1.784 0.000 4,0.868-0.344 31,-2.678-0.545-29,-2.604-0.638-16,-2.376-0.655 0,-2.064-0.621 4,-1.719-0.556 2,12.728-0.777 0,11.180-0.435 2,5.563 0.149 6,4.737 0.231-10,2.822 0.391-14,4.888 0.263-1,-1.565 0.596 1,-2.903 0.584 2,2.451 0.352 7,-7.898 0.613 1,-8.151 0.495 12,-7.606 0.379 1,-6.620 0.276-1,-5.448 0.190-3,-4.265 0.120-1,-3.174 0.068 0,-2.235 0.030 0,-1.470 0.004-1,24.421-0.028 6,15.614-0.016 14,7.994-0.019 5,2.476-0.020-42,-1.292-0.019-1,-3.660-0.017 1,-0.371-0.015-1,3.352-0.011 0,4.930-0.009-1,5.639-0.007 10,5.109-0.005 4,-2.224-0.004 0,-4.367-0.002 1,-5.417-0.001-1,12.541-0.001 3,2.244 0.000 21,-14.523 0.001-2,-0.392 0.001 7,7.833 0.000-20,-4.818 0.001-24,-5.683 0.001 17,-5.758 0.000 6,-6.565 0.001-2,5.948 0.000-3,16.233 0.000 3,0.668 0.000 9,-2.088 0.000 0,-3.741 0.000-27,-4.561 0.000-1,-4.782 0.000 4,15.255 1.924 3,9.386 1.154-2,3.594 0.569 29,3.104 0.426 18,-7.803-0.194-42,-16.374-0.720-11,-9.009-0.413 3,-1.953-0.058 0,-13.062-0.636 3,-11.414-0.566 51,-9.407-0.474 22,-7.360-0.377-59,-3.322-0.137-2,-15.766-0.807 0,0.569-0.040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5:1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8640.000 1260.000 767,'9.301'9.621'0,"-2.658"-2.589"-7,0.169 0.330 4,-0.336-0.188 1,-0.627-0.499-1,-0.763-0.656 1,-0.787-0.703 0,2.164 3.354-1,-2.190-2.064 1,-0.355 8.764 1,-1.664 4.256 14,0.051 5.796-19,-0.745 13.177-5,-2.146 3.134-1,-2.447 0.755 0,-2.415-0.755 1,-2.184-1.607-2,-1.853-1.983 4,-1.489-2.038 1,-1.137-1.892 0,-0.824-1.638 0,-0.563-1.340 1,-0.354-1.042-1,-16.474 34.117-7,-7.179 15.838 17,-0.994 3.539 20,2.829-4.206-3,4.888-8.509-40,5.694-10.349 2,6.971-14.774 5,4.335-8.936 1,3.790-8.069 5,2.985-6.289 2,2.736-6.336 109,2.049-4.953-58,1.454-3.691-32,3.095-1.859-13,2.170-0.722 1,1.473-0.479 0,1.478-0.375 0,0.492-0.752 0,0.099-0.731-2,-0.338 0.539-1,0.751 1.695 0,1.219 1.598 3,-0.257 0.197-2,-0.581-0.367-1,-0.746-0.700 1,3.279 0.139 0,0.362-1.288 2,6.628 0.618-2,-0.567-1.072-1,0.244-0.620 1,-0.464-0.622-3,-0.913-0.586 0,0.678-0.363 2,-2.338-0.586 2,-2.418-0.466-2,-2.276-0.353 1,-2.005-0.255 1,-1.941-0.177 21,0.621-0.289-26,-13.646-0.709 9,0.354 0.911 0,-1.317 0.094 1,1.555 0.014-2,-2.021-0.007-3,0.506-0.002-2,-0.921-0.000 0,-0.586-0.000 0,-0.321-0.000-1,-0.613 1.060 1,-1.772 1.765-1,-4.274 2.683 1,0.117 1.080-2,1.029 0.427 2,1.537-0.022 0,1.750-0.309 0,2.027-0.449 1,-2.103 2.292 0,-9.021 7.943 7,-0.246 0.971-1,1.398-0.654-12,2.293-1.600 0,2.652-2.049 2,2.650-2.153 0,2.470-1.489 2,1.564-0.388 3,1.168 0.066 1,0.827 0.347 0,0.549 0.498 0,0.329 0.554-1,0.167 0.547 1,0.051 0.500 0,0.192-0.366 0,0.076-0.408 0,0.071-0.586-1,0.064-0.658 1,0.054-0.655 0,0.044-0.605 2,0.034-0.528-2,-3.316 4.294 3,-2.525 4.051-1,1.324-2.247 0,-0.651 0.774 0,-1.782 2.398-5,-0.006-0.356-3,0.292-0.806 1,-2.628 3.241-4,1.706-2.840 2,1.900-2.970 9,1.858-2.797-1,1.675-2.454 0,1.418-2.034 1,-1.911 1.658 2,2.625-3.463-1,-1.658 1.158 5,0.161-0.175-1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33:40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5686.207 9337.890 767,'11.108'0.000'0,"4.462"0.000"-4,0.274 0.000 2,10.029 0.000-2,-3.734 0.000 2,5.729 0.000-2,12.023 0.000-1,6.555 0.000-1,5.315 0.000-1,1.217 0.000-1,4.727 0.000 2,4.461 0.000 1,-1.914 0.000-1,1.816 0.000 2,1.228 0.000 0,-10.874 0.000 1,2.110 0.000-1,38.397 0.000 2,4.288 0.000 1,-9.530 0.000 2,-2.574 0.000 1,-3.588 0.000-7,-3.975 0.000 0,-8.253 0.000 2,-4.410 0.000 1,-4.141 0.000 0,-3.688 0.000 0,38.851 0.000 12,16.206 0.000 2,-16.522 0.000-16,0.905 0.000 0,8.090 0.000-1,-5.667 0.000-5,-7.598 0.000-4,-8.273 0.000 19,-8.097 0.000 2,-12.168 0.000 2,-2.906 0.000-3,0.881 0.000-1,-7.106 0.000 0,-7.437 0.000 1,-7.100 0.000-1,-6.362 0.000 0,-5.421 0.000-4,-4.420 0.000-1,-2.474 0.000 1,-2.551 0.000 0,-1.679 0.000 1,-1.001 0.000 6,-0.809 0.000-1,-1.704 0.000-1,-1.656 0.000 0,6.842 0.000 0,-0.556 0.000-3,-0.274 0.000 1,2.921 0.000-3,2.139 0.000-4,-1.730 0.000 0,4.744 0.000-1,-4.015 0.000 3,-0.023 0.000 1,-0.760 0.000-1,4.545 0.000 1,-3.854 0.000-3,-4.177 0.000 0,-4.009 0.000 1,2.746 0.000 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5:1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1830.000 4620.000 767,'-6.333'0.000'0,"-1.260"0.000"0,-2.052 0.000 0,1.884 1.336 0,-3.491 2.025 0,-2.653 2.114-16,-4.090 2.802 13,-3.502 3.025-1,-2.867 2.945-2,-2.250 2.676-1,-6.042 6.935-2,-3.142 5.718 0,2.941-0.079 0,0.838 1.431 2,1.513 0.571 2,1.834-0.021 1,1.628 2.639-1,1.376 4.147 1,8.516-8.583 1,0.688 4.072 1,-6.668 31.154 7,3.715 8.734-2,6.785-15.311-11,2.318 0.082 0,2.158-0.857 0,1.931-1.462-1,1.846-4.015 1,1.260-0.136 3,0.984 2.569 3,0.931-1.176 0,0.710-1.459 5,0.519-1.578 10,-0.003-38.187-10,0.675 67.891 4,0.273 7.639-16,-0.024-4.533 8,-0.029 2.153 8,-0.086-1.587-17,-0.117-3.863-11,-0.128-5.036 16,-0.005-4.607 5,0.045-8.093 2,0.086-7.935 2,0.105-7.207-1,0.109-6.181-3,0.102-5.049-2,0.091-3.940 0,0.075-2.933 1,0.061-2.070 0,0.046-1.365 0,0.033-0.815-1,0.155 26.943 0,-0.419 1.997 16,-0.189 0.359 28,-0.189-4.049-8,-0.175-6.463-46,-0.151-7.439 2,-0.124-7.442 2,-0.097-6.840 2,-0.073-5.911 1,-0.051-4.853 2,-0.034-3.800 2,-4.700 6.854 19,-3.799-1.396-3,-3.303 2.823 4,-0.169-0.666-1,-1.069 0.679-12,-7.367 6.496-11,-0.737-1.672-4,0.349-2.189 2,1.019-2.359 0,1.373-2.295 7,2.688-2.881 7,1.959-2.152-5,1.954-1.970 1,1.822-1.718-1,1.581-1.409 0,1.552-1.193 6,-3.169-0.477 3,3.346-1.922-5,-1.824-1.616-1,0.168 0.826-2,0.276 2.355-2,0.320 1.751-3,0.187 0.779 1,1.092 3.602-1,3.593 5.545 2,1.933-4.648 1,0.277 1.662-1,0.226 1.870-3,0.175 1.842 0,0.129 0.802 1,0.082 1.654-1,0.608 3.189-1,0.900 3.938 1,0.349 0.571 2,0.157 0.556-2,-0.027-0.253-2,-0.147-0.769 1,-0.145 7.787-2,-0.275 5.224 3,-0.277 4.536 3,-0.259 3.762 3,-0.198 4.864-13,-0.217-1.137-3,-0.169-2.527 7,-0.125-3.159 2,-0.088-3.274 0,-0.056-4.620 0,-0.033-4.340 1,-0.017-4.104 0,-0.005-3.615 1,0.003-3.011 6,0.007-2.386 1,0.009-1.802-1,0.010-1.290-1,0.009-0.867 0,0.012 1.393 1,0.010-5.281-1,-0.005 33.873 5,0.005 13.357 2,0.003 7.515-10,0.003 3.171-17,0.002 2.554-1,0.001-5.230 1,0.001-1.341 0,0.000-8.355 1,-0.000-14.851 5,-0.000-6.262 67,-0.000-5.689-52,0.000-3.570 10,-0.000-4.558 1,-0.000-3.566-1,-0.000-2.667-9,-0.000-2.860-1,-0.000-0.349 0,0.000-0.513-1,0.000 0.685 2,-0.000 0.125-1,0.000 0.312-2,0.000 1.738-5,0.000-0.396 2,0.236-3.031 0,0.392-0.583 0,0.485-0.602 1,0.972 2.247 2,0.149-0.811 1,2.564 0.643-1,3.794 1.465 0,-0.875-2.355-3,0.225-0.137-1,-0.284-0.337 0,-0.743-0.280 0,-0.781 0.057 0,-0.868 0.168 0,-0.883 0.235 4,-0.517 0.670-2,-0.352 0.617 0,-0.160 0.672 0,-0.349 0.231 0,-0.357 0.300-1,-0.389 0.183 1,-0.390 0.092-1,0.142 1.179 1,0.349 0.651-1,0.543 0.733 0,0.641 0.745-1,0.074-0.671 1,-0.059-0.605-1,-0.237-0.916 1,0.241 1.812-1,-0.623-1.163 1,-0.630-1.033 5,-0.104-1.741 3,0.416-0.862-5,0.294-1.078-1,0.194-1.136 2,0.116-1.089-1,0.057-0.980 0,0.016-0.837-1,0.716 0.074-1,0.544-0.043 0,-0.111-0.484 0,0.235 0.016 2,0.174 0.041-1,-0.239-0.269 1,0.339 0.318-3,2.339 0.942 0,1.433-0.557 0,-0.255-0.805 1,-0.298-0.451-1,-0.634-0.385 0,-0.794-0.314 0,-0.833-0.244 1,3.839 2.261-1,-2.109-1.521 1,-1.318-1.582 1,2.220-0.968 0,-2.205-0.889 0,4.417 5.677 0,3.728 3.350-2,1.447 1.947 0,-0.089 0.916-4,-1.217-0.054 0,-2.056-0.848 0,-2.312-1.199 1,-2.279-1.316 1,-2.070-1.279 1,-1.769-1.151 2,0.158 3.458 5,-3.324-2.444-2,-1.772 1.705 1,-0.246 2.493 12,0.336 0.258-13,0.421-5.502-4,-0.116 5.737-1,0.239-4.729 1,0.043-0.061 0,0.036-0.175 1,0.031-0.688 0,0.019 0.020 1,0.015 0.079-2,0.011 0.115 1,0.008 0.406-1,0.005 0.364 1,0.003 0.403-1,0.372 1.167 1,0.576-0.470-1,0.666-0.731 1,0.675-0.844-1,0.630-0.854 1,0.556-0.798 0,1.439 1.742 0,-1.001-1.376 0,0.685 1.091 3,0.493 0.939 1,-0.043 0.277-4,-0.231 0.078-2,-0.417-0.165 0,-0.525-0.324 0,0.976 2.224-1,0.403 0.701 1,0.251 0.126 4,1.393 2.386-1,0.299 0.511-1,-1.620-2.563-3,-0.542-0.290 0,-0.531-0.173 3,-0.767-0.713 0,-0.750-0.767 0,-0.749-1.091 3,-0.568-0.762-1,-0.484-0.707-1,0.103 5.188 1,-1.142-2.136 1,-0.532-2.342-1,-0.290 0.936-2,0.233-0.441 2,0.237 0.470 0,0.152-0.632-2,0.494 2.143 1,0.674-0.447-1,0.753 1.045-1,0.733 0.182-2,0.655-0.355 0,0.550-0.647-2,3.281 5.300 2,0.292-0.229-1,0.085-0.163 11,-0.504-1.144-5,-0.825-1.653-9,-0.953-1.828 5,-0.953-1.782 0,-0.873-1.605 1,1.258 2.294-2,-0.977-1.622 1,-0.928-1.370 0,-0.705 1.317 1,-0.279-0.774 14,1.644 1.379 4,0.158 0.898-18,-0.129 5.734-2,-1.528-4.928 2,-0.002-0.383 0,0.022-0.799 0,0.034-0.982 0,0.039-1.010 0,2.107 3.047-2,1.501-1.089 2,2.154 0.695 1,-3.517-4.071 1,3.284 4.031 0,-2.042-0.940-1,-2.208-1.059 3,-1.534 0.714 0,-0.926 2.240-3,-0.618 2.130-1,-0.330 0.210 1,-0.138-0.340 0,-0.010-1.741-1,0.073-2.551 0,0.039-0.002 2,0.564-0.331 0,1.850-0.426 0,1.487 1.509-1,-0.799-2.108 0,2.126-1.084 0,0.577-1.281 2,1.211-0.541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01:1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2394.207 2031.890 767,'6.563'-2.231'0,"0.267"-0.091"0,0.766-0.260 0,0.122-0.041 0,-0.079 0.027 0,1.219-0.217 0,-1.705 0.908-16,4.144-1.003 14,18.565-2.181-4,15.750-0.205-4,3.833 1.053-1,10.783 0.438-3,10.117 0.535-4,-0.111 0.882 1,12.084 0.408-1,10.521 0.384-2,8.912 0.348-2,7.347 0.307 3,5.635 0.263 3,4.150 0.219-1,2.897 0.177-1,1.068 0.140-3,-0.285 0.106 1,-1.235 0.077 6,-6.063 0.053 10,-9.215 0.033 0,-11.025 0.018 1,12.453 0.065 9,-23.452-0.012-2,-21.526-0.025-1,-18.444-0.031 35,-14.940-0.031 61,-11.492-0.029-55,-8.386-0.025-44,-16.356 0.010 30,13.393-0.085-13,1.229 0.008 4,0.340 0.003 1,-0.277 0.003-23,0.074 0.002-2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01:2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1957.207 3408.890 767,'8.911'0.000'0,"-1.189"0.000"0,1.281 0.000 0,0.625 0.000 0,0.212 0.000 0,-1.293 0.000 0,-0.891 0.000 0,-0.867 0.000-19,1.757 0.000 23,-1.921 0.000-1,0.231 0.000-3,0.092 0.000-1,4.384 0.000-1,2.336 0.000 1,1.663 0.000 0,1.109 0.000-2,-3.585 0.000 1,1.354 0.000-1,1.614 0.000 2,9.726 0.000-1,3.043 0.000-3,3.746 0.000-1,3.836 0.000 1,5.108 0.757 0,5.421 1.147 0,3.568 2.038-2,2.131 2.394 0,-14.761-1.262 1,-0.789 0.093 1,-0.979-0.177 2,9.697 1.188 1,-5.572-0.963 0,-3.945-1.046 5,-2.610-1.003-1,-1.527-0.888 26,-0.737-0.739-26,-9.957-0.728 0,-1.784-0.258-1,-1.935-0.210-1,3.915-0.184 1,-1.994-0.203-1,-1.421-0.119 12,-0.947-0.057-8,-2.876 0.003-1,-2.010 0.009-2,-2.070 0.022 0,-1.949 0.028-1,-1.722 0.030 1,2.377-0.046 1,-1.903 0.070 1,0.987 0.087 2,7.653 0.028 1,-1.008-0.003-9,2.445 0.000-1,0.731-0.000 0,-0.419-0.001-1,-3.668-0.002 2,-0.013-0.001-1,0.150-0.000 1,0.259-0.001 3,0.325-0.000 3,0.073-0.000-1,-0.108-0.000 0,-0.234-0.000-4,4.690-0.000 0,1.834-0.000 0,3.159-0.000 4,0.062-0.000-4,-7.082 0.000 1,-0.687 0.000-1,-0.727 0.000 0,-0.973 0.000 3,-1.102 0.000-1,-1.143 0.000 1,2.051 0.000 1,-1.935 0.000 0,-1.741 0.000 3,-2.940 0.000-1,-0.774 0.000-2,-0.594 0.000 1,6.427 0.000 1,-4.296 0.000-1,0.194 0.000-4,2.504 0.000 0,-0.093 0.000 0,1.957 0.000-2,3.020 0.000 2,1.166 0.000 1,-0.058 0.000-3,-2.049 0.000 0,-1.953 0.000 1,-2.182 0.000 0,-2.145 0.000 2,-1.947 0.000 2,2.035 0.000 0,-1.919 0.000 0,-0.165 0.000 1,6.957 0.000 9,-3.094 0.000-13,1.048 0.000-2,0.358 0.000 1,-0.090 0.000-1,-3.568 0.000 1,-0.378 0.000 2,-0.391 0.000-1,2.001 0.000 2,-0.962 0.000 0,-0.964 0.000 0,-0.880 0.000 0,2.869 0.000 0,-1.597 0.000 0,-0.627 0.000 1,-0.059 0.000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01:2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4376.207 4231.890 767,'6.212'0.000'0,"0.477"0.000"0,0.820 0.000-6,1.727 0.000 4,5.259 0.000-2,11.696 0.000-2,7.240 0.000-3,-6.793 0.000 3,1.986 0.000-1,1.652 0.000 0,4.717 0.000 0,2.063 0.000-1,1.859 0.000 2,11.599 0.000 1,6.646 0.000-2,11.785 0.000 0,3.536 0.000-1,-5.854 0.000 1,-0.127 0.000-1,-14.899 0.534 5,-1.984 0.889 0,-2.164 1.100 1,-3.511 0.665 5,-4.303 0.323-1,-4.665 0.064 1,4.478 1.108 0,-7.976-0.557 0,-4.637-0.704 13,-2.207-0.730 31,-0.543-0.681-42,0.511-0.590-4,-3.650-0.563-1,0.140-0.286-1,0.173-0.227-1,0.584-0.173 1,2.110-0.119-1,9.819-0.113 0,4.206-0.070-1,-4.930-0.002 1,-0.140-0.006-1,-0.771 0.005-2,-5.280 0.027 0,-0.556 0.011 1,-0.582 0.012 3,-0.574 0.013 2,-0.541 0.013 0,9.291 0.000 7,0.003 0.018-4,-9.256 0.019-6,0.417 0.006 1,0.703 0.005 2,1.392 0.004 0,1.815 0.003-2,2.033 0.002-2,14.540 0.003-1,7.803 0.001-3,12.594 0.001-1,4.479 0.000-2,-18.973-0.002 3,-0.139-0.000-1,-0.396-0.000 1,-0.310-0.000 4,-0.232-0.000-1,-0.168 0.000 3,22.325-0.000 1,3.848-0.000 0,-2.583-0.000 0,5.419 0.000-2,-13.130-0.000-1,3.043 0.000-1,3.135 0.000-2,29.190 0.000-3,12.610 0.000-4,-17.210 0.000 1,5.236 0.000 0,4.730 0.000-1,52.587 0.000-5,9.048 0.000-2,6.182 0.000-1,3.899 0.000 5,0.659 0.000 9,-1.355 0.000 2,-47.441 0.000 2,-13.271 0.000 1,-14.982 0.000 3,1.960 0.000 2,-24.886 0.000 0,-22.098 0.000-2,-18.439 0.000 69,-14.583 0.000-47,-10.952 0.000-23,-20.269 0.000 0,-2.427 0.000 0,2.729 0.000 0,0.755 0.000-3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01:3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1873.207 6028.890 767,'-6.179'0.000'0,"-0.152"0.000"0,16.086 0.000-8,-2.046 0.000 7,0.322 0.000-1,0.403 0.000 1,0.090 0.000-1,0.604 0.000 0,0.906 0.000 0,1.048 0.000 2,1.274 0.000-1,-0.813 0.000 0,-1.313 0.000-1,-1.524 0.000 1,-1.537 0.000 0,3.080 0.000 0,-4.113 0.000 3,0.743 0.000 0,1.402-0.786 0,-0.904-1.308 0,2.724-1.618 1,7.312-3.239-5,1.334-0.497-3,-1.204 0.978 1,0.243 0.668-1,-4.029 1.708 1,-0.717 0.583 2,-0.858 0.580 4,-0.651 0.551-1,-0.473 0.504 0,-0.324 0.448 0,-0.469 0.386 2,-0.551 0.324-1,-0.583 0.265-1,1.551 0.214-1,-0.666 0.227 1,-2.481 0.096 1,-0.428 0.063 0,-0.373 0.038 0,1.550 0.104 0,-1.201-0.005-1,3.484 0.187-1,-3.900-0.167 1,0.408-0.085-1,-1.042-0.229 1,0.195-0.016 1,0.917-0.963 1,-0.686-2.501-2,4.475-1.229-3,-4.320 2.646 1,-0.675 0.502 0,-0.062 0.262-1,5.212-0.561 0,-1.335 0.851 1,-0.518 0.563 3,2.343 0.350-1,-0.147 0.209 0,-1.868 0.062 0,-2.131-0.013-1,0.641-0.002-1,-0.935-0.083 1,0.242-0.054 2,-1.333-0.017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01:4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5081.207 6482.890 767,'7.759'0.000'0,"-1.036"0.000"0,1.115 0.000 0,0.544 0.000 0,1.328 0.000 0,-2.544 0.000-1,-0.152 0.000-13,2.539 0.000 14,2.944 0.000 0,10.521 0.000-4,4.458 0.000-3,3.986 0.000 0,3.347 0.000-1,4.890 0.000 2,5.386 0.000 0,-9.794 0.000 2,3.024 0.000-1,3.254 0.000-1,17.137 0.000-2,6.180 0.000-2,-10.598 0.000 2,2.041 0.000-1,1.705 0.000 2,27.130 0.000-1,3.895 0.000 0,-3.354 0.000 0,-7.436 0.000 2,-27.143 0.000 5,-6.270 0.000-1,-6.312 0.000 1,3.995 0.000 6,-8.638 0.000 19,-7.480 0.000 25,-6.115 0.000-32,-2.518 0.000 0,-0.121 0.000-7,-3.500 0.000-11,-1.091 0.000-1,-1.200 0.000 1,-0.002 0.000 0,-0.480 0.000 1,-0.207 0.000 4,-0.018 0.000-4,0.201 0.000 0,-1.648 0.000-1,-1.872 0.000 0,-1.836 0.000 1,1.333 0.000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01:4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1420.207 7238.890 767,'6.684'0.000'0,"0.802"0.000"0,0.424 0.000 0,-0.093 0.000 0,-0.097 0.000 0,0.554 0.000 0,-1.768 0.000-14,2.296 0.000 17,0.208 0.000-1,2.116 0.000-5,-2.616 0.000 2,0.164 0.000-1,-0.025 0.000 0,3.152 0.000 0,-0.394 0.000 1,-1.065 0.000 0,-1.375 0.000 2,-1.440 0.000 0,-1.351 0.000 0,2.854 0.000 0,-1.094 0.000 0,-0.778 0.000 1,-0.559 0.000 1,4.532 0.000-1,-3.058 0.000-3,1.676 0.000 0,-2.048 0.000 0,0.605 0.000 0,0.574 0.000 0,4.069 0.000-2,0.050 0.000 1,1.099 0.000 0,1.636 0.000 1,-4.243 0.000 2,-0.240 0.000-1,-0.434 0.000-2,-0.552 0.000 1,-0.610 0.000-1,-0.622 0.000 1,1.490 0.000 2,-0.677 0.000 2,0.340 0.000-1,-0.539 0.000 1,-0.428 0.000-1,-0.322 0.000-1,-2.682 0.000-1,-0.208 0.000 1,7.887 0.000-1,-5.793 0.000 1,1.536 0.000-1,2.297 0.000-1,-2.816 0.000 0,0.150 0.000 0,-0.063 0.000-1,0.040 0.000 1,0.111 0.000-1,0.157 0.000 1,3.104 0.626 1,0.787 0.980 0,1.513 0.776 0,-0.467 0.160-1,-2.432-0.339 0,-1.421-0.231 1,-1.511-0.293-1,-1.458-0.311 3,-1.315-0.300-1,3.131 0.295 1,-3.237-0.753-1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01:4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3334.207 7271.890 767,'7.194'0.000'0,"-0.044"0.000"0,-0.127 0.000-6,-0.167 0.000 4,1.990 0.000 0,2.068 0.000-1,7.907 0.000-1,5.611 0.000-2,10.625 0.000-2,7.833 0.000-1,-2.978 0.000 1,2.642 0.000-1,1.890 0.000 1,0.955 0.000-1,3.037 0.000 1,-1.021 0.000 3,-0.542 0.000-1,-1.417 0.000 3,2.644 0.000 2,-6.032 0.000 1,-6.663 0.000 0,-6.577 0.000 1,-4.728 0.000 0,-6.808 0.000 4,-5.654 0.000 21,-4.451 0.000-22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02:2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1571.207 10261.890 767,'6.565'0.000'0,"3.428"0.000"0,4.992 0.000 0,-2.664 0.000 0,0.966 0.000-16,0.596 0.000 12,1.090 0.000 0,1.390 0.000 0,1.538 0.000 0,5.567 0.000 2,3.864 0.000-1,-0.690 0.000-1,1.986 0.000-1,1.636 0.000 1,16.869 0.000-3,5.149 0.000 0,4.421 0.000-1,3.588 0.000 1,-17.604 0.000 2,-2.304 0.000 1,-3.010 0.000 1,8.104 0.000-1,-6.152 0.000 2,-9.363 0.000 2,-5.732 0.000 17,-5.273 0.000-3,-4.592 0.000-4,-3.818 0.000 0,-3.042 0.000-2,1.882 0.000 5,-3.108 0.000-4,3.541 0.000 0,0.302 0.000-10,-3.561 0.000 0,1.493 0.000-1,1.445 0.000 0,0.708 0.000 0,0.290 0.000 0,-0.413 0.000-1,-0.705 0.000 1,-0.856 0.000 1,-0.904 0.000 2,-0.053 0.000 0,2.851 0.000 0,-3.924 0.000-1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34:25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1907.207 3459.890 767,'12.036'0.492'0,"-0.772"3.036"-4,10.688 3.956 0,-6.194-2.788 2,2.697 0.209-1,2.345 0.035 0,1.955-0.082 0,16.261 1.809-2,6.814-0.512-1,17.606 1.197 2,3.982-0.358 4,-0.248-0.686-11,0.080-0.537 1,-7.554-1.057 1,-8.813-1.024 1,-6.073-0.927 2,-6.377-0.797 8,-6.101-0.655 18,-11.859-0.646-1,-1.434-0.213-6,7.022-0.165-17,-0.192-0.250 6,0.427-0.163 3,4.359-0.128-6,2.056-0.047-2,-3.939 0.026 0,-2.319 0.020 2,-3.015 0.031 1,-6.493 0.068 0,-1.550 0.024-1,-1.295 0.023 1,1.246 0.014 6,0.227 0.024-2,-1.331 0.022-1,-0.855 0.015-2,-1.080 0.012-1,-1.178 0.010 0,0.813 0.009 0,6.878 0.016 1,-5.436 0.006 2,2.027-0.003 0,6.387-0.003-5,-8.695-0.008 0,1.114-0.001 1,2.416-0.001-1,0.360-0.001 1,-0.008-0.001 0,-0.249-0.000 0,-0.389-0.000 0,0.792-0.000 0,2.202-0.000 0,0.841-0.000 0,-0.127 0.000 9,-1.029 0.000-8,-1.577 0.000-3,-1.853 0.000 1,-1.930 0.000 0,0.628 0.000 3,-1.971 0.000 1,4.205-0.000 3,-1.814 0.000 0,1.473 0.000-5,1.834 0.000-1,1.001 0.000 1,-0.396 0.000-1,-0.622 0.000-1,-0.553 0.000 0,-0.392 0.000 1,-0.233 0.000 1,0.226 0.000-1,-2.292 0.000 1,-3.668 0.000 1,2.442 0.000 5,2.367 0.000-2,-4.511 0.000-5,0.083 0.000 0,-0.111 0.000 1,-0.069 0.000 1,2.786 0.000-1,1.146 0.000-1,-1.886 0.000 1,-1.797 0.000-1,2.183 0.000 2,-2.674 0.000 0,-0.043 0.000 0,0.876 0.000 1,0.416 0.000-1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33:43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7483.207 8363.890 767,'13.201'0.000'0,"1.001"0.000"0,-1.723 0.000-6,7.754 0.000 3,-5.898 0.000 1,3.365 0.000 0,6.441 0.000-1,5.450 0.000 0,5.224 0.000-1,4.695 0.000-1,4.010 0.000 0,3.277 0.000-1,7.707 0.000-2,7.628 0.000 0,3.956 0.000 0,1.237 0.000 5,-2.031 0.000 5,0.117 0.000 0,-0.126 0.000-9,3.827 0.000-4,-0.458 0.000 5,-0.609 0.000 9,-0.673 0.000 1,-0.672 0.000-5,-9.812 0.000-2,-1.101 0.000 0,-1.040 0.000-1,14.636 0.000 0,-3.925 0.000 6,-4.508 0.000 10,-4.504 0.000-1,-4.138 0.000-12,-3.573 0.000-3,-2.932 0.000 1,-2.295 0.000 0,19.538 0.000-2,9.773 0.000 0,2.907 0.000 11,-1.600 0.000 2,5.138 0.000 0,-1.380 0.000-9,-4.556 0.000-10,-9.970 0.000 16,-5.635 0.000 12,-5.378 0.000-22,-4.817 0.000-2,-4.104 0.000 12,-3.346 0.000 3,-3.379 0.000-1,-5.515 0.000-4,-5.408 0.000 0,-4.911 0.000-1,-4.209 0.000 2,-3.594 0.000 2,5.824 0.000 2,-5.731 0.000-5,2.757 0.000 1,-3.537 0.000-1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34:34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1873.207 6062.890 767,'2.594'-11.442'0,"8.438"6.624"-4,9.662 3.845 2,1.763 0.782 0,3.824 0.100-1,1.752 0.071-1,0.296 0.047-1,-0.657 0.028 1,-2.917 0.008 0,-1.230 0.004 0,-1.257-0.001 1,-1.632-0.007 0,-1.543-0.007 4,-1.928-0.007 4,-2.074-0.008 0,-2.666-0.009 0,7.492 0.010 1,-0.324-0.018-4,-6.537-0.015 2,0.520-0.003-5,-0.041-0.002 1,-0.806-0.001-1,-0.358-0.000 0,-0.395-0.000-1,-0.393 0.000 0,-0.365 0.000 2,3.266 0.000 0,-0.030 0.000 0,-1.115 0.000 1,-1.678 0.000 3,6.086 0.000-3,-6.498 0.000-3,2.086-2.371 1,2.764-4.545 1,-5.726 1.742 0,0.167-0.612 0,-0.334-0.359 1,-0.606-0.174-1,7.448-6.380-1,-1.708-0.593 0,-3.867 2.465 2,0.876-1.431 3,0.579-0.922-3,-2.063-5.251-2,-7.296 5.526 1,-0.601-5.308 0,-0.843-3.788-2,-0.885 2.916-1,-0.367-1.699 1,-0.301-1.567 0,-0.230-10.263-1,-0.263-4.158 0,-0.110 9.382 1,-0.061-0.223 0,-0.040 0.090 0,-0.066-5.379 0,-0.008 2.758 1,0.010 3.359 0,0.021 3.497 1,0.026-2.650 0,0.027-0.203 6,0.026 1.378-3,0.027 2.575-2,0.018 0.605 0,0.015 0.353 0,0.014 3.806-3,0.007 0.971 2,0.006-3.800 1,0.006 1.814-1,0.004 1.741 2,0.001 1.964 4,0.001 0.423-6,-0.000 0.072 0,-0.000 0.285 0,-0.000 0.400 0,-0.001 0.444 0,-0.001 0.873 1,-0.000-0.307-1,-0.001-0.489 1,-0.000 1.719-1,-0.000-0.086 0,-0.000-0.043-1,0.000-6.304 1,-0.000-2.743 0,0.000-1.139 0,0.000 0.014-2,0.000-1.207 0,-0.000-1.959 0,0.000-5.295-2,0.000 1.164 1,0.000 2.218 3,-0.356 2.619 0,-0.540 3.853 0,-0.603 3.750 1,-0.587 3.354 0,-3.021-4.453 6,-1.284 1.963-3,-1.226 0.367-3,-0.819 0.837 0,-0.500 1.047-2,-0.264 1.080-1,-3.508-2.930-1,3.358 5.249 1,0.274 1.076 0,0.486 1.164 7,-6.811-4.419 1,4.349 4.584-8,-3.942-1.718-1,0.253 2.117 8,0.986 2.558-2,1.644 2.619-4,-0.093 1.134 0,-3.007 0.332 5,3.267 0.873-5,-1.440 1.120-1,-6.973 2.250-1,-1.815 1.292-1,-1.237 0.899 1,2.005 0.100 2,-1.782 1.175 0,-2.014 1.283-1,-3.027 2.493-1,-3.605 3.238 0,-11.270 7.359-1,-0.590 2.101 1,1.195 0.854-1,2.250-0.449 0,2.759-1.250 1,2.882-1.670 1,5.407-3.334 1,3.204-2.058 2,3.068-2.013 3,-3.349 2.619 0,7.614-4.107 3,2.781-1.262 1,3.978-2.171-1,2.325-1.012-3,-3.401 5.201-7,6.528-1.483 8,3.696 1.583 0,0.389 2.504-5,-0.324 1.274 0,0.267 1.168-2,1.418-6.950 1,0.183 1.644 3,0.174 0.616-3,0.157-0.106-1,0.136-0.579 1,0.104 3.912-1,0.102 1.328 1,0.077 0.191 4,0.049 1.555-4,0.034 1.566 1,0.022 0.384-3,0.013-0.426 1,0.005-0.937 0,0.000-1.558 0,-0.002-1.870 1,-0.005-1.958 1,-0.007-1.881 2,-0.006-0.942-1,-0.006-0.610 4,-0.005-0.349-3,0.249 3.397-2,0.406 1.671 0,0.488 0.405 0,0.514-0.476 0,0.010-2.533-1,0.060-0.902 0,-0.040-0.972 1,1.009 2.586-2,0.618-1.451 1,0.694-1.266 5,0.680-1.042-2,0.613-0.816-3,6.775 8.045-1,1.286-1.160-1,0.646-0.362 1,-4.171-4.808 1,1.521 3.671-1,2.042 3.198 3,0.387 0.749 7,-0.690-0.860-8,-1.321-1.813-2,-1.619-2.279 0,-1.684-2.399-1,-1.597-2.293 2,2.854 3.537-1,-2.256-0.938 5,-0.126 8.153 14,-3.711-9.585-18,3.367 8.555-3,-0.882-4.441 2,-1.641-3.766 2,-0.184 1.947 2,-0.569-2.440 1,0.837 3.008-4,-0.650 1.904 1,3.347 2.756-1,-0.918-8.287 1,0.370-0.577-1,0.005-0.387 0,5.138 7.067 0,-2.940-2.155 1,-3.581-2.864 1,-1.606 1.393 2,1.554-0.091-1,6.432-4.063-1,0.494 2.853-1,-4.551 1.118-2,-1.551 0.237 1,-1.001-0.007-1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7:3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1808.000 3311.000 767,'0.000'7.094'0,"0.000"-0.301"0,0.000 0.001 0,0.000-0.106 0,6.264-4.421-10,1.231-1.427 8,2.935-0.197 1,2.105-0.204-2,3.387-0.126 1,3.352-0.103-2,0.569-0.087 0,2.413-0.052 0,5.442-0.042-2,-0.614-0.036 0,-1.753-0.022 3,-3.174-0.010 2,-3.202-0.003-1,-3.206 0.001 3,-2.948 0.004 0,-2.548 0.006 0,-2.092 0.006 1,-1.639 0.006-1,3.206-0.005 1,-2.360 0.014-1,18.385 0.008 3,4.573 0.003 0,3.558 0.000 0,0.020 0.000-12,-2.137 0.000-1,-3.266-0.000 0,-3.669-0.000 2,4.374 0.000-1,8.396-0.000-1,-8.339-0.000 10,0.990-0.000 0,0.285 0.000-1,-0.859 0.000 1,-1.633-0.000 0,-5.119 0.000-1,-1.745 0.000 1,4.190 0.000-1,-3.910 0.000 0,-3.798 0.000 8,-3.467 0.000 9,-3.015 0.000-9,-2.551 0.000-4,-1.699 0.000 0,3.792 0.503 9,-4.835 0.837-5,1.344 1.035-9,3.007 1.571-2,0.249 0.335 1,-0.377-0.101 0,-0.751-0.372-1,-0.934-0.519 1,-0.398-0.794 1,1.253-0.463 1,1.248-0.434 2,1.170-0.389-2,1.047-0.335 0,0.902-0.279 1,1.715 0.134-3,4.970 0.485-2,4.397 0.401-1,1.066 0.140 0,-0.420 0.004 0,-1.428-0.091 1,3.802 0.161-2,-3.069-0.293 2,-3.587-0.307 0,-3.620-0.291 7,-6.040-0.373 9,-1.625-0.133 1,-1.369-0.115-16,1.734-0.072 7,0.777-0.115 10,0.083-0.083-13,-0.366-0.057-2,-0.627-0.036 0,-0.578-0.023 0,-1.111-0.008 0,-1.106 0.001 1,-1.014 0.007 1,5.416-0.033 2,-3.181 0.066-1,0.877 0.008 1,0.597 0.006-3,0.156 0.005-3,1.622 0.004-1,1.178 0.004 1,1.324 0.003 1,-1.679 0.002 2,0.037 0.001-2,3.045 0.001 0,-0.429 0.001-1,-0.608 0.000 1,-0.357 0.000 6,-1.676-0.000-2,-1.749-0.000-3,-1.647-0.000 1,-1.447-0.000-1,-1.202-0.000 1,3.891 0.000 0,-2.082-0.001 0,-0.874-0.000 0,1.224 0.000 0,3.209 0.000 1,-4.729 0.000 1,0.047 0.000 0,0.068 0.000-1,-0.098 0.000 1,-0.809 0.000 0,0.339 0.000-1,0.453 0.000 1,1.381 0.000-1,-0.055 0.000-2,-0.267 0.000 0,0.112 0.000 0,-0.518 0.000 1,-0.526 0.000 1,1.301 0.000 0,0.976 0.000 0,0.695 0.000 1,-0.176 0.000-1,-0.913 0.000-4,-1.208 0.000 1,-1.283 0.000 0,3.152 0.000 0,-3.576 0.000 2,0.887 0.000-1,-0.334 0.000 1,0.390 0.000 0,-1.144 0.000 3,0.158 0.000 2,-0.038 0.000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7:3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4352.000 3983.000 767,'6.475'0.000'0,"0.981"0.000"0,1.563 0.000-7,-1.646 0.000 6,1.841 0.000-2,0.841 0.000 1,0.387 0.000-1,0.068 0.000 0,-0.142 0.000 1,-0.265 0.000 0,1.655 0.000 1,2.852 0.000-1,2.479 0.000 0,2.088 0.000 4,2.268 0.377 0,4.423 0.628-9,8.029 0.679-3,2.257 0.249 0,0.852 0.046 4,-0.141-0.093 1,-0.796-0.179-1,4.291-0.300 0,3.928-0.216-2,2.023-0.214 0,-0.313-0.212 8,-0.344-0.175 5,-0.965-0.153 1,-1.345-0.129-16,0.137 0.486-2,-0.240 0.876 7,0.098 1.101 6,0.030 0.604-1,-0.018 0.229 2,-0.050-0.042 1,10.333 0.480 0,-0.262-0.549-1,-0.611-0.631-2,-4.794-0.838 0,3.593-0.449-1,4.552-0.399 0,1.754 0.596-3,3.384 1.280-3,-5.120 0.704 1,1.320 1.068 0,0.997 1.036 1,17.896 2.186 6,2.961-0.131-1,-0.704-0.666-8,-2.999-0.960 1,-4.246-1.077 6,-4.731-1.073 1,-0.118-0.852-1,-3.911-0.970-1,-3.186-0.792 0,-1.958-0.636 8,4.747-0.411 9,6.313-0.298 1,6.999-0.220-24,-1.254-0.139-1,-3.419-0.070 1,-12.976 0.023 1,-0.923 0.003 4,-44.060 0.224 5,50.455 0.892 6,1.769 0.555 3,-0.779 0.290 2,-2.455 0.092-7,11.460 0.336-10,-2.213-0.235-6,-15.442-0.561-4,-2.395-0.224 4,-2.173-0.219 25,-1.892-0.203-1,0.759 0.396-10,5.502 0.819-7,7.206 1.046 0,17.106 1.468-5,-3.041 0.146 0,-6.860-0.286-1,-8.669-0.531 2,-9.081-0.638 1,-8.592-0.653 2,-7.586-0.609 3,-6.341-0.531 1,-5.048-0.440-1,-3.834-0.348 1,-2.766-0.261 0,-4.960 0.659 0,-2.012 0.321 0,2.427 0.533 0,33.112 5.436 29,5.858 1.206 8,0.873 0.149 0,-2.381-0.538-50,-4.290-0.938 1,-5.195-1.125 1,-8.899-1.740 4,-3.383-0.810 1,-3.685-0.745 0,-3.697-0.662 1,0.159-0.353 76,-5.555-0.720-69,-4.733-0.522-5,-3.817-0.356 5,-0.190-0.478 11,0.563-1.395-3,-1.313 1.788-10,0.582-0.001 1,-0.121-0.001 0,-0.738-0.001 0,3.366 0.002 0,-2.635-0.003-1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7:4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5712.000 2463.000 767,'-1.762'7.048'0,"-1.895"7.239"0,0.824-3.843 0,-0.571 1.636 0,0.104 0.586 0,0.087 1.476-21,0.237 1.413 17,0.152 3.379 0,0.434 2.287 0,0.441 2.210 2,0.341 4.578-2,0.425 2.742 0,0.531-9.187 0,0.155-0.460 1,0.047 12.180-1,0.240-0.042 2,0.164-1.562 0,0.103-2.341 13,0.028-7.316-13,0.021-1.937 0,0.007-1.792 4,-0.001-1.587 3,-0.029-3.811-2,-0.007 0.616-2,0.021 6.823 0,-0.019-1.354 0,-0.018-2.176 0,-0.016-2.512 0,-0.013-2.520 0,-0.011-2.322 0,-0.008-2.011-2,-0.005 2.833 1,-0.011-3.939 0,-0.004-0.203-1,0.372 29.512 5,0.583 12.926 2,0.681 12.243-22,0.699 8.385-3,0.663 5.292-2,0.593 2.912-1,1.015 6.598-2,0.348-7.691 2,0.179-9.920 3,0.062-10.417 3,-0.016-9.815 3,-0.062-8.597 26,-0.084-7.108 6,-0.021 2.964 1,-1.499-6.770 3,0.294 1.457 35,0.340-1.095-26,-0.686-5.706-38,-0.310-2.481 1,-0.413-2.618 6,-0.453-2.533 0,-0.279-3.048 0,0.130-1.564 2,0.267-1.283 3,0.147-0.639 0,-0.114-0.583-2,2.346 3.135 4,2.804 3.001-6,-0.328-1.400-5,0.357-0.052 0,-0.035-0.536 0,-0.297-0.826 0,-0.452-0.968 1,1.768 1.449-1,-0.456-1.101 3,-0.953-1.489 0,-1.168-1.592 4,-1.194-1.512 0,1.664 0.907 0,-0.657-3.713-6,0.229-3.518 1,4.813-0.403 0,-3.574-0.398 2,0.578-1.316-1,-0.078-1.380 0,-0.519-1.341 0,0.773-2.523 0,-0.790-0.287-2,-0.733 0.259 1,-0.636 0.568 1,-0.519 0.706-2,-0.404 0.728 1,-0.298 0.677 0,-0.208 0.587 0,-0.135 0.481 0,-0.078 0.374 0,-0.037 0.277 0,0.422-0.648 0,3.311-7.831 1,2.930-7.220 18,2.725-6.893-26,2.391-6.175-2,2.003-5.262-2,-2.872 3.131 1,-0.195-2.106 0,-0.842-0.228 0,-10.641 28.372 8,8.990-29.808-8,-1.536-0.187 0,-0.372-4.573 20,-2.128 3.821-2,-1.951 4.777-9,-1.709 5.106 15,-1.438 4.997-14,-1.166 4.603-4,-1.046 4.776 7,-0.422-0.890 6,-0.410-8.531 11,-0.463-0.134 4,-0.333-1.894-26,-0.151-0.052-5,-0.035 0.038 5,0.056 0.347 2,0.077 0.673-2,0.096 1.252 0,0.100 1.515 6,0.095 1.559 8,0.120 5.215-15,0.044-0.632-1,0.019-8.002-3,0.055-0.726 10,-0.551 2.486 4,-0.899 0.341 1,-1.054 0.471-9,-1.073 0.520 0,-0.123 3.303 0,-0.506 0.093 0,-0.406-0.063 0,-2.111-3.459 0,-0.900-1.450 4,-0.149-0.502 0,0.367 0.169 1,0.625 1.175-3,0.323 0.290 0,0.289 0.285-7,0.248 0.561 1,0.208 0.720 3,0.167 0.790 6,-2.220-4.341 1,0.961 4.702-1,-0.984-2.051 0,0.521 1.837-1,0.806 2.300-1,0.945 2.466 0,0.981 2.423-1,-0.904-3.516-3,1.281 2.706 11,0.438 0.231-4,0.523 0.500 0,-0.335 0.482-1,-0.704-1.235-2,-1.725-3.771-6,-0.591-0.076 10,-0.371 0.512-4,-0.203 0.862-6,-0.079 1.032 0,-0.487-0.030 2,0.726 2.095 0,0.874 2.085 2,0.890 1.900-1,0.823 1.626 3,0.714 1.319 2,0.585 1.019 0,-1.792-3.181 1,1.764 3.163-1,-0.521 0.223 1,-1.023 1.028 1,0.190-0.330-1,-1.638 1.131 1,-1.280 3.007-2,-0.538 0.298-1,-3.508 0.068-5,3.974 0.042 1,0.483 0.010 1,0.855 0.005 0,-3.153 0.017 1,1.892 0.005-1,0.998-0.016 1,0.205-0.020-1,-1.182 0.001 5,0.804 2.194-1,1.736 1.530-3,-0.828 0.990-1,-0.397 0.568-1,-0.084 0.250 1,-0.775 0.861-1,0.915-0.730 0,1.095-0.949 0,-1.734 1.788 0,2.349-2.040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8:0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2368.000 2031.000 767,'6.083'0.000'0,"0.244"0.000"0,0.178 0.000-5,2.821-1.539 4,-2.011-0.592 0,2.256-0.215 0,1.053-0.016-3,-0.454 0.254 1,-1.113 0.342 1,-1.409 0.365 0,-1.460 0.346 0,2.290-0.198 1,-2.450 0.728 2,0.016 0.972 0,15.572-0.674 5,0.496-0.454-5,2.203-0.502-8,0.100-0.518 0,0.148-0.342 1,-1.946-0.011-1,-0.548-0.031 1,-2.950 0.291-1,-4.225 0.440 5,-2.296 0.277 20,-2.004 0.256-10,-3.899 0.356-5,-0.493 0.099 0,0.866 0.062 0,0.407 0.095 1,0.692 0.078-1,2.504 0.063-3,-0.195 0.066-2,-0.601 0.042 0,-0.817 0.024 0,-1.511-0.001 0,-0.037 0.002 2,0.150-0.003 1,-1.104-0.016-1,0.616-0.004 1,4.689 0.011 0,0.374-0.011 0,-0.111-0.010-2,-0.404-0.010 0,-5.203-0.013 0,-0.102-0.002 0,5.216 0.001-1,-0.400-0.005 0,-0.530-0.004 6,-0.561-0.002 1,-2.668-0.252-6,0.471-0.419 1,0.715-0.518 1,1.135-0.466-1,0.038-0.161-1,-0.223-0.010-1,1.627-0.279 0,-0.858 0.264 1,-0.951 0.317 1,-2.879 0.563 1,-0.429 0.175 0,9.474-0.426 3,-2.667 0.843-1,-2.764 0.188-4,0.440 0.070-2,0.665 0.056 1,-0.385 0.046-1,-0.633 0.033 1,-0.772 0.021 0,-0.976 0.009 2,-0.196 0.005 2,-0.028 0.001-1,0.267 0.001 0,-0.416-0.005 0,-0.508-0.006-1,-0.545-0.007 1,2.167-0.002 0,0.693-0.009 0,0.498-0.008 1,0.773-0.006 1,-0.449-0.006-5,-0.680-0.005-1,-0.764-0.003 1,-0.750-0.002 0,-0.678-0.001 1,-0.576-0.001 0,-0.465-0.000 1,4.155-0.002-2,-2.811 0.001 2,0.103 0.000 6,3.860 0.002 3,-0.722 0.001-10,2.438 0.000-1,1.414 0.000 0,0.643 0.000-2,0.089 0.000 0,7.503 0.000-3,-3.076 0.000 1,-0.179 0.000 0,-0.488 0.000 24,-6.229 0.000-21,-0.982 0.000-1,-1.040 0.000 3,2.005 0.000 3,-1.817 0.000-1,-1.653 0.000 2,0.070 0.000 2,-1.619 0.000-2,0.291 0.000 0,2.620 0.000 1,-0.153 0.000-6,-0.383 0.000-2,-0.488 0.000 1,-2.283 0.000 5,-0.819 0.000-1,-0.841 0.000 0,4.126 0.000 0,-1.965 0.000 0,1.703 0.000 1,1.320 0.000 1,-3.545 0.000-4,0.726 0.000-2,0.699 0.000 2,0.630 0.000 0,2.013 0.000-1,1.571 0.000 0,-0.160 0.000-1,-0.023 0.000 6,-0.384 0.000-2,-0.596 0.000-5,-1.348 0.000 1,-1.136 0.000 2,-1.189 0.000 0,-1.150 0.000 1,-1.052 0.000 0,-0.350 0.000 3,4.547 0.000 4,-1.117 0.000-2,-1.099 0.000-2,-1.722 0.000-3,2.461 0.000 1,0.269 0.000-1,2.393 0.000-1,-2.350 0.000 0,-3.014 0.000 1,-0.343 0.000 1,4.497 0.000-2,-2.745 0.000 0,0.108 0.000-1,-0.846 0.000 1,-0.853 0.000 0,0.105 0.000-1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09:5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4720.000 6383.000 767,'10.120'0.000'0,"2.217"0.000"0,5.079 0.000 0,4.690 0.000 0,4.081 0.000 0,3.378 0.000 0,3.726 0.000 0,5.171 0.000 0,5.190 0.000-44,4.820 0.000 10,4.229 0.000 25,4.480 0.000-1,4.313 0.000-1,3.887 0.000-1,3.329 0.000 0,2.726 0.000 3,27.481 0.000-3,8.104 0.000-1,-0.007 0.000 2,-4.906 0.000 24,-44.063 0.000-5,46.573 0.000-16,-4.492 0.000-21,-8.812 0.000 22,-10.783 0.000 26,-11.134 0.000-2,-10.448 0.000-12,-9.174 0.000-15,-7.637 0.000 2,-24.632 0.000 4,-7.881 0.000 2,59.320 0.000-12,9.544 0.000 51,1.625 0.000 1,-3.563 0.000-10,-6.622 0.000-46,-8.091 0.000 2,-8.437 0.000 2,-8.035 0.000 2,-7.187 0.000 1,-6.115 0.000 3,-20.055 0.000 5,20.781 0.000-6,-11.279 0.000 3,-5.193 0.000 120,-4.587 0.000-63,-3.814 0.000-51,-0.359 0.000 0,-13.580 0.000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0:2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6208.000 8095.000 767,'6.361'0.000'0,"-0.253"0.000"0,0.521 0.000-5,0.715 0.000 3,2.821 0.000 0,-2.700-0.754 0,6.857-1.106-1,3.000-0.387 0,1.824-0.058-1,0.945 0.152 1,0.321 0.271-2,-0.092 0.321 0,-0.341 0.327-1,-0.468 0.304 1,-0.508 0.265 0,-0.492 0.219-1,-0.442 0.172 1,-0.375 0.129 1,-0.302 0.093-1,-0.233 0.062 0,-0.170 0.037 0,-0.118 0.020 1,-0.075 0.007-1,-0.044-0.002 0,-0.020-0.007 1,-7.824-0.040 1,58.212 0.022-4,24.947-0.008 51,12.423-0.008-58,3.357-0.008-16,-15.267-0.008 3,-1.601-0.004 1,-3.166-0.003 2,-4.130-0.003 0,-5.376-0.002 3,-6.011-0.002 35,7.243-0.002 35,-11.612-0.001-52,-11.255-0.001 17,-13.451 0.001 5,-6.408 0.000-1,-5.097 0.000 1,-3.905 0.000-7,2.381 0.000-2,0.763 0.000 0,4.311 0.001-2,-3.384 0.000-4,-4.309 0.000 0,-7.366 0.001-2,-2.795 0.000-7,-5.063 0.000 1,-0.762 0.000 12,4.224 0.000 11,-2.015 0.000-10,-1.951 0.000-9,-1.747 0.000 1,-1.476 0.000 0,-1.185 0.000 0,2.606 0.000 3,-1.611 0.000-1,2.909 0.000-1,-4.843 0.000-1,0.138 0.000 0,-0.064 0.000-1,-0.197 0.000-2,4.664 0.000-1,-3.844 0.000 3,0.306 0.000-1,0.114 0.000 1,0.226 0.000-1,0.294 0.000 1,0.328 0.000-1,0.087 0.000 1,-0.091 0.000-1,-0.212 0.000 0,0.826 0.000 0,-0.203 0.000 1,0.924 0.000 0,-1.459 0.000 1,-1.619 0.000 0,2.164 0.000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0:3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2016.000 8063.000 767,'0.000'6.951'0,"8.810"-1.372"-7,-1.597-4.618 6,1.680-0.148-2,0.862-0.159 1,0.348-0.146 0,-0.043-0.148 0,1.053-0.095-1,1.232-0.080 0,3.485-0.059 3,0.959-0.067-2,0.586-0.048-1,-4.175-0.021 1,0.228-0.013 0,3.053-0.020 0,-0.117-0.007 1,-0.313-0.002-1,-0.433 0.001 4,-0.575 0.003 0,-1.144 0.006-2,-1.260 0.006-2,-0.249 0.005 1,-0.281 0.007-1,0.042 0.006 10,0.258 0.005-2,-1.575 0.005-5,-0.398 0.003 0,-0.524 0.003-1,-0.589 0.002-1,-0.607 0.001 1,-0.592 0.001-1,-1.342 0.001 2,-0.201 0.000 0,1.717 0.001 1,-0.128 0.000 0,1.314 0.001 0,-0.791-0.001 0,-0.896 0.000-2,-0.879 0.000-1,0.771-0.001 1,1.409 0.000 0,0.762 0.000 0,1.076-0.001-1,-0.148 0.000 0,-0.448 0.000 0,-1.272 0.000-1,-0.573 0.000 0,-0.569 0.000 1,0.507 0.000 3,-0.684 0.000-1,-0.615 0.000 1,4.142 0.000 1,0.063 0.000-1,-0.663 0.000-1,-1.819 0.000-1,-1.336 0.000-1,-0.802 0.000 0,-0.631 0.000-1,1.904 0.000 1,-0.752 0.000 5,0.293 0.000 0,0.181 0.000-3,-0.274 0.000 0,-1.075 0.000-1,3.768 0.000 0,-3.332 0.000-2,1.564 0.000 0,2.976 0.000 0,0.208 0.000-1,-0.476 0.000 1,-0.889 0.000 0,-1.096 0.000-1,-1.157 0.000 1,-0.418 0.000 1,-1.194 0.000 2,3.531 0.000 2,-2.466 0.000 3,0.574 0.000-1,-1.864 0.000-4,-0.021 0.000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0:3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1632.000 9247.000 767,'7.163'0.000'0,"-1.101"0.000"0,0.476 0.000 0,3.288 0.000 0,0.895 0.000-11,4.011 0.000 7,2.896 0.000 0,1.969 0.000 0,1.231 0.000-1,0.668 0.000 1,3.376 0.000-2,11.070 0.000-2,31.923 0.000-3,16.415 0.000 1,13.019 0.000-11,24.280 0.550-14,0.824 0.838 3,-4.238 0.943 4,-6.968 0.926 2,-8.038 0.836 6,-83.634-3.329 19,57.542 1.942-5,8.363-0.071 0,29.924 0.399-3,4.933-0.325 37,1.460-0.373 3,4.708-0.326-27,-1.323-0.401-37,-2.472-0.336 8,-10.706-0.344 13,-12.408-0.287 3,-12.743-0.232 27,-12.148-0.181-3,-10.974-0.135-4,-50.041-0.078-9,67.912-0.054 8,4.512-0.071 13,2.897-0.033 32,1.665-0.008-24,-10.940 0.021-52,-4.455 0.015 3,-5.249 0.018 17,-3.800 0.019 0,-2.593 0.018 4,-15.771 0.022 3,-3.423 0.009-1,-3.523 0.008 3,7.655 0.005 3,-8.245 0.009-3,-15.268 0.006-1,-3.976 0.003 0,-3.571 0.001-2,0.543 0.003 26,-4.876 0.001-13,-3.760 0.001-8,-2.750-0.001-4,0.359 0.003-3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0:5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1824.000 7503.000 767,'0.000'7.439'0,"0.000"-0.647"0,0.000 0.626 0,0.000-0.116 0,0.000-0.488-9,0.000-0.378 8,0.000 1.561 1,0.000-1.380 1,0.000 5.402-1,0.000 0.964-3,0.000 3.063 0,0.000 2.361 0,0.000 1.740-2,0.000 1.217-1,0.000 1.280 0,0.000 0.988-1,0.000 3.781-1,0.000-2.216 2,0.000-3.030 27,0.000-6.319-25,0.000-2.070 0,0.000-1.892 1,0.000-0.688 9,0.000-1.613 2,0.000-1.272 0,0.000-0.963-5,0.000-0.694-2,0.000-0.275-1,0.000 2.636 1,0.000-2.408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33:44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11027.207 8212.890 767,'14.370'0.000'0,"-2.375"0.000"0,0.858 0.000 0,0.055 0.000 0,4.816 0.000-11,-0.104 0.000 10,3.777 0.000-1,-9.700 0.000 1,0.976 0.000 0,1.742 0.000 0,1.870 0.000 0,1.808 0.000-1,1.631 0.000 0,1.395 0.000-1,1.138 0.000 1,0.889 0.000-1,0.663 0.000 0,0.470 0.000 1,0.311 0.000-1,-13.583 0.000 2,42.294 0.000-6,16.247 0.000 7,10.790 0.000 9,6.517 0.000-19,3.324 0.000-4,9.963 0.000-1,-3.063 0.000 1,-31.628 0.000 4,-6.353 0.000 1,-0.863 0.000 36,-8.052 0.000-12,-7.437 0.000-22,-6.578 0.000 2,-0.773 0.000 35,-10.439 0.000-27,-2.031 0.000 0,3.675 0.000 23,-3.055 0.000-30,-2.719 0.000 1,-2.292 0.000 1,-1.843 0.000 2,-2.933 0.000 1,0.792 0.000-1,0.663 0.000 1,6.757 0.000 5,0.193 0.000-2,-3.990 0.000-7,-0.880 0.000 1,-0.987 0.000 1,-0.159 0.000 1,-2.462 0.000 1,-2.539 0.000 0,4.273 0.000-1,-2.886 0.000 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0:5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1824.000 7535.000 767,'7.826'0.000'0,"0.638"0.000"0,-2.108 0.000 0,0.207 0.000 0,0.040 0.000 0,1.476-1.071 0,-2.013-0.289-14,2.394-0.644 13,0.900-0.130 0,0.476 0.074 1,0.170 0.199-1,-0.762 0.101 0,-0.647-0.081 1,-0.790-0.145 0,-0.830-0.177 0,-0.799-0.186 0,-0.553 0.041 0,0.452-0.518 1,1.402-0.792-1,0.121 0.019 4,-0.065 0.244-2,-0.402 0.270-4,0.289-0.104 0,0.378-0.189 0,2.537-0.819 2,0.056 0.429-1,-0.180 0.595 0,-0.306 0.642 0,-2.039 0.871 1,-0.153 0.377-1,1.084 0.228 1,-0.503 0.375 0,-0.558 0.288 3,-1.385 0.210 0,-0.343 0.119-2,5.263 0.155-1,-0.608 0.130 2,-0.269 0.011-2,-1.838-0.284-2,1.617-2.338 0,-3.929 0.134 1,-0.678-0.053 2,3.102-1.699 1,-3.048 1.278-1,0.744 0.427-2,-0.161 6.033 0,-5.309 5.879 0,-0.608-2.634 1,-0.088 1.170-1,-0.520 0.629 1,-0.737 0.698-1,-0.813 0.530 1,-0.791 0.382-1,-0.711 0.259-1,-0.603 0.161 0,-5.658 4.571-1,-3.263 2.025 0,-1.470 0.171 0,-0.235-0.996 1,0.552-1.640 0,0.996-1.908 1,1.192-1.920-2,1.217-1.771-1,-1.950 0.618 0,-1.038 0.340-1,-0.053-0.148 27,0.581-0.842-10,0.944-1.224-16,1.106-1.378 0,0.548-0.225 1,1.225-0.063 1,1.085 0.317 8,1.705-1.028-2,0.698-0.572-3,0.578-0.717-1,-4.449 2.461 4,1.445-2.954-1,1.602-2.377-2,-2.160-1.281 1,1.214-0.333-3,-1.590-0.063 0,-1.153-0.033 0,-1.057 0.417-1,-0.379 0.694 1,-0.103 0.824-1,0.085 0.854-1,0.202 0.814 0,-0.469 0.908 2,1.730-0.094-1,1.924-0.399 1,1.871-0.548 0,-1.745 1.562 0,3.218-0.393 4,1.617 0.912-1,-1.227-0.791 1,2.240 2.071 1,2.078 1.001-2,3.627 0.244 1,0.997-3.694-2,1.960 0.088 0,6.277 1.973-4,-2.287-1.932 2,0.160-0.062-1,-0.321-0.059 0,-1.968-0.644 1,-0.398 0.101 2,-0.396 0.148-3,0.710 0.537 0,-0.514-0.348 1,-0.482-0.488 3,-1.071-0.910 0,0.175-0.412 1,0.337-0.397-1,2.493 0.396-1,-0.102 0.134-2,-0.360 0.332 1,-1.867-0.183 0,-0.880 0.168-1,2.940 3.074 1,-3.000 1.093 2,-1.944 1.110 1,-0.861 0.207-3,-0.010 0.034-1,0.121-0.788 0,0.260-2.073 0,2.507-0.762 2,1.256-1.756 2,-0.214 1.339-1,1.908 2.590-2,-4.100-2.790 0,-0.088 0.092-2,3.910 3.825 0,-1.035-0.643 1,-1.232-1.011 1,-1.262-1.117-1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0:5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1824.000 7647.000 767,'3.700'-7.400'0,"0.219"-0.437"0,-1.008 2.015 0,1.592 13.787-11,-4.015-1.968 11,-0.141 0.426 0,-0.115 0.094 0,-0.097-0.515 0,-0.058 0.212 0,-0.998 0.250-2,-1.574 0.261 0,-0.446-0.171 3,-0.376 0.855 0,-0.111 1.014-2,-0.189 1.378 0,0.267 0.218-2,0.369-0.109 1,-0.129 3.090 0,0.685 0.522 0,0.684-1.101 3,0.499-0.986 0,0.411-1.217-1,0.323-1.262 0,-0.345 1.147 0,-0.762 0.853 3,-0.964 1.136-2,-0.611-0.696 0,-0.441-1.080-2,-0.299-1.215-1,0.663-2.128 1,0.301-0.780 1,0.395-0.660 0,-1.479 5.045 4,1.715 0.619 1,1.370-0.168-4,0.739-1.562-1,0.309-0.497-1,-1.431 2.519 2,-0.436-4.577-1,-0.028-0.752-1,-0.051-0.149 1,-1.522 4.981-2,0.838-1.705 1,0.999-1.908 2,0.637-0.399-1,0.503-0.688 2,0.230 4.061 1,0.183-3.753-3,0.041 0.229 0,0.023 0.037-1,0.010-0.188 0,0.000-0.317 0,0.057 5.220 0,-0.032-1.304 1,-0.045-2.998 0,-0.028-0.411 0,-0.034 0.267 0,-0.001-0.433-1,0.006 0.448 1,0.001-0.497 0,0.000 1.938 5,0.000-2.072-2,0.000 0.508-5,0.000-0.601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2:2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1695.000 10261.000 767,'-6.008'0.000'0,"19.088"0.000"-8,-1.504 0.000 6,6.609 0.000-1,1.394-0.354-2,5.841-0.589-1,6.699-0.518-2,2.481-0.222-1,0.899-0.060 1,-0.515 0.056 0,-1.460 0.131 0,-2.029 0.177 1,-2.976 0.274 3,0.383 0.172 2,7.733-0.342 7,-0.165-0.344 5,-0.582-0.469-9,-2.463-0.147 0,-3.486 0.071-2,-3.883 0.204-2,-3.852 0.275 1,-5.764 0.449 0,-2.562 0.224 7,-2.253 0.209 4,-1.192 0.139-1,-2.316 0.201 6,-1.940 0.162-3,1.854 0.049-5,-1.732 0.343-3,-0.010-0.015-2,2.422 0.001-1,1.032-0.005 1,0.078-0.009-2,-0.527-0.011-1,-0.865-0.012 0,-0.912-0.012 1,-0.069-0.008-1,0.130-0.007-1,0.251-0.006 3,0.313-0.004-1,0.332-0.004 1,-1.767-0.002 0,8.977-0.001-1,3.567-0.002 0,2.706 0.000 0,1.956-0.001 0,1.331 0.000-4,0.834 0.001-2,2.267 0.000 0,-1.396 0.000 4,-4.579 0.001 2,-2.458 0.000-1,-4.662 0.000 3,-1.947 0.000 5,-1.799 0.001-1,-0.684 0.000 3,-0.513 0.000-2,0.978-1.257 0,-1.101-1.926-5,-1.113-2.176 0,-0.585-1.784-2,-0.613-1.008 1,-1.965 0.998-1,-0.892-0.019 1,-0.914 0.127 0,-0.600-0.245 1,-0.503-0.145 0,-0.330-0.201 0,-0.194-0.225 0,-0.091-0.224-2,0.496-9.245-2,-1.222 0.096 1,-0.084-6.716 0,-0.374-1.422 0,-0.331-0.007-3,-0.268 0.127-3,-0.232 1.469 2,-0.173 1.001 5,-0.123 0.630 1,-0.081 1.687 9,-0.048 2.173-6,-0.025 1.606-3,-0.008 1.119 0,0.003 0.394 9,0.009-0.082-8,0.012-0.360 1,0.012-0.498-5,0.013-0.119 0,0.010 0.566 1,0.008 1.242-1,-0.228 4.244 2,-0.389 0.464 7,-0.483 0.316 0,-0.869-1.069-9,-0.552 0.902 4,-0.443 0.980 0,-0.343 0.967 0,-2.191-1.009 0,-1.461-0.526 1,-0.843-0.083-2,0.450 1.071 0,0.021 0.405-1,0.206 0.495 1,0.323 0.530-2,-6.855-3.208-2,-0.948 0.538 7,-1.815-1.057-4,-1.707-1.123-1,1.276 0.677 1,2.100 1.149-5,2.460 1.359 2,2.500 1.389 1,2.333 1.302 0,2.049 1.146 3,-0.633-1.876 6,1.645-2.101 7,0.747 0.697-4,-0.501-1.023-2,-0.226-0.271-10,-0.028 0.246-1,0.104 0.572 2,-0.979-0.492 0,-0.404 0.229-2,-0.081 0.527 2,0.135 0.688 4,0.269 0.746 2,-1.802 0.578-2,-1.479 0.290-4,-0.815 0.517-1,-3.947-1.038 4,-0.984 0.115-1,-0.647-0.051-1,-0.387-0.146-3,-3.372-0.032 1,1.873 1.814 0,-0.239 0.769 1,0.229 0.771 14,0.510 0.718-16,-2.210 0.802-1,-2.452 0.396-1,-0.779 0.334 2,0.424 0.273 16,-2.682 0.211-14,1.600 0.214-4,1.800 0.144 0,1.795 0.087 1,1.660 0.045 3,3.172-0.007 3,1.370-0.003 0,2.394-0.030 1,0.831-0.015-1,-1.306 0.009 7,0.931-0.027 9,1.838-0.033-15,0.830-0.020 0,0.768-0.018-2,-5.844 0.010 2,5.076-0.046-2,-1.018-0.008 0,-5.556-0.006-2,-3.634-0.004 0,-0.419-0.001 0,-1.441 0.000 2,-0.974 0.000-5,4.372 0.002 0,0.741 0.001 1,1.006 0.000 2,-1.927 0.000 0,1.660 0.001 0,1.889 0.001 1,0.854 0.000 11,0.589 0.001-3,0.376 0.000-4,-1.158 0.001-4,-0.059 0.000 0,-1.513 0.000-1,-0.333 0.000 8,2.143 0.000-5,0.449 0.000-4,0.539 0.000 3,0.563 0.000-1,1.016 0.000 1,0.421 0.000 0,0.219 0.000-1,0.577 0.000 1,0.565 0.000 3,0.011 0.000 1,0.729 0.000-3,-4.592 0.000 0,1.955 0.000-2,1.190 0.000 1,-0.488 0.589-1,-0.744 1.092 1,-0.838 0.974 0,-0.640 0.659-1,3.470 0.138 1,0.687 0.422 0,0.077 0.417 1,0.323 0.158 1,0.451-0.017-1,-1.930 6.002-3,2.260 2.718-2,0.489 3.195 2,0.671 2.313 0,0.839-3.428 0,-0.313-0.266 0,-0.521-0.659-1,0.948-4.021 0,0.009-0.422 1,-1.629 4.493-1,0.056-0.258 4,0.100-0.121 1,0.125-0.021 8,-0.483 4.510-12,0.773 1.879-2,1.264-5.555 1,-0.143-0.348 2,-0.527 2.396 1,0.289-0.328 0,0.417-0.315 0,0.472-0.288 4,0.397 2.218-4,0.495 2.310-3,0.544-2.468 1,0.285-0.541 1,0.240-1.060 0,0.175 1.079 0,0.195-1.470 1,0.138-1.380 0,0.092-1.406 5,0.055-1.319-2,0.020-1.896-1,0.008-1.271 0,-0.003-1.165 2,-0.010-1.019 1,0.037 5.799-2,-0.069-2.211-2,-0.025-1.041-1,-0.016-0.470 0,-0.013-0.658 0,-0.011-0.729-2,-0.008 1.518 0,-0.007 0.372 4,-0.004-1.429 0,-0.002-0.385 0,-0.002-0.488-2,-0.001-0.523-1,-0.001 0.638-1,0.000-0.161 2,0.001 1.644 1,0.001 0.685 1,0.001-0.160-1,0.000-0.671-2,0.000-0.936 0,0.000-1.022 0,0.000 3.405-2,0.000-1.785 1,0.000-0.298 7,0.000 1.709 2,0.000-2.521-9,0.000 0.396 1,-0.000 0.199-1,0.000 0.061 1,0.000-0.028-1,0.000-0.081 1,0.000-0.107-1,0.000-0.114 1,0.000-0.109-1,0.000-0.601 1,0.000 3.452-1,0.000-2.306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3:0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5610.000 8431.000 767,'0.000'6.351'0,"0.000"0.893"0,0.000 0.473 0,0.000-1.574 0,0.000 3.211-9,-1.289 0.670 8,-1.965-1.541 0,-2.210 2.517-2,-2.170 2.397-1,-1.959 2.118 0,5.812-9.243 2,-5.394 10.185-2,-0.446 2.171-1,-0.051 1.568-1,-0.823 3.609 4,1.199-0.879 5,2.788-5.672-5,0.968-1.233-2,0.727-0.644 0,1.000-1.760 1,0.897-1.746 8,0.778-1.644 4,0.490 0.063-2,0.762-2.176-3,0.544-1.839-2,0.614 2.183 3,0.735-1.652 0,-0.495 0.905-4,-0.255-1.656-1,-0.037 0.525-1,-0.037 0.215 1,-0.009 4.747-1,-0.049 4.243-1,-0.042 4.642-2,-0.040-4.225 1,-0.016 0.100-1,-0.012-0.462 1,0.121 3.443-2,0.190-2.564 2,0.221-2.843 0,0.223-2.778 2,0.204-2.507 6,0.176-2.132-2,1.554 1.690-2,1.929-2.599 0,1.854-1.504 0,-0.050 0.773-1,-2.844-10.185 9,-2.379-6.737 1,-0.715 0.173-6,-0.152-2.421-8,-0.123-1.818 0,-0.096-1.299-1,-0.071-0.870 0,-0.037-0.105 1,-0.024 1.066 0,-0.029-16.756-4,-0.017-1.071 5,-0.007 1.630 2,-0.001 3.239 0,0.452 4.188-7,0.712 3.230 2,0.833 2.949 0,0.853 2.562 9,0.808 2.130 1,0.721 1.702-2,0.616 1.306 1,0.206 0.891-1,-0.340 1.086 0,-0.571 0.900-1,-0.678 0.716 4,-0.467 0.412 2,-0.432 0.559 0,-0.312 0.451 0,-0.212 0.348-3,-0.133 0.257-4,-0.072 0.179 0,-0.029 0.116 0,1.951-1.103 0,1.378-1.334-1,0.678-0.657 4,0.157-0.152 2,-0.944 1.697-5,0.180 0.018-4,3.063-3.858 1,-0.104 0.732-2,-0.337 0.955 4,-1.496 2.032 4,-0.588 0.708-1,-0.604 0.619-3,-0.577 0.520 1,-0.521 0.421 0,-0.451 0.328 1,1.293-1.503-1,0.265-0.076 1,-0.066 0.330 1,-0.265 0.554 1,-0.365 0.646 0,-0.396 0.646-4,0.214 0.330 0,0.995-0.424-1,0.941-0.296 2,0.124 0.121 3,0.484-0.313 0,2.797-2.020-7,-0.688 0.709 1,-1.124 1.033 1,-1.284 1.136 2,-1.265 1.095 0,2.104-0.711 0,-1.591 2.335 0,1.077 2.720 2,0.527 1.118 4,-0.659 1.912-1,2.211 3.206-7,-4.264-1.926 1,-0.304 2.188 0,-0.754 2.191-2,-0.773 2.224 2,-0.816 0.150-1,-0.560 0.241 0,-0.572-1.567 0,-0.288 0.414 0,-0.236 0.498 0,-0.188 0.530 5,-0.115 4.556-4,-0.143-2.055-2,-0.064 0.191 1,-0.088 3.376-1,-0.032-1.745 3,-0.006-2.224 0,0.011-2.354 0,0.021-2.253-2,0.026-2.017 0,-0.056 2.732 7,-4.101-0.898 3,-2.226-3.222 1,-0.467-2.518-4,-1.069-1.087-7,-3.898 0.802 0,2.732-1.107 1,-0.273-0.063 0,0.625-0.183-1,1.114-0.237 1,1.311-0.250 1,-2.612 0.830 1,2.641-0.015-2,2.372 2.425-1,-0.752 0.023 1,-2.770-0.779 6,-0.595 3.867 2,3.871-3.261-8,-0.242 0.386-1,0.113-0.298 1,-0.366 0.053 0,-0.399-0.017 0,-0.400-0.063-1,-1.510 0.971 1,-0.367 0.232 0,-0.337 0.294 1,1.021-0.715-1,1.279-0.892 2,-1.628 1.863 0,3.989-1.283-1,9.402-3.518 1,-0.252 0.931 1,-0.436 0.300-1,0.045-0.029 0,0.273-1.039 0,2.205 0.903 2,0.927 2.656-2,0.448 1.668-3,-4.375-2.621 1,1.748 1.930-1,1.220 0.928 0,0.791 0.196 0,-0.046-0.287 0,-0.017-0.127 0,-0.222-0.199 0,1.449 0.795-1,-0.748-1.118 4,-0.819-1.233 0,-1.625-1.295-1,-0.770-0.569 1,-0.712-0.399 1,3.574 2.324 2,-1.472 2.116-2,-3.443-1.400-1,0.004 0.711 0,-0.011 0.335 0,-0.021 0.054-3,0.684 0.662 0,0.330-0.387 1,0.384-0.498-2,0.393-0.538 2,0.764-0.019 1,-0.688-1.203 0,-0.939-1.188 0,1.941 0.921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3:0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6240.000 8731.000 767,'6.276'0.000'0,"0.510"0.000"0,0.048-1.728-5,0.096-3.312 2,4.453-1.213 1,-2.833 2.077 1,0.542-0.701-3,0.098-0.795 2,1.247-1.574 0,-0.834-0.028-1,-1.025 0.297 2,-1.049 0.468 1,-3.213 2.221 0,0.248-0.663 0,2.734-3.289 2,0.635-0.569-1,0.552-0.181 0,-0.494 0.773 1,-0.027 0.210-6,-0.159 0.291 1,0.362-0.526 1,-0.374-0.017 1,-0.411-0.107 0,-0.415-0.165 3,-0.394-0.194 0,-0.358-0.204-2,-0.313 0.077 0,-0.265 0.266 0,-0.218 0.382 0,-0.053 0.009 0,-0.273 0.262 0,-0.264 0.202 2,-0.243 0.150-1,0.777-1.422-1,0.182-0.281 0,0.272-0.335 0,0.306-0.340-1,-0.569-0.089 0,-0.587-0.726 0,-0.977 0.685 0,-0.684 0.304 0,-0.667 0.510 3,-0.611 0.611-1,-0.536 0.642 1,-0.451 0.620-1,-0.356 0.515 0,-0.303 0.811 0,-0.225-3.833 2,-0.421 2.393-1,-0.051-1.350-1,0.117 2.058-1,0.020-0.204 0,0.026 0.123 0,0.028 0.320 0,0.027 0.421 0,-0.026-4.813-3,-0.534 1.908 0,-3.521-1.100 3,-2.901 3.588 7,-0.596 2.786-7,-1.622 1.568-1,-0.459 1.357 1,-1.249 0.892 0,4.473 0.622 0,0.304 0.472 0,0.432 0.440-1,-4.382 3.079 0,4.049-0.222 0,-0.967 2.440 0,-0.707 2.828-1,-2.153 5.259-1,-0.291 2.517 0,-0.008 1.740-1,0.178 1.115 0,1.262 0.744 0,0.472 1.957-1,0.509 1.455-1,-1.181 6.357 2,1.030-2.556 17,1.000-3.730-21,0.893-4.106 2,-0.789-0.997 1,0.309-3.649 14,-1.198 2.021-3,0.209-0.138-2,-0.108 1.101-1,1.033-1.385-1,1.124-2.086-5,0.485-0.635 3,0.324-0.401 3,-0.047 0.918 2,0.832-1.857-6,0.845-2.024 1,0.780-1.951-1,0.674-1.739 1,0.593-1.670 4,0.018 3.891 2,0.836-2.330 0,0.361-0.990-1,0.261 2.418-5,-0.177-1.967 1,-0.065 1.288-2,1.242 2.799 1,0.206-4.383-1,1.399 0.741 0,1.775 0.665-1,1.885 0.566 1,1.677 0.264-2,0.473-0.939 1,-0.032-1.248 0,-0.736-1.397 1,-0.497-0.992-1,-0.552-0.845 4,-0.544-0.688-1,-0.498-0.535 0,4.790 1.196-2,-1.125-0.761 0,-3.187-0.994 1,1.108-0.685-1,1.438-0.166 3,0.439-0.170 6,-0.232-0.159-6,-0.645-0.142-4,-0.861-0.120 0,-0.752-0.097 0,-0.627-0.074 0,4.967-0.049 0,-1.135-0.104 4,0.529-1.815 0,-4.275-0.396 0,0.830-0.962-3,1.004-1.187 0,0.341-0.878 0,-1.635 0.241 0,0.087-1.051 1,2.805-3.826-1,-0.117-0.714 2,-1.294 1.026-2,-0.517 0.378-1,-0.546 0.553 1,-0.618 0.855 1,-0.619 0.986 0,-0.573 0.996 1,-0.501 0.931-1,-0.420 0.819 1,3.734-2.167-1,-1.670 2.179 1,-1.360 1.324-1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3:0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6630.000 8716.000 767,'5.946'2.974'0,"2.303"1.150"0,-1.972-0.317 0,-1.702 2.325 0,-1.772 2.692-9,-1.161 2.093 8,-1.054-3.369 0,-0.203 0.715-1,-0.159 0.586 1,-0.119-0.259 1,-0.082-0.250-1,-0.057-0.442 0,-0.037-0.547-1,0.537 0.085 1,0.895 0.111 1,1.093-0.064 1,1.654 1.944 2,0.233-0.214-2,-0.835-1.760-2,-0.343-0.398-1,-0.430-0.396 2,-0.304-0.656 1,-0.060-0.417-1,2.563 4.452 2,0.980-1.014-1,-0.460-3.358-1,1.598-2.034 1,-1.048-3.141 1,0.686-1.173-1,-0.681 0.167 0,0.879 0.363 0,-0.180 0.138 0,-0.052-0.347-1,2.387-2.184-1,0.366-4.120-2,-3.063-2.689 2,-2.539-2.054 2,-2.682 5.218-2,-0.396-0.200-1,-0.307-0.130 1,-0.151-6.848-2,-0.282 1.241 1,-0.088-0.479 3,-0.047 0.226 0,-0.019 0.650-2,0.356 1.641-2,0.557 0.881 1,0.654 0.864-1,0.675 0.794 1,0.641 0.692 3,0.574 0.579 0,0.683 0.146 0,-0.179 1.121 0,2.467-1.871 1,-0.630 2.219 0,-0.292 1.248 0,-0.917-1.096 0,-0.175 15.167 10,-4.155-0.962-14,-0.037 2.647-2,-0.027 2.504 0,-0.020-2.463 1,-0.009 0.771-1,-0.006 0.634 2,-0.004 0.505 0,-0.002 0.210 0,-0.002 1.478-1,0.000 1.714 0,-0.174 5.281 0,-0.271 0.492 0,-0.318-0.263 0,-0.325-0.735 1,-0.310-0.993-1,-0.276-1.093 1,0.011 2.105-1,-0.355 3.649-1,-0.394 2.072 1,-1.348 9.981 4,-0.365-1.462 1,-0.196-2.978-1,-0.075-3.680-9,0.204-3.887 1,0.563-4.893 7,0.656-4.561 3,0.657-3.968-1,0.602-3.264 11,-0.165-2.405 3,-3.849 2.126-4,-2.548-3.514-7,0.046-1.595-1,0.892-0.508-1,1.113-0.032-3,-2.963 0.478-1,2.858-1.441 3,-1.770 0.929 1,-0.271 0.466-5,0.116 0.369-1,0.458-0.065 1,0.860-0.461 0,0.940-0.615 2,-3.378 1.300 0,2.710-2.178 1,-1.243-1.293 1,1.444-1.031-1,-1.078-0.554 0,-3.036-2.056 0,4.784 0.830-1,-4.825-1.805-2,0.515-0.239 0,4.247 1.363 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3:0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5205.000 8221.000 767,'-3.657'7.314'0,"-0.712"1.425"0,-1.167 2.335 0,2.488-4.976 0,-0.118 0.235 0,-0.077 0.153 0,-0.045 0.090 0,-0.022 0.044 0,-0.005 0.011 0,-4.722 17.719-24,-1.397 7.164 16,-0.624 3.990 5,0.342 0.676-1,0.935-1.496-5,1.244-2.774 0,1.359-3.316 0,0.645-0.218 0,0.462 0.441 2,0.312 0.849 2,0.191 1.067 4,0.099 1.142 0,1.091-2.316 0,1.059-0.407 0,1.257-1.035 0,1.328-1.417 1,-0.108-20.506-1,6.016 26.159 17,5.330-2.579 7,5.536-0.869-28,5.167 0.241 23,-1.259-4.577-24,1.337-0.080 1,0.741-0.020 1,-2.217-2.836 0,-1.268-1.669 1,-1.677-1.976 1,-2.256-3.153 0,-0.421-1.725 0,-0.073-1.609 1,-0.764-1.452 15,-1.220-1.272-5,-1.488-1.084-7,1.035 0.380-1,-0.131-0.475 1,0.391-0.162 14,1.294 0.339-17,-1.481-1.133-1,-1.874-1.258 1,-1.956-1.229 0,-1.841-1.105 1,2.510 0.420 2,-2.527-2.262 2,0.472-4.022-2,-1.289-0.299-1,2.727-1.668-1,0.797-0.772 0,0.092-0.430 1,-0.409-0.080-1,0.321-0.508 1,0.369-0.503-2,0.373-0.464-1,0.349-0.405 0,7.737-8.523-2,-5.005 2.979 1,-1.521 0.899 1,-2.010 1.685 3,-2.121 2.002 0,-1.995 2.011-1,-1.737 1.833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3:0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7080.000 8086.000 767,'6.101'6.101'0,"1.802"2.442"0,-2.883-1.856-8,0.941 2.158 5,10.555 17.604-5,-0.100 0.273 0,-1.902-2.260 2,-0.222 0.902 1,-0.743 0.254 0,0.527 5.200-4,-2.397 0.305 1,-5.255-11.554 8,-0.985-0.071 0,0.417 5.142 3,-0.374 0.640 0,-0.008 0.701 1,0.705 6.531 0,-0.783 0.439-7,-0.925 0.034-3,-0.938-0.222 1,-2.891-26.359 4,1.941 38.187-3,-0.800 7.031-1,-0.732-7.113 7,-0.375-1.423 4,-0.291-2.746-9,-0.219-3.448-7,-0.156-3.694 1,-0.104-3.620 1,-0.209-1.005 9,-0.219-4.063-1,-0.215-3.539 1,-0.195-2.928 0,-0.168-2.313 3,-0.137-1.744 0,-0.106-1.250-1,-0.079-0.840 0,-0.056-0.518 0,-0.036-0.274 0,-0.521-3.062-1,-6.582 14.333 4,-2.445 3.498 2,-0.623 0.228-1,0.561-1.825 1,1.252-2.954-8,1.580-3.416-5,1.656-3.426 0,1.569-3.155 2,-1.385-1.735 0,-0.298-2.431 8,0.294-2.426 5,0.629-2.213-2,-3.464-2.795 9,2.952-4.758-17,2.138-2.439-1,1.256-0.914 1,1.068 1.512 0,0.424-0.046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3:0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7485.000 7681.000 767,'7.251'0.000'0,"-0.109"0.000"0,0.838 0.000-6,1.596 0.000 4,0.840 0.000 0,-0.511 0.000 0,-1.594 0.000 1,2.771 0.000 1,-4.614 0.000 0,0.124 0.000 0,-0.249 0.000 0,4.833 0.000 0,1.843 0.000-3,-2.367 0.000 2,1.212 0.000 0,0.395 0.000 1,-0.167 0.000 0,-0.229 0.000-3,-1.065 0.000 0,-1.201 0.000 1,-1.199 0.000-1,-1.109 0.000 1,-0.971 0.000 8,4.048 0.000 2,-1.941 0.000-4,-1.541 0.000-2,-0.826 0.000-2,2.489 0.000-1,-0.357 0.000 1,-1.854 0.000 0,0.039 0.000 2,4.469 0.000-1,-3.659 0.000-3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3:1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7695.000 7726.000 767,'-4.607'4.608'0,"-0.657"0.656"0,1.898-0.178 0,1.764 1.359-6,1.388 0.517 6,0.075 4.180-2,0.060 3.344-2,0.048 8.390-1,0.040 5.476-2,0.017-2.037-1,0.010 0.701 2,0.005-0.089 1,0.000-0.602 0,-0.001 2.322 0,-0.005 0.699 2,-0.006-2.346 1,-0.005-2.192 12,-0.005-2.711 0,-0.005-2.866-15,-0.003-2.774 0,-0.004-1.815 3,-0.002-0.512 6,-0.002-1.349 1,-0.001-0.998 16,-0.001-1.062-19,-0.001 0.888-6,0.000-1.530 1,-0.001-1.369 6,0.000-1.066-1,0.001-1.155 0,-0.001 3.877 2,0.000 1.179-1,0.002-5.316-1,0.000 5.667-2,0.000-4.943-2,0.000 0.732 0,0.000-0.589 1,0.000 0.089 0,0.000-0.039 0,0.000 2.325-1,0.000-0.725 1,0.000-0.882 1,0.000-0.899 2,0.000 3.416-1,0.000-2.889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5:20:1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4804.477 7204.890 767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33:4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8474.207 7859.890 767,'3.322'-13.097'0,"1.029"-2.544"0,-0.588 4.830 0,1.534-2.940 0,6.565-13.102-13,4.693-7.618 8,-1.728 4.500 0,1.348-2.139 1,0.973-1.558 0,0.956-1.994-1,0.892-2.183 1,0.798-2.193 1,5.411-11.405-1,2.751-5.754 1,2.930-4.121-1,0.809 1.331 0,0.115 3.206 1,-0.326 4.122 0,-0.578 4.368 0,-0.535 5.006 0,-0.444 3.449 0,-1.775 4.416 0,-2.521 4.744 5,-2.834 4.630 16,-2.844 4.238-2,3.343-2.823-20,4.306-3.454-2,11.007-8.741 27,2.488 0.257-20,-11.549 11.528-8,-0.834 2.035 2,-1.146 2.282-1,8.223-3.708 4,-0.802 2.594 2,-0.633 2.004 5,-1.301 1.925-1,1.826-0.102-5,2.319-0.598 1,2.464-0.872-2,4.387 0.247-1,10.403-2.744-1,8.548-1.971-1,18.828-5.339 1,9.532-1.837 1,0.931 0.488-7,1.256 0.001-5,-0.918 0.460 0,24.668-6.440 9,-1.616 2.765 1,-22.786 8.139 4,-6.585 3.284 0,-7.044 3.256 6,2.868 1.288 1,-11.864 4.439 0,-19.608 4.829 0,-8.494 2.407 0,-7.639 1.996 7,-4.022 1.531 7,-4.521 1.370-5,-2.953 1.030-6,-4.478 0.718-4,-3.756 0.401-2,-2.991 0.173-2,5.646 0.973-1,-4.514-0.484 0,-1.562-0.585-1,18.088 0.096 1,17.058 1.093 3,11.188 1.296-7,6.606 1.330-6,3.188 1.254 0,-0.656 0.795-1,-6.858 0.051 1,-8.802-0.295 3,-9.330-0.490 0,-8.928-0.573 2,-7.974-0.581 1,-7.020-0.546 16,-4.985-0.256 8,2.480 3.712 7,-6.854 5.486-10,-0.164 5.855-18,-3.113-9.220 1,4.196 5.368-1,2.620 3.293 0,-5.848-5.239 1,-0.221 3.030 0,0.085 3.356-2,-0.134 0.074 1,0.665 1.381-1,0.768 0.969 0,-1.522-4.292 1,-0.305 0.042 0,-0.480-0.028-1,0.596 5.480 0,-1.091-0.582 1,-1.055-0.831 2,-0.946-0.918 1,-0.855 2.029-3,-0.780-0.023 1,-0.204 7.888-1,-0.285 3.403 0,-0.227 2.393 1,0.053 5.808-4,0.229-0.460-2,0.361-1.567 0,0.427-2.222 2,0.407 0.206 1,0.035-4.798 2,-0.322-8.365 1,-0.138-3.771 1,-0.169-3.491 0,-0.150-2.719 10,-0.192-2.969 2,0.306 5.366-3,-0.510-3.610-5,2.231 8.038-2,-0.989-6.768-4,0.069 3.019-1,0.406 8.320-2,-0.249 1.866-1,-0.328 0.625 1,-0.369-8.199 1,0.252-1.360 0,0.368-1.627 2,1.071 3.722 0,-0.083-3.018 1,-0.389-3.377 4,-0.402-2.542 1,1.364 6.372 3,0.944-8.271-5,5.510-5.180-2,2.456-5.037-1,-1.282 2.025 1,-0.988 5.297 0,-6.709 2.907 0,-1.668 0.657 0,1.175 3.797-3,-0.411-3.792 0,0.302 0.538 0,0.203-0.594 1,2.025 3.680-1,0.380-2.265 4,-0.328-0.044-1,-2.114 1.191 2,-1.646-0.807-1,1.709-1.566-2,9.450-11.194 1,-0.079 0.640-1,1.469 2.155-1,3.081 2.894-1,-6.537-2.061 1,-0.255-0.185-1,8.344 3.068 1,-6.514-2.579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3:1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5445.000 9166.000 767,'12.556'0.000'0,"177.063"0.000"0,70.916 0.000 0,20.642 0.000-95,-11.787 0.000-32,-30.530 0.000 14,-39.307 0.000 35,-41.249 0.000 33,-38.858 0.000 17,-34.034 0.000 9,-28.145 0.000 12,-22.115 0.000 7,-16.524 0.000 0,-11.686 0.000 0,-13.144 0.000 0,-1.576 0.000 0,-0.763 0.000 0,0.275 0.000 0,0.884 0.000 0,1.179 0.000 0,-2.497 0.000 0,2.431 0.000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3:1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7860.000 8611.000 767,'6.314'-3.157'0,"0.398"-0.200"0,0.844-0.421 0,5.051 0.799-9,4.148-0.520 9,2.293-0.460-5,0.514-0.212-1,-0.639-0.039 0,-1.310 0.071 2,-1.624 0.136-2,-1.693 0.165 2,-1.600 0.170 1,-1.415 0.159-1,24.160-3.787-5,11.152-1.516 7,2.696-0.131 1,-2.651 0.719-1,-5.646 1.166-2,-6.951 1.334-5,-7.120 1.314 2,-6.588 1.188 1,-5.680 1.005 2,-4.625 0.804 1,-3.575 0.611 1,0.098 0.377 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3:1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7950.000 8896.000 767,'6.063'0.000'0,"1.499"0.000"0,1.854 0.000-6,-2.398 0.000 4,1.487 0.000 0,1.404 0.000 0,1.260 0.000-1,1.082 0.000 0,2.441 0.000-1,11.191 0.000-3,2.182 0.000 1,-0.045 0.000 3,-1.382 0.000 0,-2.062 0.000 1,-2.284 0.000-3,-2.212 0.000-1,-1.970 0.000 2,-1.646 0.000-1,-1.302 0.000 1,-0.979 0.000 1,-0.695 0.000-1,-0.462 0.000 1,-0.281 0.000-1,-0.146 0.000 1,10.886-1.350-3,0.773-0.690 31,-0.077-0.232 19,-2.008 0.063-50,-2.991 0.238 0,-3.313 0.320 2,-3.209 0.341 0,-2.858 0.323 1,-2.390 0.283 1,2.204-0.052 0,-2.120 0.558 0,-0.483 0.438 0,-0.440-0.125 0,3.188-0.061 25,-0.557-0.025 0,-2.302-0.018-24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3:1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10095.000 8146.000 767,'-10.079'7.317'0,"-8.056"5.939"0,-6.167 4.620 0,-4.505 3.436 0,-3.109 2.424-40,-1.986 1.599 28,-1.122 0.952-1,-0.486 0.469 1,-34.935 27.950-14,-19.187 15.724 3,-9.336 7.975 32,-1.648 3.371-23,3.225 0.251-22,5.958-1.690 2,8.816-2.744 1,9.840-3.165 26,9.645-3.158 18,14.816-11.832-2,7.420-4.363 9,6.604-4.287-2,5.627-3.954-2,2.992 3.743 3,6.829-5.375-2,7.312-12.863-4,3.313-4.846-1,2.731-4.691 40,2.173-4.309-39,2.131-2.681-15,2.129-3.975 19,1.735-3.194-6,1.354-2.459-8,1.012-1.809 3,0.597-1.228 0,4.484 0.533 3,-2.956-1.412 2,-1.388 0.635-7,6.916-0.896 0,-3.574-1.240-2,1.345-0.167-1,0.998-0.152-2,0.701-0.131 0,5.153-0.215-2,-5.303-0.450 2,-1.213-0.362 0,-1.464-0.342 2,-1.500-0.302 7,-1.397-0.251-2,1.364-1.218-6,-1.841-0.487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3:2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9360.000 9091.000 767,'1.078'7.267'0,"2.065"4.386"0,-0.821-5.450 0,0.417-0.122-11,0.343-0.265 10,0.267-0.332-1,1.262-0.978 1,1.956 0.021-1,1.790-0.197 0,3.058 0.325 5,0.472-0.630-3,-0.230-0.682-2,-0.677-0.671-1,-0.172-0.545 0,-0.723-0.596 0,-3.871-0.791 3,0.559-0.159 1,5.786-0.554 5,0.441-1.156-2,0.518-1.242-6,-0.928-0.939 0,-1.208-0.721-1,-1.835-0.209 3,-1.054-0.352 0,-0.932-0.255 1,-1.153-1.463-1,-1.210-2.129 3,-1.304-0.745-1,-0.946-0.656-3,-0.817-0.276 1,-0.681-0.008-1,-0.579 0.891 0,-0.359-0.041 0,-0.275-0.068 0,-0.181-1.951 0,-0.159 2.072 1,-0.078 0.125 1,-0.069-0.427 0,-0.024 0.479 0,-0.001 0.552 1,-0.004-0.950-3,0.029-0.875-1,0.035-1.201 5,0.048 0.495-4,0.031 0.107 0,0.030 0.401-1,0.021-0.135 0,0.025 0.811 1,0.021 0.848 0,-0.188 0.746 3,-0.311 1.012 0,-0.370 0.949 1,-2.042-3.877 0,-3.950 3.216-2,1.001 4.536 0,-1.830 0.533-1,-0.885 0.589-1,-0.301 0.472 1,0.096 0.362-1,0.343 0.265 1,1.083 0.168 0,0.153 0.102-1,0.088 0.064 2,0.039 0.034-1,-0.755 0.043 1,0.511-0.007 1,0.604-0.021-2,0.616-0.028 0,-4.484 0.073-2,1.674-0.107 1,1.021-0.076-1,0.509-0.043 1,-0.193 4.825-1,-0.646 2.836 4,-0.230 1.355 6,0.516 0.316-13,0.945-0.362 3,1.144-0.761 0,1.178-0.952 0,1.527-1.696 0,-1.114 4.460 0,2.029-0.027 8,1.787-2.505 2,1.098 0.152-6,0.304-0.845-2,-0.538 1.135 1,-0.254-0.895 1,-0.077 1.303-3,-0.048 0.713 0,-0.021 1.323 1,-0.006 0.576-2,0.001-1.856 0,0.002-1.485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3:2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1665.000 9121.000 767,'-4.584'-4.583'0,"0.320"0.319"0,0.276-1.036 0,10.206-3.842-6,0.821 5.337 3,2.612-0.587 1,2.496-0.572-1,2.283-0.532 0,5.886-1.444-2,2.850-0.161-1,2.327 0.052-1,11.762-1.656-2,6.993-0.420 3,3.427 0.404-1,-5.687 1.286 1,-0.202-0.057 1,-0.791-0.179-1,-3.094 0.438-5,-3.218 0.586 2,-3.679 0.761 5,-3.804 0.841 8,-0.304-0.264-1,-4.695 0.240-1,-6.467 1.351 12,-1.242 0.415 4,-0.625 0.452 1,2.119-0.001-10,-1.672 0.665-9,-1.756 0.588-1,-2.130 0.509 1,-1.777 0.381 0,-1.628 0.296 4,3.009 0.188 1,-3.796 0.429-1,4.335 0.074-1,-1.338-0.557-1,2.597-0.330-1,2.222-0.331-3,1.807-0.305-3,1.401-0.262 0,1.035-0.215 0,-11.144 0.895 3,12.259-2.118-4,0.378-0.345 1,-0.387 0.021-1,-0.848 0.254 10,1.550-2.509 8,0.029-3.514-16,-3.141-0.268 0,-1.932-0.012 3,-2.188 0.679 2,-2.190 1.070 0,-2.031 1.242-1,-1.779 1.261 1,-1.487 1.180 3,1.856-1.125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3:2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1980.000 7456.000 767,'0.000'-6.129'-5,"0.000"12.998"5,0.000-0.791 0,0.000 2.323 0,-0.668 9.445-4,-1.012 0.168-1,-1.798 5.690-1,-2.113 5.333-1,0.703-4.659 1,-0.062 0.790-1,0.231 0.258 3,0.271 0.995-1,0.572-0.223 1,0.150 2.864 1,0.846-3.240 3,0.763-3.741 1,0.772-5.939 2,0.406-2.761 0,0.330-2.493 1,0.259-2.159 2,0.195-1.801 1,-0.581 0.215 2,-0.393 0.696-5,-0.227 0.362-3,-0.098 0.106-1,-0.001-0.080 1,0.068-0.208-1,-0.029 0.782 0,0.182-0.226-2,0.166-0.076 1,0.209-0.485 2,0.194-0.516 0,0.149-0.271 1,0.164-0.911-1,0.009 3.653-1,0.297-2.932 1,0.197 0.470 0,-0.230 0.883 1,-1.609-2.171 0,-1.636 1.272-2,-0.140 4.751-1,1.247-0.353-2,0.818-2.422 1,0.065-0.328 1,0.016-0.782-1,-0.017-1.009 1,-0.036-1.075 2,-1.511 3.276-1,-0.180-3.150 0,-0.881-0.100-1,1.656-0.344 7,-0.606 2.106 0,-1.025-1.193-6,-0.464 0.372-1,0.093-0.480-1,0.426-0.960 0,-2.040 2.260 0,1.434-3.832 0,3.644-10.354 3,1.381-0.832 1,-0.482 0.858-1,-0.081-1.727 0,0.007 0.765-2,0.001-1.982 0,0.000-3.066-1,0.000-1.131 0,0.000-1.146 1,0.000-0.628-3,0.000-0.235 1,0.000-2.348-1,0.000 0.965 1,0.000 2.771 1,0.000 0.317 0,0.000 0.139 0,0.447-0.061 12,0.723 0.663-9,0.570 0.278-2,0.196 1.489 1,-0.006 1.559 0,-0.137 1.496 3,-0.212 1.353-2,1.125-3.370 3,1.023 2.095-2,1.075 0.469 1,-0.876 1.285 0,-0.477-1.370-1,-2.145 1.081-1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2:14:2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1440.000 8176.000 767,'6.397'0.000'0,"-0.164"0.000"0,1.462 2.800-6,0.659 1.190 5,-2.072-0.457 0,-1.198 1.865-1,-1.245 0.379 3,0.219 0.209-1,2.501 1.778 0,-1.017-2.937-1,1.021-0.345 0,1.040 0.004-1,0.082-0.257 0,-0.237-0.199 0,-0.424-0.148 1,-0.304-0.028 0,-0.813-0.295 2,-0.814-0.300-1,2.956 2.464 0,-2.110-0.794 0,-1.239-0.472-1,1.392 1.857 1,-0.317-0.057-1,-1.861-0.999 1,0.357 1.591 1,1.191 2.270 1,-1.250-3.077-1,1.106 0.878 1,-0.663-0.886-3,-0.164-0.004 0,-0.379-0.139 0,-0.501-0.222 0,2.478 1.685 0,1.434 0.686 3,1.860 1.286-1,0.502 0.129-1,-0.424-0.377-1,-0.450-0.188-3,-0.613-0.232 3,-0.662-0.240 1,-0.637-0.225-2,-0.568-0.197 1,-1.896-1.927 0,-0.642-0.334 0,-0.658-0.337 0,2.065 4.619-1,1.369-0.553 13,-1.026-3.378-6,0.787 0.213-6,-0.129 0.174 1,0.378 1.105-1,-0.820-0.622 1,0.004 0.159 0,-0.050-0.007-1,1.677 1.940 0,0.044-0.122-1,-1.706-1.882 2,-0.675-0.534 0,-0.779-0.575 0,-0.800-0.568 1,1.861 3.589 1,1.805 1.788 0,-3.079-4.259 0,-0.216 0.126-1,0.734 0.827-3,1.347 1.265-1,1.694 1.494 2,2.547 2.187-2,0.465-0.517 0,-0.132-1.204 0,-0.504-1.557 1,-0.705-1.666-1,-0.782-1.615 2,2.073 3.649 1,-1.014 0.516 4,-0.170 0.453-1,-0.123 0.266 0,-0.332-0.134 0,1.948 2.426-8,-0.631-0.745 0,-1.667-1.652 4,-0.738-0.389 2,-0.697-0.265 3,-0.641-1.278-2,0.558-0.262-2,1.687 1.023 0,-0.123-0.700 1,-0.397-0.745 0,-0.657-1.003 0,-0.648-0.976-1,-0.636-0.922 0,-0.576-0.814 0,-0.491-0.680 0,4.325 2.104 1,-2.280-1.557-1,-1.022-0.198 0,-0.755 0.134 3,0.044 0.723 1,-0.835-0.220-2,-0.623-0.305-2,6.107 7.250 1,-0.964-0.504-1,1.510 1.789-4,0.461 0.526-1,-0.264-0.345 0,-0.729-0.903 1,0.350 0.317-1,-1.451-1.775 1,-1.428-1.741 1,-1.292-1.570 0,-1.097-1.330 7,2.076 3.325 8,-2.984-2.517-6,-0.567-0.033-4,-0.674-0.320-1,-0.688-0.476 1,1.223 4.042 0,1.253-1.726-3,2.181-0.854 1,-0.324-0.858 0,-1.577-0.678 0,-1.732-0.649 2,-0.238-0.041-2,0.809 0.358 1,1.424-0.673 0,1.697-0.397 0,-0.214-0.478-1,-0.734-0.141 0,-1.224-0.129-1,-0.156 2.843 0,-2.058 0.921 3,0.432 1.931-1,1.061 1.289-3,-1.303-4.897 1,-0.067-0.435 0,-0.069-0.128 0,2.231 4.537 1,-0.551-0.013 0,-1.582-4.281 0,3.069 3.995 1,0.073-1.241 0,-0.271-1.279-1,-0.669-0.665-1,-1.881-1.024 1,-1.175 1.522 2,1.173-0.957 1,2.072-1.320-4,2.758 2.179 0,-3.772-2.346 1,0.065 0.674-1,0.139 0.628 0,-0.646-0.471 0,1.799 2.838-1,-1.882-1.929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06:4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2276.207 2837.890 767,'-6.693'0.000'0,"-0.150"0.507"0,-1.573 3.907-6,-2.372 0.042 4,-4.794 1.899-3,-4.492 2.051 0,4.719-2.033 1,-0.082-0.116-1,0.402-0.377 2,-6.742 1.930-2,-1.711-0.104 0,2.593-0.903 8,1.415-0.213-3,1.923-0.204-1,1.934-0.601-1,1.799-0.811 1,3.619-1.561 4,0.555-0.564 0,0.316-0.536 4,-1.712-0.188 0,0.794-0.647-7,0.846-0.523 0,1.870 0.351 0,-0.871 0.625 1,0.498 0.167 1,0.627-0.019 0,0.673-0.143-2,0.663-0.216 1,-0.181 1.693-1,0.040 2.578 0,0.819 1.017-2,0.612 0.854 2,0.705 0.427-1,0.546 2.774 1,0.781 3.049-1,0.693 1.538 1,0.586 0.458-3,0.572-3.526 1,0.252-0.543 0,0.204-0.687 0,0.942 4.549 0,1.342 0.987 4,-0.201-4.819 1,0.156-0.454-3,0.021-0.603-1,0.955 3.738 0,0.676 2.011 0,-0.072-2.266 5,0.827 1.143-6,0.918 1.129 0,2.736 8.586-2,-0.247 1.401 0,-0.838 1.448-1,-1.121 1.346 1,-1.965-5.535 4,-0.720 1.038-1,-0.666 1.191 0,-0.416 6.877-1,-0.653 3.061-2,-0.491 5.794-1,-0.456 0.604 1,-0.312-2.716 1,-0.197-4.479 1,-0.110-3.586 2,-0.048-2.727 0,0.051-8.483 7,0.009-2.419 6,0.017-2.356-10,0.001-0.300-1,0.032-2.302 0,-0.735 0.633 9,-1.113 0.624-1,-0.236-4.161-9,-0.969-0.372-3,-1.057-0.466 1,-4.155 5.064-1,-2.311 2.605 1,-1.230-0.894 1,-2.372-0.145-5,1.249-2.811 2,-0.045-0.897 1,0.381-1.008-2,-1.299 0.616 4,0.832-0.984-1,2.819-2.072 1,-0.170 0.724 4,-0.409 1.113 0,-4.442 4.579-1,0.416-1.044-6,3.876-4.377 1,-0.680-0.271-1,-0.981-0.115 1,-6.488 2.576 9,-0.823-1.688-10,-0.198-2.560 0,-2.895-1.611 1,1.056-1.718 5,0.730-1.155-4,1.494-0.984-1,4.243-0.938 0,1.468-0.492 0,1.446-0.397 0,-1.207-0.347 3,2.464-0.343 5,2.241-0.207 1,1.925-0.105-2,-2.941-0.472 1,2.961 0.125-3,1.024 0.278 1,-1.302 0.721 0,1.674 1.958-2,0.957 2.684-3,0.376 0.104 0,1.602 0.544 1,4.722 2.710 1,1.857-1.024 0,2.417 3.159-3,3.195 3.969-2,3.380 4.105-1,2.389 3.063-2,1.577 2.162 1,-4.528-5.827 1,-0.308 0.659 1,-0.504 0.650 0,-0.889 0.361 2,-1.120 0.139-1,-1.232-0.026 2,0.038 5.899 0,-1.844 1.223 0,0.153 4.223 4,0.670 1.161-2,-0.220 0.111-1,-0.737-0.534-1,-2.170-9.793-1,-0.553-1.331 1,-0.551-1.399 0,0.052 5.874 3,-0.849-0.758 1,0.068-1.910 4,0.617-2.436-5,0.135-2.492-1,-0.167-2.303 2,-0.766-4.604 0,-0.246-1.226 0,-0.259-1.046 2,-0.128 0.958-1,-0.306 0.369-1,-0.298-0.544-2,-0.188 0.208-1,-0.153 0.184-1,-0.120 0.157 1,-0.091 0.129-1,-0.079 2.676-2,-0.056 0.873 1,-0.018-0.524 0,-0.009 0.725 2,0.001 0.697 2,-0.000 2.922-2,0.013 1.610-3,0.019-1.025 1,0.012 0.382 0,0.011 0.165 1,0.015-5.792 1,0.004-0.398-1,0.001 3.753 0,0.005 0.787-1,0.242 0.795 2,0.389 0.752 9,0.464 0.679-12,0.488 0.589 0,0.011-2.356 1,0.058-0.545-1,-0.036 0.413 0,-0.102 1.075 0,2.566 8.820 1,3.118 1.089 13,-0.194-5.181-14,0.146-1.727 0,-0.362-2.130 0,-0.869-1.117 1,-0.777 0.641 0,-0.101 3.852 12,-1.198-1.366-10,-0.603-2.866 0,0.225-0.694 0,-0.762-4.313 1,-0.177-0.966 4,-0.245-1.004-4,1.790 4.076 0,1.675 0.888 2,0.500-0.511-1,-0.253-1.310-3,-0.687-1.675-1,-0.886-1.748 1,-0.929-1.301 0,-0.871-0.916 4,-0.846-2.757-2,2.184 4.951 7,-0.927-2.739-3,-0.185 1.262-6,-0.365 0.695 1,-0.440 0.291-2,1.068 0.733 1,1.883 0.935 0,1.407 0.261 0,0.993-0.169 0,-1.510-3.359-1,0.616 0.066 1,0.667 0.170 0,3.322 3.125 1,-0.169-0.837-1,-0.642-1.144-1,-0.870-1.228 1,-2.144-2.294 0,-0.673-0.765 1,-0.611-0.657 1,-0.531-0.544 0,-0.445-0.435 1,0.755 0.779 1,0.192 0.309 0,2.252 3.448 0,-0.931 1.271-1,0.561-1.049-1,1.010-2.976-2,0.888-2.469 0,1.068-0.374 0,1.347 0.725 0,-5.601-1.526 1,-0.176 0.220-1,-0.289 0.195 1,4.427 3.114 0,-0.975-0.491 1,0.535-0.735 1,0.852 1.047 1,-5.335-2.049-3,0.111 0.998-1,0.112 1.099 0,1.325 1.518-1,0.417-0.328 2,-1.567-1.769-1,0.497 0.346 0,0.596 0.510 1,3.027 2.755 1,-0.102-0.068-3,-0.519-0.429 0,-0.725-0.608 0,-0.785-0.662 1,-0.750-0.636 1,-0.664-0.563 0,-0.552-0.469 1,2.098 1.142 2,0.580-1.663-1,0.939-1.692 2,1.656-1.431-2,-4.580-1.205-2,0.190-0.207-1,0.087-0.148 1,1.304-0.113 0,1.231-0.067 0,1.763 1.417-1,0.291 2.223-1,0.714 1.032 1,0.906 0.221-2,-0.572 0.468 3,-1.416 0.577-1,-1.041 0.591 0,-0.721 0.546 0,-0.843-0.287 4,-0.842-0.764-1,-0.766-0.984-2,-0.652-1.030 0,2.640 0.473 1,1.051-1.466 1,2.662 0.444 2,-5.281-1.157-5,-0.814-0.226 0,-0.143-0.093 0,5.039 1.257-2,-0.003-0.037 3,-4.801-0.348 1,0.317 0.984 1,0.379 0.979-2,0.384 0.176 0,0.353-0.326 0,-2.020-1.281-1,0.027 0.080 1,0.027 0.167 0,2.376 1.221 0,0.233-0.470-1,-1.080-1.010 1,-0.247-0.559-1,-0.307-0.548 2,-0.324-0.504-1,5.276 0.364 0,-0.750-0.422-2,-3.204 2.625 1,-1.429 3.189 8,-2.251-1.496-5,0.051 0.132-4,0.000-0.321 1,-0.033-0.596-1,3.760 2.662 0,1.856-2.610 3,-0.533-2.427 1,-2.945-1.845-1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1:33:48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5635.207 9455.890 767,'-5.109'-10.858'0,"-0.984"-0.353"0,-1.225 1.155-2,-2.286-1.469-3,-3.500-2.851 3,5.090 5.902 2,-2.383-3.540-2,-0.480-2.266-1,0.424-0.759 1,0.052-1.082-1,0.160-0.755 3,0.221-0.488 0,-2.009-5.367-1,0.814-1.788-2,1.859 2.307 1,0.833 0.852 5,0.769 1.283-1,1.637 3.124-4,0.946 1.021 0,0.949 0.895 3,0.893 0.757 0,-1.660-0.851 0,-0.578 0.981 0,0.006 1.419-1,0.387 1.605 3,-3.250-6.376 0,2.412 1.837-4,3.014 0.151 1,1.934-1.469-1,1.002-1.653 1,0.210 1.826 0,0.002 0.610 0,0.010-2.095 7,-0.004-1.309-9,-0.012-0.700-1,-0.022 1.258 0,-0.017 0.482 0,-0.018 0.730 0,-0.017 0.881 0,-0.016 0.936 1,-0.013 0.921 3,-0.013 1.611 3,-0.009 0.154-1,-0.007-0.063-2,1.640-4.493 1,2.570-1.479-2,2.979-1.581 0,-2.159 8.356-1,0.656 0.104 0,4.175-5.819-1,0.814 0.871 0,-2.121 4.552 1,0.188 0.665 0,7.554-6.890 3,3.073-0.472 1,-3.889 5.321-1,-0.026 1.363-3,-0.402 1.632-1,-0.643 1.731 1,9.307-2.111-2,4.748 0.221 5,3.807 0.143 1,-4.428 2.483-2,1.439 0.427-6,1.232 0.442 1,3.279 0.496-2,2.419 0.984 2,7.068 0.400 4,-0.417 1.357-1,-1.541 1.224 0,-2.122 1.041 1,-2.315 0.844-2,7.249 0.717-1,11.108 0.359-1,8.920 0.275 2,3.606 0.189 2,9.227 0.124-1,33.714 0.154-12,10.970 0.066-6,-7.209-0.016 9,3.056-0.006 3,-6.469-0.031 0,-5.128-0.027-1,-6.916-0.032 1,-7.452-0.033 6,-7.408-0.031 2,-6.968-0.029 1,10.683-0.014 8,-9.432-0.032 2,-22.653-0.027-3,-5.360-0.013 0,-4.615-0.009 1,5.215-0.009 2,0.837-0.005-6,2.484-0.004-1,-2.529-0.001-8,-2.497 0.000 0,-3.486 0.001 1,-3.890 0.001 0,-3.887 0.001 0,-3.616 0.002 2,-9.534 0.003 1,3.886 0.000-1,33.167-0.001 3,1.507 0.002 7,-3.253 0.001-2,-5.838 0.000-16,-6.880 0.001 1,-6.896 0.000 1,-6.290 0.000 3,-5.365 0.000 0,5.442 0.000 0,-4.434 0.000 1,-0.826 0.000 15,-1.932 0.000-1,-2.438 0.000-1,-3.536 0.000-3,-3.606 0.000-11,-3.400 0.000 1,-3.031 0.000 0,3.925 0.000 11,11.345 0.000 4,-6.600 0.000-9,11.733 0.000-9,8.813 0.000-2,6.318 0.000 0,16.177 0.000-1,-2.676 0.000 2,-13.810 0.000 1,-5.746 0.000-1,-6.082 0.000 0,-7.553 0.000 2,-4.679 0.000 1,-4.143 0.000 18,-2.601 0.000 2,-3.619 0.000-6,3.977 0.000-1,-0.887 0.000-7,-0.864 0.000-2,-1.723 0.438-1,-0.725 5.121-2,-7.729 5.810 2,-3.693 3.200 0,-0.783 7.568 0,0.254-9.718-1,0.006 2.794-1,0.013 2.843 1,0.017 3.294-1,0.018 3.459-1,0.019 3.415 0,-1.118 16.030-2,-1.656 2.709 0,-1.858 0.816 0,-1.813-0.401 0,-2.160-8.685 1,-3.719 3.031 1,-3.382 2.029-1,-12.815 18.983 5,-5.351-0.292 7,3.634-12.514-16,0.512-5.668 0,1.472-6.388 3,2.006-6.438 5,-1.666-1.600 1,0.441-3.012 5,3.354-4.957 2,3.938-4.746 1,3.978-4.228-4,3.677-3.560 0,3.189-2.854-3,-2.134 0.531-1,-0.323-1.971 1,0.355-0.579-1,-6.629 2.717 2,-1.521 1.663-1,9.833-3.669-1,0.263 0.431 1,-8.937 6.865-1,4.441-1.763-1,3.551-1.677-1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6:56:3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2116.438 1443.890 767,'-6.176'0.000'0,"0.071"0.000"0,14.063 0.000-4,3.069 0.000 2,-4.591 0.000 1,0.067 0.000-1,-0.160 0.000 1,-0.283 0.000 0,0.046 0.000 0,0.241 0.000 1,4.345 0.000 0,-1.983 0.000 1,-2.028 0.000-1,0.575 0.000 0,6.774 0.000-2,-2.525 0.000 1,1.202 0.000-1,-0.656 0.000 0,0.267 0.000 0,0.098 0.000 1,-1.424 0.000 0,-0.272 0.000 1,-0.865 0.000-1,-0.572 0.000 0,-0.612 0.000 0,-0.130 0.000 4,-0.316 0.000 0,3.760 0.000-2,3.085 0.000 2,1.278 0.000-5,0.073 0.000-1,-0.662 0.000 0,-1.046 0.000-1,-1.863 0.000 3,-2.190 0.000 3,-2.193 0.000 0,-2.000 0.000-1,1.684 0.000 0,-1.936 0.000-1,0.179 0.000-1,-0.108 0.000 0,0.004 0.000 1,-0.037 0.000-1,-0.001 0.000 0,0.002 0.000 1,2.362 0.000 0,-0.196 0.000 0,1.323 0.000 1,0.596 0.000 0,0.771 0.000 0,-0.840 0.000 0,-1.188 0.000 0,-1.317 0.000-1,-1.298 0.000-1,3.067 0.000 1,-3.378 0.000 1,0.007 0.000 1,1.547 0.000 3,1.356 0.000 2,-0.444 0.000-9,0.835 0.000 0,0.417 0.000-1,3.324 0.000 0,-1.280 0.000 0,-1.780 0.000 0,-1.927 0.000 2,-1.847 0.000 1,1.723 0.000 0,-2.031 0.000 1,0.078 0.000 0,3.513 0.000 5,-3.223 0.000 0,-0.235 0.000-3,1.060 0.000-5,0.956 0.000 0,3.040 1.491-1,3.677 2.410 0,0.655 0.670 1,1.966 0.570-3,1.625 0.164 1,3.731 0.494-1,0.551-0.460 1,5.148 0.246-3,-1.115-1.066 3,-2.365-1.046 1,-2.909-0.942 7,-7.765-1.111-2,-1.630-0.366 0,-1.497-0.310 0,1.976-0.205 6,-1.795-0.341-2,-1.396-0.223 0,-1.030-0.133-3,-2.040-0.024-1,-0.530-0.020 0,-0.405-0.000-1,0.304 0.000-1,0.071 0.024 1,0.883 0.017-1,0.245 0.035 0,0.206 0.032 1,0.165 0.028-2,0.125 0.023 1,0.089 0.017-1,0.083 0.013 0,0.071 0.009-1,0.058 0.006 1,0.044 0.003 0,0.033 0.001 1,0.022 0.000 0,-1.923-0.002 0,0.755-0.000 0,0.978-0.000 3,4.447 0.000-2,0.428-0.001-4,-0.159-0.001 1,-0.498-0.001-1,1.568-0.001 3,2.677-0.000 2,-4.240-0.000-1,-0.087-0.000-4,-0.381-0.000 1,4.405-0.000-1,-0.067-0.000 0,-4.464 0.000 4,0.244 0.000 1,0.401 0.000-1,4.848-0.000-1,-0.760 0.000-1,-1.187 0.000-1,-1.338 0.000 1,-1.311 0.000 3,-1.177 0.000 2,-0.992 0.000-1,-0.792 0.000-1,-0.622 0.000 0,-0.464 0.000-1,-0.328 0.000 1,-0.216 0.000-3,-1.468 0.000 0,-0.630 0.000 1,4.157 0.000-1,-2.325 0.000 2,-1.682 0.000 0,1.373 0.000 2,-0.803 0.000-2,0.142 0.000 1,3.474 0.000-1,1.469 0.000-1,-3.341 0.000-2,1.178 0.000 0,0.645 0.000 0,0.235 0.000-1,4.608 0.000 0,2.586 0.000-2,-3.086 0.000 4,-0.084 0.000 1,-0.484 0.000-2,-0.763 0.000 0,-0.925 0.000 0,-0.997 0.000 0,1.548 0.000 1,-1.188 0.000 4,-1.751 0.000 1,-1.292 0.000 1,-1.213 0.000-3,-1.081 0.000 1,6.454 0.000-1,-3.482 0.000-2,2.005 0.000-1,3.492 0.000 0,-2.027 0.000 0,0.333 0.000-1,-0.139 0.000-1,6.565 0.000 0,2.207 0.000-2,0.135 0.000 7,-1.128 0.000-4,-1.792 0.000-1,-2.032 0.000 1,-1.239 0.000 3,-0.649 0.000 5,-4.831 0.000-1,-0.720 0.000-3,-0.718 0.000-2,3.114 0.000 0,0.286 0.000 2,2.056 0.000 0,2.940 0.000-2,0.986 0.000-2,-0.283 0.000-1,-3.704 0.000 0,0.530 0.000 1,0.776 0.000-1,2.749 0.000 7,2.856 0.000-7,-1.574 0.000 1,-0.099 0.000-1,-0.727 0.000 1,5.933 0.000-2,-1.389 0.000 1,-7.684 0.000 1,-1.413 0.000 5,-1.430 0.000 1,0.823 0.000-1,-2.408 0.000-1,-2.235 0.000 2,-1.959 0.000 0,2.525 0.000 1,-2.161 0.000-2,0.428 0.000-1,-1.624 0.000 0,1.056 0.000-1,0.697 0.000 1,0.418 0.000-1,1.014 0.000-2,1.283 0.000-1,-2.761 0.000 2,0.012 0.000-1,-0.102 0.000 0,4.349 0.000-1,1.974 0.000 1,1.439 0.000 1,0.989 0.000-2,-4.491-0.251 0,-0.020-0.418 0,-0.067-0.518 1,4.118-1.794 0,-0.932-1.306 0,-4.644 0.954 1,-0.310 0.004 0,-0.172 0.160 0,4.893-0.691 3,1.549 0.645-2,0.513 0.851-1,2.501 0.532-2,-3.282 0.671 1,0.218 0.271-1,-0.089 0.235 0,-0.320 0.198-1,-0.469 0.163 1,-0.553 0.130 0,3.299 0.115 2,-0.406 0.104 0,-2.216 0.051 3,-1.323 0.029-1,-1.442 0.011-1,2.819 0.023 1,1.875-0.017 2,-1.351-0.033-3,-0.412-0.021-3,3.597-0.015 0,3.212-0.022 1,4.412-0.019 3,4.746-0.015-8,4.479-0.011 0,3.918-0.008-1,-10.318-0.005 2,0.386-0.002 0,0.163-0.001 2,10.462-0.003-2,-2.733-0.001 1,-2.075 0.000 3,-1.492 0.000 0,-2.478 0.001 12,-2.852 0.001-5,-9.784 0.001-5,-1.669 0.000 0,-1.514 0.000 1,3.406 0.000 5,-2.663 0.000-3,-3.522 0.000 0,-1.635 0.000-1,-3.363 0.000 2,-0.827 0.000 0,-0.689 0.000-3,3.330 0.000 1,1.700 0.000-1,-3.069-0.000-2,0.010 0.000-2,-0.153 0.000 1,3.858 0.000-1,0.687 0.000 0,0.686 0.000 4,0.623-0.000-3,1.288 0.000 0,1.574 0.000 0,0.895 0.000 0,0.404 0.000-1,-5.141 0.000 0,0.151 0.000 1,0.235 0.000 0,5.129 0.000 1,-1.076 0.000-1,-0.003 0.000 0,0.646 0.000-1,-5.579 0.000 7,-0.683 0.000-3,-0.829 0.000-3,3.010 0.000 0,-1.411 0.000 0,-3.680-0.267 3,0.575-0.445 2,0.977-0.550 0,5.291-1.101-5,-0.071-0.169-1,0.762 0.124-1,1.196 0.289 0,-0.207 0.364 5,-1.036 0.376-2,-0.643 0.350-2,-0.348 0.303 0,0.574 0.248 7,1.079 0.192-4,-5.098 0.153-1,-0.498 0.060 0,-0.664 0.046-1,-0.485 0.034-1,-0.335 0.024 1,-0.213 0.016 0,2.253 0.026 5,-0.565 0.004-2,-2.206-0.017-2,0.753-0.004 0,1.079-0.005 2,7.076 0.006-1,2.124-0.012-5,-5.528-0.017 1,-0.042-0.005 1,-0.227-0.005 0,5.532-0.002 0,-0.502-0.006 0,0.159-0.004 3,0.545-0.003 0,-1.971-0.001 1,-0.226-0.001-2,2.303-0.001-1,0.645 0.000 1,-4.656 0.001 1,-0.052 0.000-1,-0.057 0.000-1,1.937 0.000 0,-1.202 0.000 0,0.020 0.000 0,-1.883 0.000 0,-4.028 0.000 3,-0.188 0.000 5,0.147 0.000-3,0.367 0.000-2,-0.277 0.000-3,-1.512 0.000 0,-0.105 0.000 0,-0.041 0.000 0,-0.245 0.000 3,-0.377 0.000 1,-0.455-0.000-4,4.277 0.000 0,1.586-0.000 2,0.332 0.000 1,-0.454 0.000-4,1.429 0.000 0,2.438 0.000 1,-4.971 0.000 3,-0.295 0.000-4,-0.594 0.000 0,5.917 0.000-1,2.005 0.000 0,-3.276 0.000 8,-0.865 0.000-7,-1.302 0.000 0,-1.124 0.000 1,-0.934 0.000-1,-0.747 0.000 3,-4.805 0.000 2,-0.227 0.000-1,3.488 0.000 0,0.404 0.000-1,0.567 0.000 2,0.674 0.000 2,-0.106 0.000-7,-1.778 0.000-1,-0.514 0.000 1,-0.583 0.000 0,3.528 0.000 3,2.199 0.000 3,2.629 0.000-3,-0.194 0.000-4,-5.508 0.000 1,-0.769 0.000 0,-0.825 0.000 0,2.676 0.000 2,-1.304 0.000 2,-4.029 0.000 1,-0.628 0.000-1,-0.532 0.000 1,-0.172 0.000-1,0.093 0.000 0,0.277 0.000-1,3.883 0.000-1,1.218 0.000-1,0.471 0.000 0,1.956 0.000-1,2.432 0.000 0,-0.183 0.000 0,-0.147 0.000 0,-0.113 0.000-1,-4.183 0.000 3,-0.823 0.000 2,-0.897 0.000-2,1.882 0.000 0,1.056 0.000 1,2.482 0.000 3,0.746 0.000-6,-2.255 0.000 1,0.334 0.000 0,0.328 0.000 0,-0.751 0.000 0,-0.500 0.000-1,4.354 0.000 1,2.083 0.000-1,0.188 0.000 9,-0.973 0.000-10,-6.353 0.000 1,-1.057 0.000 0,-1.065 0.000 0,1.425 0.000 3,-1.195 0.000 3,-1.441 0.000 0,-1.494 0.000-1,-1.417 0.000-1,3.528 0.000 1,-3.491 0.000-2,0.270 0.000 1,5.129 0.000 3,-6.244 0.000-4,0.393 0.000-2,0.213 0.000-1,1.044 0.000 1,-0.305 0.000-1,-0.466 0.000 1,-0.533 0.000 1,4.286 0.000 0,-4.861 0.000 0,0.315 0.000 0,0.190 0.000 0,0.092 0.000 0,4.263 0.000-1,2.312 0.000 1,0.973 0.000 0,0.076 0.000-3,-0.472 0.000 1,-0.761 0.000-1,0.604 0.000 3,1.373 0.000 3,-4.109 0.000-1,-0.252 0.000-4,-0.416 0.000 1,-0.513 0.000 0,-0.559 0.000 0,-0.564 0.000-1,1.899 0.000 4,-1.560 0.000 0,-1.553 0.000 0,-1.410 0.000-1,2.657 0.000 1,-0.226 0.000-1,-2.439 0.000 1,0.455 0.000 1,1.462 0.000 0,3.395 0.000-5,-2.895 0.000 1,2.019 0.000 1,0.492 0.000-3,0.080 0.000 1,-0.176 0.000 0,-2.990 0.000 1,0.141 0.000 2,0.258 0.000-1,3.463 0.000 1,-0.063 0.000-2,0.394 0.000 0,0.636 0.000 0,0.011 0.000 3,-0.366 0.000-3,-1.720 0.000 0,-1.062 0.000 0,-1.115 0.000 2,-1.062 0.000 0,-0.947 0.000-1,4.166 0.000-1,-2.021 0.000 1,-0.791 0.000-1,-0.743 0.000 3,2.708 0.000 5,-2.507 0.000-4,4.758 0.000-5,-5.081 0.000 1,2.297 0.000 0,-0.427 0.000-1,-0.853 0.000 1,-1.054 0.000 0,3.636 0.000 0,-3.660 0.000 1,0.426 0.000 0,1.642 0.000 3,-1.179 0.000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6:56:5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9826.438 1409.890 767,'6.238'0.000'0,"2.238"0.000"0,-1.909 0.000 0,0.272 0.000 0,0.062 0.000 0,-0.034 0.000 0,-0.060 0.000 0,-0.051 0.000 0,4.364 0.000-18,-1.892 0.000 16,16.964 0.000 1,7.675 0.000-1,10.390 0.000-7,9.816 0.000-4,-3.570 0.000-2,6.737 0.000 1,-2.035 0.000 4,3.903 0.000 0,3.417 0.000 0,30.719 0.000-3,4.325 0.000 0,2.161 0.000-1,0.661 0.000 2,-7.833 0.000 11,-12.266 0.000 0,-13.048 0.000 1,-12.358 0.000 1,-20.719 0.000-1,-4.918 0.000 27,-4.095 0.000 19,2.438 0.000-22,-5.927 0.000-16,-8.290 0.000-2,-1.791 0.000 5,-1.287 0.000 0,-0.884 0.000-10,-0.555 0.000 0,-0.294 0.000 0,1.811 0.000 0,-0.351 0.000 0,0.595 0.000-1,-0.435 0.000 0,-2.274 0.000 2,-0.687 0.000-1,-0.698 0.000-1,4.608 0.000 1,0.795 0.000 0,-5.757 0.000-1,0.338 0.000 2,2.608 0.000 0,3.748 0.000-3,-2.117 0.000-1,1.285 0.000 0,1.149 0.000-2,1.250 0.000 1,1.262 0.000 0,1.211 0.000 0,6.796 0.000-1,2.366 0.000 0,-4.422 0.000 1,0.597 0.000 0,0.430 0.000 1,12.316-1.470-1,4.443-2.227 0,3.670-1.016-1,2.875-0.194-1,-11.684 1.240 0,1.099-0.164 1,1.220-0.203 1,0.195 0.045 0,-0.544 0.220 0,-1.043 0.334 0,2.883 0.077-1,-1.780 0.542 1,-5.646 0.735 2,-1.540 0.399 6,-1.417 0.363 0,-1.529-0.198 3,-1.538-0.588 0,-1.472-0.838-7,4.918-1.451 0,-0.164-0.135 2,1.691-0.154 2,-1.790 0.598-2,-8.157 1.229-2,-0.010-0.050-1,0.386-0.166 3,0.382 0.027 1,0.360 0.162-5,0.330 0.251-1,7.241-0.413-1,-2.183 0.617 1,-6.587 0.880 2,-0.559 0.337-1,-0.202 0.299 1,5.045 0.201 12,3.333 0.270-13,2.596 0.205-1,1.933 0.149-1,2.601 0.114-1,-2.650 0.072 0,-5.772 0.022 2,-3.935 0.009 0,-3.889-0.004 1,-3.560-0.013 5,-3.078-0.017 4,-2.537-0.018-5,-1.999-0.018-1,2.837 0.017 0,-3.648-0.044 0,-0.061-0.055 6,0.262 0.017 4,0.223 0.003-3,1.396 0.000-9,1.669 0.000 0,-2.159 0.000-1,0.754 0.000-1,0.081 0.000 1,-0.333 0.000 0,-0.553 0.000 0,-0.636 0.000 0,2.694 0.000 1,-3.313 0.000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6:56:5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2234.438 1964.890 767,'6.741'0.000'0,"-0.130"0.000"0,8.746 0.000-8,-2.971 0.000 5,2.382 0.000 0,4.303 0.000-2,3.267 0.000 0,2.961 0.000 1,-0.167 0.000-1,5.057 0.000-1,5.644 0.000-2,5.704 0.000 1,4.868 0.507 0,4.012 0.819 0,-5.301 0.228 0,-1.377 0.194 0,-2.508 0.056 0,6.806 0.486 0,-7.335-0.234 4,-7.522-0.313-1,-7.027-0.336 8,-9.729-0.522 4,-3.000-0.175 6,-2.502-0.158 7,1.981-0.055 7,-0.198-0.202-17,-3.074-0.158-12,0.877-0.062 1,1.182-0.048-1,10.901-0.057-2,7.895-0.037-2,-6.160 0.010 1,1.456-0.003-2,0.890 0.000 0,11.049-0.017-2,-0.500 0.011 0,-0.633 0.013 5,-0.657 0.012 1,0.901 0.011 7,1.763 0.010-2,-11.514 0.010-2,-1.713 0.003-1,-2.148 0.003-2,4.503 0.002-1,-4.251 0.003 2,-3.188 0.002 1,-2.263 0.001 18,-6.219-0.000-6,-1.218 0.000-9,-1.099 0.000-2,2.917 0.000 1,1.903-0.000 3,-2.488-0.000-4,-0.024-0.000-3,-0.306-0.000 0,6.614 0.000-1,3.523-0.000 1,4.701-0.000 2,4.994 0.000-5,3.210-0.000 0,1.848 0.000-2,-10.259 0.000 3,-0.686 0.000-1,-0.902 0.000 2,-0.729 0.000 2,-0.573 0.000 0,-0.435 0.000 1,5.377 0.000 4,-0.438 0.000-2,0.720 0.000-1,-3.018 0.000 0,-8.580 0.000 1,-1.447 0.000-1,-1.237 0.000 1,0.834 0.000 6,-2.096 0.000-3,-2.017 0.000-3,-1.828 0.000-1,-1.581 0.000 1,-1.316 0.000 1,4.944 0.000 3,-4.998 0.000-2,1.020 0.000 0,4.169 0.000-5,0.653 0.000-2,0.087 0.000 0,-0.263 0.000 0,-3.066 0.000 3,0.479 0.000 1,0.693 0.000 0,4.517 0.000-1,-0.037 0.000-2,1.683 0.000 0,2.571 0.000 0,0.651 0.000 4,-0.566 0.000-5,-3.979 0.000 0,0.413 0.000 1,0.682 0.000 0,-1.029 0.000 7,-0.029 0.000-7,-0.182 0.000 0,2.280 0.000 0,0.795 0.000 0,3.910 0.000 3,-1.172 0.000 1,-6.363 0.000-3,-0.698 0.000 1,-0.591 0.000-1,-0.770 0.000 3,-0.861 0.000 1,-0.885 0.000-2,2.696 0.000 0,1.016 0.000 1,2.409 0.000 3,0.627 0.000-7,1.138 0.000 0,1.346 0.000 1,-5.526 0.000 0,-0.546 0.000 0,-0.752 0.000 0,4.068 0.000-1,-0.421 0.000 1,-4.808 0.000 3,-0.269 0.000 1,-0.185 0.000-2,4.371 0.000 0,0.244 0.000-1,-0.489 0.000 0,-0.887 0.000 0,1.936 0.000 0,3.469 0.000 2,4.842 0.000-3,5.241 0.000-5,5.015 0.000 0,4.431 0.000-1,-9.801 0.000 1,0.567 0.000 1,0.311 0.000 1,10.544 0.000-2,-2.654 0.000 2,-11.467 0.000 3,-0.426 0.000 0,0.045 0.000 0,9.625 0.000 17,4.237 0.000-19,11.961 0.000 0,8.395 0.000-3,-13.772 0.000 0,2.650 0.000 0,2.465 0.000-3,24.118 0.000-4,2.017 0.000 2,0.282 0.000 3,-0.791 0.000 0,-23.470 0.000 10,-2.637 0.000-1,-2.729 0.000 1,16.254 0.000 0,-0.975 0.000 4,-1.786 0.000 3,-2.117 0.000-4,-0.658 0.000-3,0.281 0.000 2,1.581 0.000 0,2.225 0.000-4,-13.668 0.000-1,-0.425 0.000-1,-0.554 0.000-1,10.222 0.000 0,4.197 0.000 0,11.425 0.000 2,3.913 0.000-3,-21.511 0.000 1,-0.375 0.000 0,-0.567 0.000-1,21.298 0.000-2,-0.732 0.000 2,-5.048 0.000 4,-7.205 0.000 1,-9.336 0.000 3,-9.791 0.000 0,-17.353 0.000 0,-4.608 0.000 10,-4.114 0.000-2,0.031 0.000 23,-3.262 0.000-13,-4.490 0.000-17,-0.659 0.000-2,-0.180 0.000 1,1.384 0.000-5,0.909 0.000 0,1.143 0.000 0,8.309 0.000-2,5.226 0.000-1,3.678 0.000 0,2.416 0.000-2,0.681 0.000 0,-0.429 0.000 0,-3.340 0.000 4,0.050 0.000 0,3.403 0.000 4,0.191 0.000 0,-10.123 0.000-2,-0.901 0.000 0,-0.953 0.000 0,8.082 0.000-1,0.104 0.000 2,-0.384 0.000 2,-0.644 0.000-2,-2.302 0.000-1,-3.099 0.000 1,-5.085 0.000 0,-0.720 0.000 0,-0.195 0.000 6,-0.859 0.000-2,-0.188 0.000-6,4.350 0.000-1,0.709 0.000 1,-5.785 0.000 5,0.453 0.000-2,0.587 0.000-4,10.201 0.000 0,4.235 0.000-1,-7.225 0.000 0,1.456 0.000 0,1.397 0.000-1,11.359 0.000-1,5.001 0.000-1,-7.716 0.000 2,0.093 0.000 0,-0.585 0.000-1,6.836 0.000 0,-3.222 0.000 1,-5.829 0.000 1,-3.186 0.000 5,-2.959 0.000 0,-2.930 0.000 13,-1.280 0.000-6,4.753 0.000-5,0.298 0.000 2,0.711 0.000 1,0.896 0.000-9,-8.410 0.000 0,-0.447 0.000 1,-0.513 0.000 0,8.093 0.000-1,0.752 0.000 2,-8.273 0.000 1,-0.417 0.000 0,-0.459 0.000-2,9.548 0.000 1,3.067 0.000 0,1.935 0.000 1,1.077 0.000-5,-8.804 0.000 1,-2.029 0.000 1,-2.453 0.000 0,-0.771 0.000 2,-0.866 0.000-1,2.592 0.000 9,-2.570 0.000 1,-5.872 0.000-7,-1.213 0.000-1,-0.960 0.000 2,1.976 0.000 3,0.783 0.000-5,-3.221 0.000 0,-0.406 0.000-1,-0.578 0.000 0,5.412 0.000-1,2.234 0.000 1,2.699 1.470 2,2.739 2.227-5,-5.323-0.204 0,1.604 0.675 0,1.743 0.551-1,3.944 0.593 1,1.844-0.156-1,1.576-0.393-1,3.046-0.392 0,1.841-0.650 0,7.217-0.161 0,-3.245-0.914 2,-4.637-0.788 2,-5.063-0.641 1,-6.291-0.506 0,-4.896-0.340 8,-4.389-0.241 4,-3.716-0.161-2,-2.994-0.097-4,0.267-0.244-1,-0.310-0.501 0,1.609 0.877 4,2.905 0.006-2,-3.194-0.004-8,3.302 0.000-2,1.738-0.000 0,2.243-0.000 0,-0.012-0.001-1,-2.898-0.001 2,-0.824-0.000 1,-0.914-0.000 0,-0.340-0.000 1,-1.362-0.000 2,-1.303-0.000-1,-1.166-0.000 1,3.512 0.000-2,-2.511-0.000 0,1.431 0.000 0,2.978 0.000 2,-3.896 0.000 3,0.659 0.000 0,-0.399 0.000-7,-0.952 0.000-1,3.479 0.000 0,-4.526 0.000 2,0.129 0.000 1,-0.071 0.000 0,1.419-1.833 1,-2.040-0.853 0,2.382-1.204 0,2.388-1.197 0,-0.756 0.358-1,-0.937 0.457-2,-1.342 0.663 0,-1.463 0.726 1,1.731-0.871-1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6:57:0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2167.438 7675.890 767,'6.265'0.000'0,"0.424"0.000"0,0.859 0.000 0,0.180 0.000 0,-0.063 0.000 0,4.280 0.000-3,1.406 0.000-11,-0.100 0.000 12,4.001 0.000-1,4.141 0.000-1,19.933 0.000-4,11.753 0.000-4,8.339 0.000-2,5.534 0.000 0,3.392 0.000-1,1.795 0.000 2,-15.331 0.000 8,-5.687 0.000 1,-6.778 0.000 2,-7.085 0.000 1,-6.849 0.000 1,-2.951 0.000-1,-7.466 0.000 15,-5.935 0.000 22,-4.480 0.000-2,-3.427 0.000-24,0.198 0.000-10,0.910 0.000 0,4.014 0.000 0,0.488 0.000 0,2.276 0.000 1,3.153 0.000-1,1.086 0.000 0,-0.260 0.000-4,1.223 0.000 1,2.009 0.000-1,-3.345 0.000 7,-0.869 0.000-5,-1.306 0.000 0,-1.799 0.000 0,-1.160 0.000 1,3.513 0.000 2,1.942 0.000 8,-3.889 0.000-5,1.414 0.000-7,1.584 0.000 0,8.602 0.000-1,0.474 0.000-1,-7.243 0.000 2,0.120 0.000 0,0.229 0.000 0,8.116 0.000 5,0.247 0.000-2,0.695 0.000-2,0.903 0.000 1,-1.368 0.000 3,-2.618 0.000-3,-7.921 0.000 1,-0.450 0.000-1,-0.059 0.000 0,3.532 0.000 12,-1.396 0.000-12,2.157 0.000 0,1.271 0.000 0,-1.027-0.417 10,1.131-0.653-11,1.112-0.757-1,-3.857 0.142 0,1.286-0.080 0,9.281-0.613-1,-0.463 0.242 0,-8.185 0.761 4,0.569 0.191 0,0.933 0.192 0,12.447-0.025 3,3.522 0.300-8,3.119 0.246 0,2.597 0.190 1,3.521 0.140-1,3.766 0.097 1,2.107 0.063 0,0.918 0.036-1,0.118 0.017 0,-0.376 0.004 1,-13.966-0.019 4,-2.917-0.005 0,-3.201-0.006 0,0.506-0.628 1,-5.121-0.989 0,-9.354-0.017 4,-3.051-0.161 1,-2.756-0.032 4,1.372-0.553 6,-3.404 0.278 0,-3.740 0.477-8,-2.184 0.302-3,2.312-0.446-1,-2.585 0.672-2,0.540 1.046 0,6.104 0.167 2,-4.100-0.091-6,0.485-0.010 0,-0.171-0.011-1,-0.566-0.011 1,-0.017-0.009 0,-0.353-0.009 1,-0.255-0.007 0,-0.174-0.005 3,-1.505-0.004 1,-0.650-0.002-2,4.313-0.003 0,-2.466-0.002-1,-1.881 0.000 0,1.252 0.001 0,-0.554 0.001 0,0.937 0.000 0,-1.204 0.000 0,1.427 0.000 0,1.681 0.000-1,0.998 0.000 0,0.464 0.000-1,0.062 0.000-1,1.310 0.000 1,-0.332 0.000-1,-1.888 0.000 1,-0.607 0.000 1,-0.648 0.000 2,1.727 0.000 1,-1.519 0.000 1,-1.491 0.000-2,-1.349 0.000 0,3.397 0.000 1,-3.323 0.000 0,0.773 0.000 0,-0.239 0.000 2,1.830 0.000-2,-1.732 0.000-2,0.309 0.000-1,-0.326 0.000-1,-0.816 0.000 1,3.291 0.000-1,-2.500 0.000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6:57:1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7827.438 7742.890 767,'6.538'0.000'0,"2.731"0.000"0,-1.904 0.000 0,0.420 0.000 0,0.423 0.000 0,9.434 0.000-15,1.086 0.000 15,8.307 0.000-5,8.578 0.000-4,-5.744 0.000 1,4.324 0.000 0,4.374 0.000 0,26.625 0.000-6,11.250 0.000 0,-16.631 0.000 2,4.410 0.000 0,4.339 0.000 2,38.184 0.000-6,10.764 0.000 0,-4.095 0.000 0,5.732 0.000 2,17.722 0.000 1,3.297 0.000 2,-16.066 0.000 5,-5.915 0.000 1,-7.137 0.000 0,-24.805 0.000 2,-0.352 0.000 2,-1.658 0.000 8,-2.512 0.000-1,-3.000 0.000 3,-2.956 0.000 2,-2.784 0.000-1,-2.531 0.000-4,14.579 0.000-6,-3.231 0.000 3,5.115 0.000 6,-2.866 0.000 0,-25.693-0.267 1,-2.618-0.444 0,-2.386-0.550-8,12.314-0.834 0,0.069-0.178 2,-13.576 0.489 0,-0.125 0.109 0,0.099 0.156-3,23.277-0.224 2,3.775 0.364-6,3.468 0.343-2,2.972 0.300 1,-18.372 0.310 1,-0.454 0.129 0,-0.596 0.105 0,11.539 0.081-1,1.917 0.079 1,10.595 0.061 1,1.788 0.036 2,-26.762-0.008 1,-2.154 0.003 1,-2.403-0.000-4,2.183 0.001 0,-2.970-0.005-1,-2.869-0.007 7,0.659-0.006 1,-0.485-0.008 2,-6.943-0.276-2,-0.414-0.450 1,-0.273-0.555-1,22.056-2.574 2,3.943-2.401-8,-15.329 0.764-3,0.563-0.081 0,0.434 0.250 1,6.032-0.716-1,5.479-1.002 0,-5.166 0.573 0,2.317 0.157 0,1.779 0.408-1,2.380 0.033 0,2.696-0.236 0,2.793-0.416-2,36.223-2.415-4,3.248 0.804 0,-0.404 1.207 2,-2.574 1.343 2,-15.449 1.583 9,-5.611 0.982 0,-2.658 0.718 5,-16.189 0.832-1,-16.625 0.629 4,-15.379 0.451 0,-13.240 0.303-4,-10.754 0.187-2,-8.287 0.099-4,-4.393 0.312 0,-14.145 0.075 0,0.301-0.405 0,-0.133-0.098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6:57:2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2923.438 6247.890 767,'-6.368'0.000'0,"0.234"0.000"0,13.193 0.000-6,3.521 0.000 5,1.325 0.000-1,2.459 0.000-2,2.133 0.000 0,6.958 0.000-3,4.783 0.000 0,7.042 0.000 0,2.433 0.000 0,-10.500 0.000 2,-0.650 0.000 1,-0.929 0.000 0,-0.817 0.000 2,-0.699 0.000 1,-0.582 0.000 0,4.130 0.626 5,-2.534 0.980-2,1.296 0.776 0,-0.105 0.160-1,-0.137-0.130 15,-0.144-0.293-18,-5.337-0.584 1,-1.910-0.273 0,-2.131-0.263 1,-0.877-0.257 0,0.896-0.194 1,3.838-0.123 9,-1.037-0.186-11,-5.495-0.136 0,0.280-0.055 0,0.595-0.042 1,9.505-0.054 3,4.659-0.030-6,3.256-0.011-1,2.120 0.001-1,-10.076 0.028 1,-1.388 0.006 0,-1.818 0.007 1,4.206-0.000 1,-0.049 0.010 1,-6.016 0.014 5,-1.340 0.005 5,-1.548 0.004-9,-0.805 0.004 1,-0.239 0.003-1,0.176 0.002 1,3.519 0.002 7,-1.041 0.002-9,-2.658 0.001 0,0.208 0.000 0,0.520 0.000 1,5.482 0.000 7,4.061 0.000-10,7.923-0.000-2,4.752-0.000 0,3.959-0.000-2,3.128 0.000 0,-12.458-0.001 2,-0.559 0.000 0,-0.870 0.000 2,10.812 0.000 0,-1.381-0.000 0,0.021 0.000 6,0.865 0.000 2,-11.504 0.000-2,0.083 0.000-1,0.215 0.000-3,13.533 0.000-2,1.815 0.000 1,2.973 0.000 0,3.408 0.000 0,-8.004 0.000 0,-1.098 0.000 0,-1.705 0.000-2,-4.027 0.000 1,-2.971 0.000-1,4.623 0.000 6,-2.297 0.000 1,-12.264 0.000 9,-2.486 0.000 3,-2.560 0.000-14,-2.208 0.000-1,-1.854 0.000 0,-1.516 0.000 2,-0.950 0.000 12,-0.504 0.000-9,-0.162 0.000-2,3.246 0.000 0,0.210 0.000-4,0.223 0.000 1,0.216 0.000 0,1.058 0.000 0,-1.169 0.000 1,-4.460 0.000-1,0.474 0.000-1,0.833 0.000 3,2.903 0.000 0,2.221 0.000-5,2.371 0.000 0,4.338 0.000 0,3.934 0.000-2,13.812 0.000-3,6.710 0.000 0,-11.504 0.000 3,1.699 0.000 0,1.455 0.000-2,16.638 0.000-3,-1.356 0.000 2,-3.598 0.000 3,-4.631 0.000 1,-4.040 0.000 8,-3.323 0.000 5,-1.881 0.000 5,-0.844 0.000-6,-10.275 0.000-4,0.842 0.000-3,1.364 0.000-1,3.210 0.000 1,-0.090 0.000-5,-0.647 0.000 0,-0.149 0.000 0,-1.842 0.000 1,6.670 0.000 3,1.172 0.000 3,-10.498 0.000 10,-0.055 0.000-9,-0.019 0.000-7,9.320 0.000-1,-2.424 0.000 1,-10.739 0.000 3,-1.022 0.000-1,-0.744 0.000 0,9.013 0.000 14,1.459 0.000-11,-2.138 0.000-1,0.755 0.000-3,-6.290 0.000 1,-0.157 0.000 0,-0.203 0.000 0,-1.041 0.000 1,-1.590 0.000-1,-1.906 0.000 1,3.883 0.000-1,0.067 0.000 1,2.539 0.000 16,-0.021 0.000-17,-6.416 0.000 1,-1.049 0.000 0,-1.137 0.000 0,1.594 0.000-1,-0.929 0.000 2,0.237 0.000 2,-1.866 0.000-1,-5.684 0.000 1,-1.051 0.000-1,-0.952 0.000 0,-0.586 0.000 1,-0.299 0.000-1,-0.079 0.000 1,5.059 0.000-1,4.692 0.000-2,-0.900 0.000-2,2.688 0.000-3,2.575 0.000 1,15.785 0.000-4,7.090 0.000-2,6.279 0.000 0,5.231 0.000 1,-14.858 0.000 2,0.014 0.000 0,-0.387 0.000 2,8.741 0.000 0,-2.834 0.000 0,-9.965 0.000 4,-4.270 0.000 2,-4.452 0.000 0,0.928 0.000 7,-6.003 0.000 2,-6.238 0.000 6,-3.271 0.000 4,-0.108 0.000-4,0.124 0.000-9,-4.190 0.000-8,-0.475 0.000 0,-0.526 0.000 0,2.569 0.000 0,-0.703 0.000 0,-1.303 0.000 3,-1.693 0.000 0,2.688 0.000 0,-4.197 0.000-2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0:21:33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5988.207 9707.890 767,'0.496'11.738'0,"10.537"-6.078"-4,1.638-5.658 3,7.041-0.115-1,-7.398 0.050 1,-0.027 0.006 0,-0.572 0.008-1,10.181-0.009-1,-7.073 0.037 5,3.068 0.003-4,0.586 0.005 0,-0.306 0.004 1,4.223 0.003-2,0.014 0.004 1,0.003 0.002 0,-1.583 0.002 5,-1.313 0.001-4,-1.481 0.000 1,-1.471 0.000-1,-1.347 0.000 1,-1.164 0.000 0,9.271 0.000 0,5.092-0.001 1,2.221 0.000 4,0.254 0.000-6,-1.158 0.000-3,2.588-0.001-1,0.969 0.000-1,-0.208 0.000 4,0.572 0.000 2,-2.176 0.000 1,-2.587 0.000-2,-2.712 0.000-3,6.106 0.000-1,2.124 0.000 13,1.280 0.000-2,2.480 0.000-1,-1.771 0.000-8,-2.475 0.000-2,-2.690 0.000 0,-2.591 0.000 4,9.087 0.000 1,-0.093 0.000 0,4.389 0.000 3,3.451 0.000 2,-1.824 0.000-6,3.299 0.000-7,3.356 0.000 1,3.218 0.000-2,14.216 0.000 3,-4.451 0.000 2,-6.924 0.000 0,-7.854 0.000 1,-7.761 0.000 1,-7.046 0.000 1,-6.010 0.000 2,-4.864 0.000 0,-3.749 0.000 0,-2.747 0.000 0,-1.899 0.000 0,-2.837 0.000-1,47.141 0.000 8,15.700 0.000 6,2.851 0.000 0,-5.165 0.000-25,-9.545 0.000 1,-11.341 0.000 3,-11.415 0.000 2,-10.442 0.000 0,-8.926 0.000 2,-7.213 0.000 2,-1.863 0.000 1,-23.175 0.000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352.000 896.000,'0.021'-0.004,"0.032"-0.006,0.036-0.007,0.035-0.007,0.031-0.006,0.026-0.005,0.021-0.004,0.016-0.003,0.011-0.002,0.008-0.002,0.005-0.001,0.003-0.000,0.001-0.000,0.000 0.000,-0.001 0.000,-0.001 0.000,-0.001 0.000,-0.001 0.000,-0.001 0.000,-0.001 0.000,-0.001 0.000,-0.184 0.039,0.487-0.030,0.176 0.005,0.099 0.006,0.042 0.006,0.002 0.005,-0.024 0.005,-0.039 0.004,-0.046 0.003,0.447 0.002,0.355 0.002,0.312 0.001,0.259 0.001,0.205 0.000,0.155 0.000,0.111 0.000,0.074-0.000,0.046-0.000,0.024-0.000,0.009-0.000,-0.001-0.000,-2.145-0.000,4.309 0.000,1.064-0.000,0.395-0.000,-0.067-0.000,-0.362-0.000,-0.528 0.000,-0.599 0.000,-0.603-0.000,-2.315 0.000,-0.884 0.000,4.934-0.000,0.875 0.000,0.468 0.000,0.165 0.000,0.552 0.000,-0.631 0.000,-0.812 0.000,-0.868 0.000,-0.840 0.000,-0.760 0.000,-3.210 0.000,5.605 0.000,0.659 0.000,-0.081 0.000,-0.530 0.000,-0.763 0.000,-0.842 0.000,-0.703 0.000,0.023 0.000,-0.171 0.000,-0.296 0.000,0.127-0.079,-0.518-0.054,-0.539-0.035,-0.515-0.020,-0.463-0.008,-0.397-0.000,-0.326 0.005,-0.258 0.008,-0.706 0.147,1.204-0.098,0.617 0.016,-1.456 0.091,3.193-0.081,0.722 0.022,0.366 0.020,0.105 0.018,-0.076 0.015,0.511 0.011,-0.262 0.012,-0.294 0.008,-0.290 0.006,-0.039 0.004,-0.076 0.002,-0.014 0.000,0.026-0.000,0.048-0.001,-3.627-0.005,4.113-0.016,0.031-0.031,-0.338-0.035,-0.544-0.035,-0.633-0.033,-0.639-0.028,-0.594-0.024,-0.519-0.019,-1.395 0.177,1.840-0.187,0.252-0.002,0.108 0.001,0.009 0.003,-0.053 0.004,-1.979 0.181,0.067 0.001,4.360-0.155,0.817 0.032,0.114 0.034,-0.327 0.032,-0.570 0.028,-0.671 0.023,-0.676 0.018,-0.622 0.014,-0.536 0.010,-0.438 0.006,-0.340 0.004,-1.353-0.003,0.512-0.022,2.310-0.175,0.416-0.085,0.028-0.043,-0.218-0.013,-0.357 0.007,-0.416 0.019,-0.421 0.025,-1.321 0.157,-0.415 0.061,0.040-0.003,2.842-0.336,0.469-0.011,0.134 0.022,-0.092 0.042,-0.233 0.052,-0.308 0.055,-0.335 0.053,-0.329 0.048,-0.320 0.040,-0.387 0.036,-0.359 0.028,-0.314 0.021,-0.262 0.015,-0.210 0.010,-0.161 0.006,-0.097 0.002,-0.060 0.001,-0.059-0.000,-0.055-0.001,-0.049-0.001,-0.042-0.002,-0.011-0.001,-0.006-0.002,0.005-0.002,0.012-0.001,0.015-0.001,0.016-0.001,0.016-0.001,0.015-0.000,-0.238-0.000,0.910-0.000,0.385-0.000,0.239-0.000,0.128 0.000,0.046 0.000,0.082 0.000,-0.205 0.000,-0.253 0.000,-0.262 0.000,-0.246 0.000,-0.216 0.000,-0.180 0.000,-0.418 0.000,0.545-0.000,0.022 0.000,-0.027 0.000,-0.054 0.000,-0.067 0.000,-0.419 0.000,0.788 0.000,0.222 0.000,0.118 0.000,0.043 0.000,-0.008 0.000,-0.039 0.000,-0.987 0.000,1.198 0.000,0.058 0.000,-0.065 0.000,-0.139 0.000,-0.176 0.000,-0.186 0.000,-0.180 0.000,-0.162 0.000,-0.139 0.000,-0.081 0.000,-0.071 0.000,-0.041 0.000,-0.019 0.000,-0.003 0.000,0.006 0.000,0.012 0.000,0.014 0.000,0.014 0.000,-0.222 0.000,0.349 0.000,0.097 0.000,0.064 0.000,0.038 0.000,0.019 0.000,0.004 0.000,0.074 0.000,-0.082 0.000,-0.097 0.000,-0.098 0.000,-0.089 0.000,-0.076 0.000,-0.061 0.000,-0.046 0.000,-0.034 0.000,-0.023 0.000,-0.014 0.000,-0.060 0.000,0.014 0.000,0.553 0.000,0.183 0.000,0.044 0.000,-0.044 0.000,-0.092 0.000,-0.113 0.000,-0.116 0.000,-0.106 0.000,-0.091 0.000,-0.074 0.000,-0.057 0.000,-0.042 0.000,-0.028 0.000,-0.018 0.000,-0.010 0.000,-0.005 0.000,-0.001 0.000,0.002 0.000,0.003 0.000,0.003 0.000,0.003 0.000,0.003 0.000,0.003 0.000,0.002 0.000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5:20:1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4837.477 7255.890 767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1019.000 838.000,'0.003'0.018,"0.005"0.028,0.005 0.031,0.005 0.031,0.005 0.028,0.004 0.024,0.003 0.019,0.003 0.015,0.002 0.011,0.001 0.008,0.001 0.005,0.000 0.003,0.000 0.001,0.000 0.000,-0.000-0.000,-0.000-0.001,-0.000-0.001,-0.000-0.001,-0.000-0.001,-0.000-0.001,-0.000-0.001,-0.000-0.000,-0.000-0.000,0.000-0.000,-0.000-0.000,0.000-0.000,0.000-0.000,0.000 0.000,-0.003 0.216,-0.005 0.159,-0.005 0.111,-0.005 0.072,-0.005 0.042,-0.004 0.020,-0.003 0.005,-0.002-0.005,-0.002-0.312,0.039 2.167,0.060 0.785,0.069 0.377,0.069 0.091,0.064-0.096,0.056-0.206,0.094-0.269,0.018-0.457,-0.027-0.501,-0.053-0.487,-0.055-0.440,-0.062-0.419,-0.056-0.348,-0.048-0.275,-0.039-0.207,-0.030-0.147,-0.022-0.098,-0.015-0.060,-0.010-0.031,-0.006-0.011,-0.003 0.002,-0.000 0.010,0.001 0.014,0.002 0.016,0.002 0.015,0.002 0.013,0.002 0.011,0.065-0.058,0.095-0.094,0.105-0.108,0.102-0.107,0.091-0.096,0.076-0.082,0.061-0.065,0.046-0.050,-0.559 0.543,0.243-0.390,1.539-3.031,0.407-1.080,0.066-0.337,-0.150 0.147,-0.269 0.433,-0.320 0.571,-0.324 0.608,-0.299 0.579,-0.258 0.513,-0.212 0.428,-0.165 0.341,-0.123 0.258,-0.086 0.185,-0.056 0.125,-0.102 0.637,0.150-0.865,0.010-0.020,-0.008 0.077,-0.018 0.128,-0.022 0.149,-0.023 0.148,-0.022 0.135,-0.019 0.115,-0.015 0.092,-0.012 0.071,-0.009 0.052,-0.006 0.035,-0.004 0.022,-0.002 0.013,-0.001 0.005,-0.000 0.001,0.000-0.002,0.000-0.004,0.001-0.005,0.001-0.004,0.001-0.004,0.001-0.003,0.000-0.003,0.000-0.002,0.000-0.002,0.000-0.001,0.000-0.001,0.000-0.000,0.000-0.000,0.000 0.000,0.000 0.000,0.000 0.000,0.000 0.000,0.000 0.000,0.000 0.000,0.044 0.067,0.070 0.102,0.081 0.116,0.080 0.116,0.074 0.107,-0.155-0.087,0.162 0.621,-0.035 0.202,-0.050 0.108,-0.056 0.041,-0.061-0.126,-0.045-0.114,-0.039-0.139,-0.032-0.145,-0.026-0.139,-0.020-0.124,-0.014-0.105,-0.010-0.086,-0.006-0.067,-0.001-0.059,-0.001 0.038,-0.000 0.060,0.010-0.255,0.101 0.815,0.075 0.195,0.054 0.067,0.037-0.018,0.023-0.069,0.013-0.095,0.005-0.103,0.000-0.100,-0.003-0.090,-0.005-0.076,-0.005-0.061,-0.242-0.459,0.202 0.403,0.010 0.004,0.015-0.004,0.017-0.010,0.018-0.013,0.057 0.067,-0.013-0.017,-0.024-0.018,-0.028-0.016,-0.028-0.014,-0.026-0.012,-0.022-0.009,-0.018-0.007,-0.014-0.005,-0.010-0.003,-0.007-0.002,-0.008-0.021,-0.014-0.049,-0.014-0.055,-0.013-0.053,-0.011-0.048,-0.009-0.040,-0.007-0.032,-0.005-0.024,-0.003-0.017,-0.002-0.012,0.005-0.006,0.010-0.001,0.011 0.001,0.011 0.003,0.010 0.003,0.009 0.003,0.007 0.003,0.006 0.003,0.004 0.002,0.003 0.002,0.002 0.001,0.001 0.001,0.000 0.001,0.000 0.000,-0.000 0.000,-0.000 0.000,-0.000 0.000,-0.103-0.053,0.161 0.210,0.031 0.069,0.013 0.033,0.001 0.007,-0.007-0.010,-0.012-0.021,-0.000-0.010,-0.007-0.021,-0.005-0.019,-0.003-0.016,-0.002-0.004,-0.019-0.015,-0.021-0.013,-0.021-0.011,-0.019-0.009,-0.016-0.006,-0.013-0.005,-0.010-0.003,-0.008-0.002,0.026 0.003,0.053 0.021,0.064 0.025,0.066 0.026,0.062 0.024,-0.232-0.169,-0.076-0.062,0.387 0.667,0.004 0.163,-0.032 0.053,-0.053-0.021,-0.063-0.067,-0.064-0.092,-0.060-0.100,-0.053-0.099,-0.045-0.090,-0.012-0.070,0.010-0.052,0.024-0.037,0.023-0.036,0.009-0.058,0.003-0.056,-0.001-0.051,-0.003-0.043,-0.005-0.035,-0.005-0.027,-0.005-0.020,-0.004-0.013,-0.004-0.009,-0.003-0.005,-0.002-0.002,-0.002-0.000,-0.001 0.001,-0.001 0.001,-0.000 0.002,-0.095-0.002,0.726-1.165,0.334-0.675,0.136-0.341,0.001-0.104,-0.085 0.054,-0.132 0.150,-0.152 0.198,-0.152 0.213,-0.567 1.336,0.491-1.597,-0.016-0.254,-0.033-0.145,-0.042-0.063,-0.024-0.045,-0.041 0.122,-0.036 0.166,-0.031 0.185,-0.025 0.185,-0.020 0.174,-0.284 1.259,0.355-1.747,-0.018-0.024,-0.044 0.126,-0.057 0.210,-0.061 0.247,-0.058 0.250,0.045-0.073,-0.003 0.133,-0.024 0.188,-0.034 0.203,-0.036 0.194,-0.035 0.171,-0.031 0.142,-0.026 0.112,-0.020 0.083,-0.015 0.059,-0.011 0.038,-0.007 0.023,-0.004 0.011,-0.002 0.004,-0.001-0.001,0.000-0.004,0.001-0.006,0.001-0.006,0.001-0.006,0.001-0.005,0.001-0.004,0.001-0.003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1163.000 831.000,'-0.021'0.018,"-0.491"0.446,-0.347 0.338,-0.275 0.285,-0.210 0.233,-0.756 1.908,-0.301 1.102,-0.067 0.582,0.092 0.200,0.192-0.067,0.246-0.240,1.536-3.750,-1.359 5.385,0.383 0.184,0.352-0.218,0.302-0.448,0.247-0.552,0.192-0.569,0.198-2.918,0.048-0.896,-0.047 4.196,0.053 0.774,0.040 0.488,0.033 0.793,0.020-0.026,0.011-0.216,-0.026-3.772,0.345 6.226,0.171-0.102,0.095-0.694,0.040-1.004,0.003-1.113,-0.020-1.090,-0.033-0.985,0.166-0.806,0.260-0.035,0.230-0.060,0.514 0.569,0.005-0.532,-0.106-0.602,-0.163-0.593,-0.185-0.536,-0.182-0.454,-0.164-0.365,-0.837-0.892,0.985 0.672,0.167-0.148,-0.000-0.153,-0.102-0.143,-0.154-0.124,-0.171-0.101,-0.167-0.078,-0.149-0.058,-0.125-0.040,-0.100-0.026,-0.075-0.015,-0.054-0.007,0.117-0.000,0.061 0.001,0.015 0.003,-0.015 0.004,-0.032 0.004,-0.040 0.004,-0.041 0.004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1541.000 823.000,'0.035'0.035,"-0.010"-0.004,0.309 0.514,0.145 0.292,0.094 0.208,0.055 0.139,0.026 0.085,0.005 0.043,-0.008 0.014,-0.017-0.006,-0.510-1.038,0.530 2.000,-0.032 0.434,-0.030 0.220,-0.027 0.072,-0.133-0.340,-0.059-0.073,-0.063-0.194,-0.062-0.261,-0.057-0.289,-0.050-0.290,-0.038 1.445,-0.038 0.902,-0.029 0.559,-0.021 0.544,-0.015 0.495,-0.010 0.333,-0.005-0.352,-0.002-0.552,0.000-0.631,0.002-0.627,0.003-0.574,0.003-0.493,0.007-2.077,-0.145 3.165,-0.128 0.518,-0.120 0.153,-0.106-0.091,-0.090-0.241,-0.167 0.616,-0.028-0.156,0.031-0.423,0.065-0.551,0.080-0.581,0.082-0.551,0.077-0.485,0.067-0.403,0.055-0.318,0.043-0.239,0.032-0.171,0.022-0.114,0.015-0.069,0.009-0.036,0.004-0.013,0.001 0.003,-0.001 0.012,-0.002 0.016,0.167-0.453,-0.011 0.053,-0.016 0.055,-0.790 2.669,-0.251 0.837,-0.076 0.246,0.039-0.140,0.106-0.368,0.140-0.478,0.149-0.508,0.611-2.031,-0.592 1.665,0.056-0.324,0.089-0.335,0.103-0.315,0.103-0.277,0.095-0.232,0.082-0.184,0.068-0.140,0.053-0.101,0.040-0.069,0.028-0.043,0.019-0.024,0.012-0.010,0.006 0.000,-0.017-0.049,0.021 0.272,-0.001 0.117,-0.003 0.064,-0.003 0.026,-0.004 0.001,-0.003-0.014,-0.019-0.057,-0.027-0.037,-0.030-0.039,-0.029-0.036,-0.027-0.032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1231.000 847.000,'0.026'-0.006,"0.039"-0.010,0.044-0.011,0.044-0.011,0.040-0.010,0.034-0.009,0.028-0.007,0.021-0.005,0.016-0.004,0.011-0.003,0.007-0.002,0.004-0.001,0.002-0.000,0.335 0.008,0.217 0.009,0.120 0.011,0.050 0.011,0.002 0.010,-0.028 0.009,0.025 0.007,-0.016 0.006,-0.012 0.005,-0.008 0.003,-0.005 0.002,-0.754 0.002,0.104 0.009,3.750 0.234,1.441 0.106,0.711 0.044,0.187 0.001,-0.167-0.027,-0.385-0.043,-0.501-0.051,-4.258-0.222,5.960 0.157,0.918-0.048,0.356-0.042,-0.036-0.036,-0.290-0.029,-0.294-0.023,-0.804-0.018,-0.857-0.013,-0.828-0.008,-0.748-0.005,-0.642-0.002,-0.527-0.000,-0.161-0.000,-0.223 0.002,-0.105 0.002,-0.024 0.002,0.028 0.002,0.058 0.002,0.071 0.001,0.074 0.001,0.069 0.001,-2.479 0.001,4.435-0.000,0.713 0.000,0.093 0.000,-0.295 0.000,-0.507 0.000,-0.595-0.000,-0.597 0.000,-0.548-0.000,-2.712-0.000,3.024 0.000,-0.188-0.000,-0.400-0.000,-0.493 0.000,-0.660-0.000,-0.404 0.000,-0.361-0.000,-0.306 0.000,-0.249 0.000,-0.193 0.000,-0.144 0.000,-0.102 0.000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1235.000 924.000,'0.055'0.000,"0.087"0.000,0.100 0.000,0.101 0.000,-0.232 0.000,1.474 0.000,0.700 0.000,0.425 0.000,0.217 0.000,0.066 0.000,-0.037 0.000,0.028 0.000,0.237 0.000,0.293 0.000,0.643 0.000,-0.080 0.000,-0.209 0.000,-0.271 0.000,-0.287 0.000,-0.273 0.000,-2.441 0.000,4.424 0.000,1.452 0.000,1.046 0.000,0.062 0.000,-0.354 0.000,-0.583 0.000,-0.480 0.000,-0.493 0.000,-0.668 0.000,-0.730 0.000,-0.717 0.000,-0.655 0.000,-0.567 0.000,-0.469 0.000,-0.372 0.000,1.281 0.000,0.649 0.000,0.267 0.000,0.009 0.000,-0.151 0.000,-0.236 0.000,-2.670 0.000,3.056 0.000,0.105 0.000,-0.150 0.000,-0.302 0.000,-0.377 0.000,-0.397 0.000,-0.381 0.000,-1.756 0.000,2.252 0.000,0.190 0.000,0.125 0.000,0.075 0.000,-2.512 0.000,2.527 0.000,-0.019 0.000,-0.186 0.000,-0.280 0.000,-0.319 0.000,-0.320 0.000,-0.298 0.000,-0.306 0.000,-0.288 0.000,-0.256 0.000,-0.216 0.000,-0.175 0.000,-0.136 0.000,-0.101 0.000,-0.071 0.000,-0.047 0.000,0.129 0.000,0.225 0.000,0.268 0.000,0.273 0.000,0.253 0.000,0.220 0.000,0.182 0.000,-1.308 0.000,1.655 0.000,0.062 0.000,-0.109 0.000,-0.208 0.000,-0.255 0.000,-0.265 0.000,-0.250 0.000,-0.222 0.000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1255.000 979.000,'0.031'0.000,"0.047"0.000,0.052 0.000,0.051 0.000,0.046 0.000,0.039 0.000,0.031 0.000,0.024 0.000,0.017 0.000,0.012 0.000,0.007 0.000,0.004 0.000,0.002 0.000,0.000 0.000,-0.001 0.000,-0.001 0.000,-0.002 0.000,-0.001 0.000,-0.001 0.000,-0.001 0.000,0.203 0.000,1.233 0.000,0.536 0.000,0.288 0.000,0.107 0.000,-0.016 0.000,-0.093 0.000,-0.136 0.000,1.001-0.074,0.624-0.042,0.337-0.018,0.128-0.002,0.769-0.055,0.594-0.068,0.623-0.076,-0.626-0.009,-0.220-0.032,-0.368-0.022,-0.440-0.015,-0.458-0.009,-3.484 0.329,4.644-0.496,0.319-0.055,-0.029-0.006,-0.250 0.025,-0.826 0.078,-0.438 0.028,-0.453 0.026,-0.436 0.023,-0.396 0.020,0.240-0.108,0.090-0.063,-0.016-0.028,-0.086-0.003,-0.127 0.014,0.430-0.055,-0.228 0.104,-0.229 0.115,-0.209 0.112,-0.178 0.100,-0.143 0.084,-0.110 0.067,-0.080 0.050,-1.992 0.052,1.835-0.023,-0.011 0.001,-0.132-0.008,-0.204-0.014,-0.239-0.016,-0.246-0.017,-1.150 0.068,0.832-0.060,-0.099 0.002,-0.104 0.005,0.115-0.012,-0.195 0.015,-0.178 0.015,-0.152 0.014,-0.124 0.012,-0.096 0.010,-0.074 0.008,-0.052 0.006,-0.035 0.004,-0.022 0.003,-0.012 0.002,-0.005 0.001,0.000 0.000,0.003-0.000,0.005-0.000,0.005-0.000,0.005-0.000,0.005-0.000,0.004-0.000,0.003-0.000,0.025-0.000,0.027-0.000,0.029-0.000,0.028-0.000,0.025-0.000,0.021 0.000,-0.023-0.000,-0.003 0.000,-0.007 0.000,-0.009 0.000,-0.009 0.000,-0.009 0.000,-0.008 0.000,-0.007 0.000,-0.006 0.000,-0.005 0.000,0.000 0.000,0.003 0.000,0.005 0.000,0.006 0.000,0.006 0.000,0.005 0.000,0.005 0.000,0.004 0.000,-0.182 0.000,0.511 0.000,0.151 0.000,0.062 0.000,0.000 0.000,-0.627 0.000,0.729 0.000,0.035 0.000,0.012 0.000,-0.003 0.000,-0.012 0.000,-0.019 0.008,-0.070 0.012,-0.108 0.014,-0.123 0.014,-0.124 0.013,-0.115 0.011,-0.100 0.009,-0.083 0.007,-0.066 0.006,-0.050 0.004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1070.000 908.000,'0.054'-0.014,"0.086"-0.022,0.101-0.025,0.104-0.026,0.099-0.025,1.170 0.137,0.706 0.089,0.376 0.047,0.139 0.018,-0.022-0.003,-0.122-0.015,-0.176-0.022,-0.197-0.025,-0.195-0.024,-0.179-0.022,0.102-0.019,-0.121-0.017,-0.221-0.013,-0.266-0.010,-0.273-0.007,-0.255-0.005,-0.223-0.003,-0.186-0.001,-0.147-0.000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1095.000 943.000,'2.000'0.000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1074.000 943.000,'0.047'-0.012,"0.461"-0.076,0.240-0.032,0.124-0.013,0.040 0.001,-0.018 0.010,-0.054 0.015,-0.073 0.017,-0.398 0.056,0.732-0.028,0.176 0.014,0.103 0.012,0.047 0.010,-1.104 0.020,1.565-0.011,-0.029 0.008,-0.146 0.006,-0.205 0.004,-0.225 0.002,-0.218 0.001,-0.196 0.000,-0.165-0.000,-0.133-0.001,-0.102-0.001,-0.074-0.001,-0.051-0.001,0.463-0.001,0.224-0.000,0.060-0.000,-0.045-0.000,-0.106-0.000,-0.134-0.000,-0.140-0.000,-0.132 0.000,-0.099-0.000,-0.076 0.000,-0.053 0.000,-0.034 0.000,-0.019 0.000,-0.009 0.000,-0.002 0.000,-0.012-0.005,-0.018-0.007,-0.020-0.008,-0.019-0.008,-0.017-0.007,-0.014-0.006,-0.011-0.005,-0.009-0.004,-0.006-0.003,-0.004-0.002,-0.003-0.001,-0.001-0.001,-0.001-0.000,0.000 0.000,0.000 0.000,0.000 0.000,0.001 0.000,0.001 0.000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593.000 1030.000,'0.102'0.000,"0.156"0.000,0.178 0.000,0.177 0.000,0.324 0.000,0.159 0.000,0.040 0.000,-0.037 0.000,-0.083 0.000,-0.104 0.000,-0.109 0.000,-0.104 0.000,-0.092 0.000,-0.077 0.000,-0.062 0.000,-0.047 0.000,-0.035 0.000,-0.024 0.000,-0.110 0.012,4.086 0.320,2.312 0.203,1.474 0.135,3.870 0.361,0.037 0.051,-0.771-0.015,-1.211-0.055,-1.400-0.036,-0.883-0.042,-0.975-0.092,-0.967-0.118,-0.894-0.127,-0.785-0.124,-0.659-0.113,-2.757-0.288,3.352 0.171,0.489-0.079,0.406-0.062,0.324-0.047,0.248-0.035,0.181-0.024,-4.507 0.005,0.068-0.000,6.757-0.024,0.570-0.007,-0.134-0.002,-0.575 0.001,-0.815 0.003,-0.909 0.004,1.027 0.004,0.006 0.005,-0.459 0.004,-0.713 0.004,-0.814 0.003,-0.812 0.002,-0.745 0.002,-0.644 0.001,-0.529 0.001,-1.982-0.000,3.363 0.001,0.493 0.000,0.080 0.000,-0.179-0.000,-0.321-0.000,-3.220-0.001,0.009 0.000,3.132 0.000,-0.156-0.000,-0.355-0.000,-0.456-0.000,-2.334-0.000,-0.009 0.000,1.934 0.000,-0.319 0.000,-0.350-0.000,-0.346 0.000,-0.320 0.000,-0.280 0.000,-0.234 0.000,-0.188 0.000,-0.123 0.000,-0.124 0.000,-0.079 0.000,-0.044 0.000,-0.020 0.000,-0.003 0.000,0.008 0.000,0.013 0.000,0.015 0.000,0.015 0.000,0.014 0.000,0.012 0.000,0.010 0.000,0.007 0.000,0.005 0.000,0.004 0.000,0.002 0.000,0.001 0.000,-0.109 0.000,1.015-0.043,0.419-0.067,0.172-0.076,0.004-0.076,-0.101-0.070,-0.159-0.060,-0.181-0.049,-0.181-0.039,-0.166-0.029,-0.144-0.020,-0.118-0.013,-0.093-0.008,-0.069-0.004,-0.364 0.426,0.114-0.291,0.328-2.086,-0.113-0.677,-0.157-0.192,-0.170 0.121,-0.164 0.302,-0.158 0.518,-0.136 0.156,-0.106 0.196,-0.079 0.211,-0.056 0.208,-0.483-0.281,-0.258 0.103,-0.163 0.152,-0.090 0.169,-0.038 0.165,-0.043 0.141,0.008 0.149,0.020 0.125,0.025 0.100,0.026 0.076,0.025 0.054,1.280 0.580,-1.552-0.461,-0.612-0.051,-0.587-0.055,-0.538-0.054,-1.001-0.129,-0.014 0.067,0.214 0.102,0.344 0.118,0.402 0.119,0.409 0.111,0.384 0.098,1.650 0.148,0.547 0.056,-3.992-0.279,-0.851-0.000,-0.435 0.025,-0.137 0.039,0.064 0.045,0.188 0.046,3.420 0.118,-4.235-0.061,-0.123 0.038,0.125 0.031,0.272 0.024,0.344 0.018,0.363 0.013,0.346 0.008,0.309 0.005,2.942-0.005,-3.651 0.007,-0.148 0.000,0.139-0.001,0.313-0.001,0.401-0.001,0.428-0.002,0.414-0.001,0.374-0.001,0.321-0.001,2.751-0.002,-3.478 0.001,-0.021-0.001,0.227-0.000,0.362-0.000,0.414-0.000,0.412-0.000,0.405-0.000,0.485 0.000,0.437 0.000,0.369 0.000,0.295 0.000,0.224 0.000,0.161 0.000,0.109 0.000,0.068 0.000,0.037 0.000,0.015 0.000,0.000 0.000,-0.009 0.000,-0.013 0.000,0.157 0.000,-0.072 0.012,-2.060 0.303,-0.885 0.145,-0.372 0.063,-0.013 0.004,0.222-0.034,0.359-0.056,0.423-0.067,1.948-0.297,-1.903 0.212,0.148-0.064,0.218-0.057,0.248-0.049,0.251-0.040,0.235-0.031,1.035-0.036,-1.516 0.009,-0.266-0.016,-0.142-0.011,0.469-0.002,0.087-0.002,0.123-0.001,1.144 0.011,-1.345-0.015,0.243 0.002,0.258 0.002,0.247 0.003,0.221 0.003,0.188 0.002,0.152 0.002,0.118 0.002,0.225 0.003,-0.928 0.171,-0.394 0.091,-0.207 0.033,-0.076-0.005,0.011-0.028,1.344-0.215,-1.750 0.245,-0.093 0.003,0.108-0.023,0.224-0.036,0.277-0.042,0.287-0.042,0.270-0.039,0.281-0.037,0.166-0.023,0.134-0.019,0.104-0.015,0.077-0.011,0.055-0.008,0.134-0.001,-0.291-0.004,-0.153-0.003,-0.147-0.001,-0.134-0.000,-0.117 0.000,0.671 0.009,-1.237 0.113,-0.355 0.115,-0.250 0.113,-0.164 0.104,-0.096 0.092,-0.245 0.117,0.266-0.031,0.348-0.070,0.370-0.089,0.353-0.093,0.313-0.088,0.263-0.078,0.210-0.065,0.160-0.052,0.116-0.039,0.079-0.028,0.050-0.019,0.028-0.012,0.011-0.006,-0.023 0.054,-0.040 0.086,-0.050 0.102,-0.053 0.106,-0.051 0.101,-0.021 0.075,0.003 0.046,0.018 0.027,0.026 0.012,0.029 0.001,0.030-0.005,0.022 0.167,0.029 0.090,0.024 0.068,0.019 0.049,0.014 0.034,0.010 0.021,0.007 0.012,-0.001-0.834,0.004 0.808,0.002 0.040,0.001-0.020,0.000-0.060,0.001 0.038,-0.001-0.148,-0.001-0.151,-0.001-0.141,-0.001-0.123,-0.001-0.102,-0.001-0.081,-0.001-0.061,0.002-0.151,0.262 0.466,0.150 0.167,0.077 0.082,0.025 0.023,-0.010-0.016,-0.411-0.619,0.370 0.652,-0.052-0.030,-0.054-0.059,-0.052-0.071,-0.045-0.073,-0.038-0.068,-0.030-0.060,-0.156-0.355,0.218 0.358,0.023-0.035,0.003-0.055,-0.009-0.063,-0.017-0.063,-0.020-0.057,-0.020-0.049,0.145-0.042,0.258-0.029,0.304-0.022,0.310-0.016,0.157-0.011,-0.008-0.007,-0.094-0.004,-0.142-0.001,-0.161 0.000,-0.160 0.001,-0.148 0.002,-0.129 0.002,-0.106 0.002,-0.352 0.006,0.618 0.001,0.109 0.008,0.027 0.009,-0.027 0.008,-0.058 0.008,-0.072 0.006,-0.075 0.005,-0.071 0.004,-0.063 0.003,-0.052 0.002,-0.042 0.001,-0.032 0.001,-0.023 0.000,-0.015 0.000,-0.010-0.000,-0.005-0.000,-0.002-0.000,0.000-0.000,0.001-0.000,-0.242-0.043,0.022-0.000,0.176 0.009,0.982 0.024,0.334-0.007,0.155-0.007,0.030-0.007,-0.052-0.006,-0.099-0.005,-0.121-0.004,0.151-0.003,-0.028-0.002,-0.071-0.002,-0.091-0.001,-0.230-0.000,-0.119-0.000,-0.146 0.000,-0.152 0.000,-0.146 0.000,-0.132 0.000,-0.113 0.000,-0.094 0.000,-0.100 0.000,0.064 0.000,0.782 0.000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5:20:1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4837.477 7255.890 767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22:1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6581.091 1561.890 767,'7.386'0.000'0,"-1.271"0.000"0,0.414 0.000 0,0.017 0.000 0,-0.080 0.000 0,-0.062 0.000 0,0.346 0.000 0,3.477 0.000-15,-2.183 0.000 14,1.777 0.000 0,1.589 0.000-1,7.498 0.000 0,5.300 0.000-2,-1.707 0.000 0,3.277 0.000-1,3.223 0.000-1,15.512 0.000-3,8.821 0.000-1,-2.723 0.000 0,3.316 0.000 0,2.397 0.000 1,7.593 0.984-2,6.865 1.591 0,-4.628 0.442 3,2.094 0.376 0,1.180 0.108 1,-0.326-0.088 1,-1.385-0.224 0,-2.071-0.309 0,12.991 0.164 0,-4.261-0.580 0,-19.340-0.313 10,-4.987 0.561 4,-5.124 0.806-2,-2.710 0.772 6,-6.461 0.092-1,-6.109-0.179 2,-3.640-0.222-2,-3.262-0.497 9,0.447-0.038 12,-4.137-0.798-26,-7.148-1.102-2,-1.684-0.343 0,-1.414-0.301 1,0.867-0.147 0,-2.080-0.361-2,2.943-0.277 1,-3.810-0.409-2,0.901-0.216 0,1.721 0.208 0,-2.205 0.247 0,1.272 0.017-4,1.860 0.009-1,1.625 0.008 0,8.621 0.005-2,3.711 0.009 0,-5.514 0.004 1,0.951 0.002 0,0.802 0.001 1,-0.127 0.001 0,-0.782 0.000 0,-1.212 0.000 0,2.106 0.000 1,0.650-0.000 0,4.224 0.000 7,-1.782-0.001 0,-2.462-0.001-6,-2.653-0.001 1,-2.487-0.001 1,-2.167-0.001 4,-2.514-0.000 2,-2.547-0.000-3,-2.316-0.000-1,0.879-0.000-1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17:55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4683.091 5995.890 767,'11.100'0.000'0,"1.714"0.000"0,0.232 0.000 0,0.478 0.000-5,12.170 0.000 2,-12.213 0.000 3,1.914 0.000-2,1.690 0.000-1,8.674 0.000 0,0.589 0.000 0,1.750 0.000 0,2.296 0.000 0,4.648 0.000 5,5.655 0.000-4,-6.274 0.000 0,2.207 0.000-1,1.982 0.000-1,9.846 0.000 0,3.865 0.000 0,9.532 0.000 0,3.057 0.000 0,2.833 0.000 3,2.447 0.000-2,-19.564 0.000 1,-0.581 0.000 0,-0.667 0.000 1,19.189 0.000-1,0.267 0.000 1,0.041 0.000 2,-0.098 0.000 0,-19.140 0.000-1,0.279 0.000 1,0.736 0.000 0,15.350 0.000-1,2.455 0.000-2,-13.808 0.000 0,-0.554 0.000 0,-0.838 0.000 1,20.068 0.000 0,-0.506 0.000 1,-21.334 0.000 0,-1.354 0.000 0,-1.206 0.000 2,-1.846 0.000-1,-2.213 0.000 1,-2.371 0.000-2,5.447 0.000 1,-6.256 0.000-1,-1.360 0.000 4,-3.903 0.000 1,-4.134 0.000 15,-3.903 0.000-18,-8.116 0.000-1,-1.621 0.000 0,-1.207 0.000 2,0.883 0.000 0,-1.913 0.000-2,-0.545 0.000-1,-1.978 0.000 1,5.695 0.000 5,0.634 0.000-3,-8.665 0.000-4,2.099 0.000 1,0.867 0.000-1,-2.391 0.000 1,-0.542 0.000-1,10.382 0.000 1,-5.699 0.000 0,-4.883 0.000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1590.000 144.000,'0.000'0.106,"0.000"0.122,0.000 0.186,0.000 6.640,0.000 2.627,0.000 1.010,0.000-0.077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1586.000 296.000,'0.000'0.071,"0.000"0.553,0.000 0.314,0.000 0.205,0.000-0.909,0.000 1.343,0.000 0.215,0.000-0.036,0.000-0.159,0.000-0.228,0.000-0.251,0.000-0.242,0.000-0.216,0.000-0.181,0.000-0.144,0.000-0.109,0.000-0.078,0.000-0.052,0.000 0.111,0.000 0.202,0.000 0.240,0.000 0.243,0.000 0.224,0.000 0.193,0.000 0.157,0.000 0.122,0.000 0.090,0.000 0.063,0.000 0.041,0.000 0.024,0.000 0.012,-0.010 0.210,-0.016 0.065,-0.018-0.058,-0.018-0.130,-0.016-0.165,-0.014-0.173,-0.011-0.163,-0.009-0.145,0.085-1.017,-0.350 1.323,-0.164 0.224,-0.102 0.122,-0.055 0.048,-0.020-0.003,0.003-0.035,-0.109 0.554,0.018 0.085,0.056-0.109,0.074-0.217,0.079-0.264,0.075-0.270,0.066-0.250,0.087-0.208,0.077-0.202,0.072-0.203,0.063-0.186,0.052-0.161,0.041-0.132,0.030-0.103,0.021-0.076,0.014-0.054,0.009-0.035,0.003 0.266,0.001 0.177,-0.000 0.102,-0.001 0.046,-0.002 0.006,-0.002-0.020,-0.002 0.374,-0.002 0.175,-0.002 0.037,-0.001-0.055,-0.001-0.111,-0.001-0.139,-0.001-0.148,-0.000-0.143,-0.000-0.045,-0.000-0.074,-0.000-0.077,0.000-0.072,0.000-0.064,0.000-0.055,0.000-0.044,0.000-0.015,0.000-0.023,0.000-0.013,0.000-0.005,0.000-0.001,0.000 0.002,0.000 0.004,0.000 0.005,0.000 0.005,0.000 0.004,0.000 0.004,0.000 0.003,0.000 0.002,0.000 0.002,0.000 0.001,0.000 0.251,0.000 0.227,0.000 0.172,0.000 0.125,0.000-0.207,0.000 0.834,0.000 0.032,0.000-0.101,0.000-0.174,0.000-0.205,0.000-0.207,0.000-0.191,0.000-0.165,0.000-0.136,0.000-0.106,0.000-0.079,0.000-0.056,0.000-0.037,0.000-0.022,0.000-0.011,0.000-0.003,0.000-0.101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1615.000 212.000,'0.002'0.013,"0.003"0.019,0.003 0.021,0.003 0.021,0.003 0.019,0.002 0.016,0.002 0.013,0.001 0.010,0.001 0.007,0.001 0.005,0.000 0.003,0.000 0.002,0.000 0.001,0.000-0.000,0.000-0.000,-0.000-0.001,-0.000-0.001,0.000-0.001,-0.000-0.001,-0.000-0.000,0.000-0.000,0.000-0.000,-0.000-0.000,0.000-0.000,0.000-0.000,0.000-0.000,0.000-0.000,0.000 0.000,0.000 0.000,0.000 0.000,0.000 0.000,0.000 0.000,0.000 0.000,0.000 0.000,0.000 0.000,0.000 0.000,0.000 0.000,-0.000 0.000,0.000 0.000,0.000 0.000,0.000 0.000,0.000 0.000,-0.000-0.000,0.000 0.000,0.000 0.000,0.000 0.000,0.000-0.000,0.000 0.000,-0.000 0.000,-0.011-0.088,0.005 0.033,0.005 0.039,0.005 0.039,0.237 1.844,0.052 0.493,0.003 0.086,-0.026-0.167,-0.042-0.304,-0.048-0.359,-0.047-0.360,-0.042-0.328,-0.035-0.280,-0.028-0.225,-0.021-0.172,-0.015-0.125,-0.010-0.085,-0.006-0.053,-0.003-0.030,-0.001-0.013,0.000-0.001,0.001 0.006,0.001 0.009,0.009-0.077,0.089 0.269,0.042 0.080,0.014 0.022,-0.004-0.014,-0.015-0.036,-0.020-0.045,-0.022-0.047,-0.021-0.045,-0.018-0.039,-0.015-0.032,-0.012-0.025,-0.009-0.019,-0.006-0.013,-0.004-0.009,-0.003 0.006,-0.001 0.014,-0.000 0.018,0.000 0.019,0.000 0.018,0.001 0.016,0.001 0.013,0.001 0.010,0.001 0.008,0.000 0.005,0.004-0.003,0.005-0.008,0.006-0.011,0.006-0.011,0.005-0.011,0.005-0.009,0.004-0.008,0.003-0.006,0.002-0.005,0.001-0.003,0.001-0.002,0.000-0.001,0.000-0.001,0.000-0.000,-0.000 0.000,-0.000 0.000,-0.000 0.000,-0.000 0.000,-0.000 0.000,-0.000 0.000,-0.000 0.000,0.000 0.000,-0.000 0.000,0.000 0.000,0.000 0.000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1581.000 371.000,'0.000'-0.030,"0.000"-0.046,0.000-0.052,0.000-0.052,0.000-0.047,0.000-0.040,0.000-0.033,0.000-0.026,0.000-0.019,0.000-0.013,0.000-0.009,0.000 0.292,0.000-0.627,0.000-0.350,0.000-0.312,0.000-0.530,0.000-0.011,0.000 0.127,0.000 0.201,0.000 0.231,0.000 0.230,0.000 0.211,0.000 0.521,0.000-0.842,0.000-0.154,0.000-0.246,0.000 0.057,0.000 0.152,0.000 0.196,0.000 0.314,0.000 0.057,0.000 0.029,0.000 0.009,0.000 0.624,0.000-0.892,0.000-0.033,0.000 0.042,0.000 0.087,0.000 0.110,0.000 0.116,0.000 0.112,0.000 0.100,0.000 0.027,0.000 0.015,0.000-0.011,0.000-0.026,0.000-0.047,0.000-0.161,0.000-0.188,0.000-0.232,0.000 0.023,0.000 0.096,0.000 0.133,0.000 0.145,0.000 0.140,0.000 0.125,0.000 0.105,0.000 0.084,0.000 0.064,0.000 0.047,0.000 0.032,0.000-0.434,0.000-0.307,0.000-0.200,0.000-0.116,0.000-0.055,0.000-0.012,0.000-0.155,0.000 0.004,0.000 0.103,0.000 0.157,0.000 0.179,0.000 0.179,0.000 0.013,0.000 0.058,0.000 0.085,0.000 0.095,0.000 0.094,0.000 0.086,0.000 0.074,0.000-0.146,0.000-0.099,0.000-0.048,0.000-0.012,0.000 0.013,0.000 0.028,-0.003 0.467,-0.076-0.503,-0.036-0.006,-0.016 0.010,-0.001 0.020,0.008 0.025,0.014 0.027,0.017 0.026,0.057 0.306,0.018 0.106,-0.005-0.008,-0.226-0.744,-0.061-0.093,-0.013-0.002,0.019 0.054,0.037 0.084,0.045 0.096,0.046 0.096,0.104 0.395,-0.157-0.377,0.002 0.059,0.022 0.070,0.031 0.070,0.034 0.064,0.033 0.055,0.085 0.217,-0.342-1.248,-0.131-0.477,-0.050-0.173,0.004 0.027,0.035 0.145,0.052 0.203,0.084 0.175,0.052 0.142,0.048 0.179,0.042 0.188,0.034 0.180,0.027 0.161,0.020 0.136,0.015 0.110,0.022-0.049,0.013-0.084,0.023-0.023,0.021-0.006,0.017 0.004,0.014 0.010,0.010 0.013,0.007 0.013,0.005 0.012,0.003 0.011,0.001 0.009,-0.006 0.340,-0.088-0.384,-0.040 0.001,-0.014 0.029,0.004 0.044,0.014 0.049,0.020 0.048,0.021 0.044,0.020 0.037,0.020 0.035,0.013 0.011,0.011 0.004,0.009-0.000,0.006-0.003,0.005-0.005,0.003-0.005,0.002-0.006,0.001-0.005,0.000-0.005,-0.004 0.145,0.003-0.292,-0.000-0.071,-0.000-0.030,-0.001-0.001,-0.000 0.018,-0.000 0.029,-0.000 0.024,-0.000 0.023,-0.000 0.019,-0.000 0.015,-0.000 0.011,-0.000 0.008,0.000 0.006,0.000 0.224,-0.000-0.415,0.000-0.061,0.000-0.003,0.000 0.033,0.000 0.051,0.000 0.058,0.000 0.058,0.015-0.375,0.023-0.219,0.027-0.086,0.027 0.005,0.025 0.063,-0.093 0.763,0.115-0.753,0.011 0.069,0.006 0.089,0.003 0.095,0.001 0.091,-0.001 0.082,-0.002 0.069,-0.121 0.354,0.005-0.008,0.310-0.681,0.067-0.137,0.019-0.056,-0.013-0.002,-0.031 0.032,-0.040 0.051,-0.042 0.058,-0.254 0.679,0.279-0.914,-0.010-0.056,-0.034 0.053,-0.045 0.116,-0.049 0.145,-0.047 0.150,-0.042 0.141,-0.035 0.123,-0.028 0.102,-0.021 0.080,-0.015 0.060,-0.010 0.030,-0.006-0.003,-0.003-0.017,-0.002-0.024,-0.000-0.027,0.000-0.027,0.007 0.173,0.006-0.014,0.154-0.620,0.076-0.199,0.032-0.089,0.001-0.013,-0.019 0.037,-0.031 0.066,-0.035 0.080,-0.036 0.083,-0.018 0.119,0.008 0.065,0.018 0.056,0.023 0.047,0.026 0.038,0.025 0.029,0.009-0.074,-0.015-0.052,-0.025-0.041,-0.030-0.031,-0.031-0.023,-0.021-0.062,-0.032 0.029,-0.027 0.042,-0.021-0.121,-0.016-0.044,-0.012 0.008,-0.007 0.599,0.009-0.675,0.012-0.002,0.016 0.027,0.018 0.042,0.017 0.047,0.015 0.046,0.012 0.042,0.010 0.035,-0.013-0.231,-0.009-0.171,-0.012-0.087,-0.013-0.026,-0.013 0.015,-0.012 0.040,-0.030 0.819,0.017-1.148,-0.008-0.120,-0.006-0.011,-0.005 0.059,-0.004 0.099,-0.001 1.063,0.007-1.322,0.012-0.004,0.015 0.112,0.015 0.177,0.014 0.204,0.013 0.206,0.011 0.191,0.009 0.167,0.007 0.139,-0.082 0.322,0.078-0.627,-0.011-0.132,-0.014-0.031,-0.015 0.034,-0.014 0.072,-0.031 0.615,0.005-0.007,0.191-0.802,0.058-0.046,0.017 0.032,-0.010 0.080,-0.027 0.105,-0.035 0.113,-0.172 0.538,-0.001-0.006,0.129-0.805,-0.042-0.027,-0.037 0.059,-0.030 0.106,-0.024 0.126,-0.018 0.127,-0.012 0.117,-0.008 0.101,-0.005 0.082,-0.002 0.064,-0.001 0.040,0.000 0.027,0.001 0.014,0.001 0.005,0.001-0.001,0.001-0.005,0.001-0.006,0.001-0.007,0.001-0.006,0.001-0.006,0.000-0.005,0.000-0.004,0.000-0.003,-0.000 0.112,0.000-0.481,0.000-0.176,0.000-0.075,0.000-0.007,0.000 0.036,-0.000 0.060,0.000 0.070,0.000 0.032,-0.000 0.041,0.000 0.045,0.000-0.003,0.000 0.015,0.000 0.025,0.000 0.021,0.000-0.021,0.000-0.031,0.000-0.037,0.000-0.039,0.000 0.015,0.000 0.029,0.000 0.037,0.000 0.380,0.000-0.421,0.000 0.020,0.000 0.039,0.000 0.049,0.000 0.051,0.000 0.049,0.000 0.044,0.000 0.207,0.000-0.550,0.000-0.124,0.000-0.024,0.000 0.040,0.000 0.075,0.000 0.090,0.000 0.092,0.000 0.085,0.000 0.057,0.000 0.046,0.000 0.030,0.000 0.018,0.000 0.009,0.000 0.002,0.000-0.002,0.000-0.004,0.000 0.001,0.000-0.010,0.000-0.011,0.000-0.010,0.000-0.009,0.000-0.008,0.000-0.006,0.000 0.003,0.000 0.023,0.000 0.028,0.000 0.028,0.000 0.026,0.000 0.022,0.000 0.018,0.000 0.014,0.000 0.010,0.000 0.007,0.000 0.005,0.000 0.003,0.000 0.001,0.000 0.000,0.000-0.000,0.000-0.001,0.000-0.001,0.000-0.001,0.000-0.001,0.000-0.001,0.000-0.001,0.000-0.000,0.000-0.010,0.000-0.024,0.000-0.028,0.000-0.028,0.000-0.026,0.000-0.022,0.000-0.019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251.000 947.000,'0.028'-0.005,"0.043"-0.007,0.048-0.008,0.046-0.008,0.041-0.007,0.035-0.006,0.028-0.005,0.021-0.003,0.015-0.002,0.010-0.002,0.006-0.001,0.003-0.001,0.001-0.000,-0.000 0.000,-0.001 0.000,-0.001 0.000,-0.001 0.000,-0.001 0.000,-0.001 0.000,0.036 0.005,0.058 0.007,0.065 0.008,0.064 0.008,0.142 0.007,0.208 0.005,0.221 0.004,-0.884 0.007,1.362-0.003,0.283 0.002,0.134 0.001,0.027 0.001,-0.044 0.001,-0.088 0.000,-0.110 0.000,-1.401-0.001,1.808 0.001,0.145-0.000,-0.036-0.000,-0.156-0.000,-0.226-0.000,0.400-0.000,0.014-0.000,-0.126-0.000,-0.207-0.000,-0.243-0.000,-0.249-0.000,-0.234-0.000,-0.207 0.000,-0.858 0.000,0.011 0.000,1.500-0.000,0.315 0.000,-0.164 0.000,-0.110 0.000,-0.186 0.000,-0.221 0.000,-0.227 0.000,-0.914 0.000,0.730 0.000,-0.115 0.000,-0.103 0.000,-0.088 0.000,-0.072 0.000,-0.057 0.000,-0.043 0.000,-0.241 0.000,0.615 0.064,0.235 0.038,0.172 0.019,0.119 0.005,0.077-0.005,0.044-0.011,-0.069-0.022,-0.018-0.013,-0.074-0.013,-0.109-0.012,0.057 0.004,-0.212 0.001,-0.207 0.006,-0.188 0.009,-0.161 0.010,-0.131 0.010,-0.103 0.009,-0.077 0.008,0.021 0.000,0.073-0.011,0.103-0.015,0.114-0.016,0.111-0.015,0.099-0.013,0.084-0.011,0.068-0.009,0.052-0.007,0.038-0.005,0.570 0.024,0.500 0.042,0.292 0.052,0.132 0.056,0.512 0.085,-0.261 0.007,-0.372-0.018,-0.411-0.031,-0.403-0.037,-0.365-0.038,-0.312-0.036,-0.254-0.031,-0.197-0.026,-0.091-0.020,-0.036-0.017,0.014-0.012,0.042-0.008,0.056-0.004,0.059-0.002,-0.003 0.010,-0.022 0.017,-0.038 0.019,-0.045 0.019,-0.045 0.018,-0.042 0.015,-0.036 0.012,-0.029 0.009,-0.007 0.010,0.004 0.007,0.012 0.006,0.016 0.004,0.016 0.003,0.016 0.002,0.014 0.001,-0.005-0.012,-0.016-0.019,-0.022-0.021,-0.023-0.021,-0.022-0.019,-0.019-0.016,-0.016-0.013,-0.013-0.010,-0.009-0.007,-0.007-0.005,-0.004-0.003,-0.003-0.002,-0.001-0.001,-0.000-0.000,0.000 0.000,0.000 0.001,0.001 0.001,0.001 0.001,0.001 0.001,0.001 0.000,0.000 0.000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423.000 961.000,'0.009'-0.002,"0.013"-0.003,0.014-0.004,0.014-0.004,0.013-0.003,0.010-0.003,0.008-0.002,0.006-0.002,0.004-0.001,0.003-0.001,0.002-0.000,0.001-0.000,0.000-0.000,-0.000 0.000,-0.000 0.000,-0.000 0.000,-0.000 0.000,-0.000 0.000,-0.000 0.000,-0.000 0.000,-0.000 0.000,-0.000 0.000,-0.000 0.000,-0.000 0.000,-0.000 0.000,-0.000 0.000,0.000 0.000,0.000 0.000,0.000 0.000,0.000 0.000,0.000 0.000,0.000 0.000,0.000 0.000,0.000 0.000,0.000 0.000,0.000 0.000,0.000 0.000,0.000 0.000,0.000 0.000,0.000 0.000,0.000 0.000,0.000 0.000,0.233-0.008,2.483-0.199,1.026-0.068,0.391-0.015,-0.030 0.018,-0.283 0.037,-0.413 0.045,-0.456 0.046,-2.494 0.139,1.880-0.080,-0.308 0.029,-0.336 0.025,-0.330 0.020,-0.304 0.015,-0.266 0.011,-0.704 0.007,0.536 0.001,-0.026 0.004,-0.035 0.003,0.175 0.004,0.044 0.001,0.062-0.000,-0.736-0.008,1.268 0.007,0.156-0.001,-0.000-0.002,-0.096-0.001,-0.146-0.001,-0.165-0.001,-0.162-0.001,-0.147-0.001,-0.743-0.001,0.357 0.000,0.059-0.000,0.540-0.000,-0.017-0.000,-0.090-0.000,-0.128-0.000,-0.142 0.000,-0.139 0.000,-0.125 0.000,-0.107 0.000,-0.078 0.000,-0.045 0.000,-0.026 0.000,-0.012 0.000,-0.002 0.000,0.005 0.000,0.008 0.000,-0.092 0.000,0.480 0.000,0.134 0.000,0.040 0.000,-0.021 0.000,-0.059 0.000,-0.164 0.000,-0.043 0.000,-0.039 0.000,0.049 0.000,-0.036 0.000,-0.028 0.000,-0.021 0.000,-0.015 0.000,-0.326 0.000,0.110 0.000,0.592 0.000,0.093 0.000,-0.013 0.000,-0.076 0.000,-0.107 0.000,-0.117 0.000,-0.112 0.000,-0.099 0.000,-0.082 0.000,-0.065 0.000,-0.034 0.000,0.016 0.000,0.032 0.000,0.040 0.000,0.043 0.000,0.042 0.000,0.038 0.000,0.033 0.000,-0.057 0.000,0.544 0.000,0.105 0.000,0.003 0.000,-0.059 0.000,-0.092 0.000,-0.104 0.000,-0.103 0.000,-0.093 0.000,-0.079 0.000,-0.064 0.000,-0.061 0.000,-0.051 0.000,-0.041 0.000,-0.032 0.000,-0.024 0.000,-0.017 0.000,-0.011 0.000,-0.007 0.000,-0.003 0.000,-0.001 0.000,0.001 0.000,-0.001 0.000,0.024 0.000,0.028 0.000,0.029 0.000,0.028 0.000,0.025 0.000,0.021 0.000,0.017 0.000,-0.266 0.000,0.587 0.000,0.106 0.000,0.010 0.000,-0.048 0.000,-0.079 0.000,-0.091 0.000,-0.152 0.000,-0.054 0.000,-0.045 0.000,-0.037 0.000,-0.029 0.000,0.021 0.000,0.104 0.000,0.135 0.000,0.299 0.000,0.076 0.000,0.019 0.000,-0.019 0.000,-0.041 0.000,-0.052 0.000,-0.055 0.000,-0.052 0.000,0.315 0.139,0.169 0.081,0.039 0.037,-0.048 0.006,-0.101-0.014,-0.129-0.026,-0.138-0.033,-0.462-0.118,0.645 0.074,0.042-0.035,-0.028-0.031,-0.070-0.026,-0.091-0.020,-0.097-0.016,-0.094-0.011,-0.085-0.008,-0.072-0.005,-0.059-0.003,-0.250 0.005,0.467-0.006,0.103 0.000,0.020 0.001,-0.036 0.001,-0.068 0.001,-0.084 0.001,-0.088 0.001,-0.084 0.001,-0.075 0.001,-0.064 0.001,-0.199 0.001,0.711-0.000,0.248 0.000,0.091 0.000,-0.012 0.000,-0.073 0.000,-0.104 0.000,-0.114 0.000,-0.110-0.000,-0.098-0.000,-0.452-0.000,2.329 0.000,1.214 0.000,0.720-0.000,0.344 0.000,-3.692-0.000,3.994 0.000,-0.370-0.000,-0.552 0.000,-0.632 0.000,-0.641 0.000,-0.603 0.000,-1.803 0.000,1.469 0.000,-0.424 0.000,-0.359 0.000,-0.288 0.000,-0.220 0.000,-0.160 0.000,-0.110 0.000,-0.070 0.000,-0.039 0.000,-0.176 0.000,1.189 0.000,0.834 0.000,0.719 0.000,0.393 0.000,0.152 0.000,-0.019 0.000,-0.130 0.000,-0.196 0.000,-0.227 0.000,-2.198 0.000,2.124 0.000,-0.313 0.000,-0.345 0.000,-0.341 0.000,-0.313 0.000,-0.272 0.000,-0.225 0.000,0.574 0.000,0.360 0.000,0.236 0.000,0.139 0.000,0.068 0.000,0.018 0.000,0.453 0.000,0.178 0.000,-0.053 0.000,-0.194 0.000,-0.267 0.000,-0.292 0.000,-1.723 0.000,-0.005 0.000,1.594 0.000,-0.266 0.000,-0.308 0.000,-0.306 0.000,-0.279 0.000,-0.238 0.000,-0.192 0.000,-0.148 0.000,-0.108 0.000,-0.074 0.000,-0.047 0.000,-0.027 0.000,-0.012 0.000,-0.002 0.000,0.004 0.000,0.008 0.000,0.009 0.000,0.009 0.000,0.009 0.000,0.007 0.000,0.006 0.000,0.018 0.000,0.025 0.000,0.027 0.000,0.026 0.000,0.023 0.000,0.019 0.000,0.015 0.000,0.011 0.000,0.008 0.000,0.006 0.000,0.003 0.000,0.002 0.000,0.001 0.000,0.000 0.000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809.000 959.000,'0.008'0.000,"0.012"0.000,0.013 0.000,0.013 0.000,0.011 0.000,0.010 0.000,0.008 0.000,0.006 0.000,0.004 0.000,0.003 0.000,0.002 0.000,0.001 0.000,0.000 0.000,-0.000 0.000,-0.000 0.000,-0.000 0.000,-0.000 0.000,-0.000 0.000,-0.000 0.000,-0.000 0.000,-0.000 0.000,-0.000 0.000,-0.000 0.000,-0.000 0.000,-0.000 0.000,0.000 0.000,-0.000 0.000,0.000 0.000,0.000 0.000,0.000 0.000,0.000 0.000,0.000 0.000,0.000 0.000,0.000 0.000,0.000 0.000,0.000 0.000,0.000 0.000,0.000 0.000,0.000 0.000,0.000 0.000,0.000 0.000,-0.000 0.000,0.000 0.000,0.000 0.000,0.000 0.000,-0.000 0.000,0.009 0.000,0.041 0.000,0.049 0.000,0.052 0.000,0.095 0.000,0.018 0.000,-0.002 0.000,-0.014 0.000,-0.020 0.000,-0.021 0.000,-0.009 0.000,-0.006 0.000,-0.003 0.000,-0.001 0.000,0.000 0.000,0.001 0.000,0.065 0.000,0.077 0.000,0.063 0.000,0.049 0.000,0.037 0.000,-0.446 0.000,0.437 0.000,0.016 0.000,-0.006 0.000,-0.021 0.000,0.072 0.000,-0.064 0.000,-0.068 0.000,-0.065 0.000,-0.058 0.000,0.018 0.000,0.084 0.000,0.112 0.000,0.121 0.000,0.138 0.000,0.075 0.000,0.006 0.000,-0.041 0.000,-0.092 0.000,0.001 0.000,0.013 0.000,0.262 0.000,-0.051 0.000,-0.106 0.000,-0.130 0.000,-0.132 0.000,-0.122 0.000,-0.089 0.000,-0.038 0.000,-0.014 0.000,0.001 0.000,0.011 0.000,0.016 0.000,0.018 0.000,0.017 0.000,0.016 0.000,0.013 0.000,-0.249 0.000,0.720 0.000,0.251 0.000,0.166 0.000,-0.026 0.000,-0.062 0.000,-0.108 0.000,-0.129 0.000,-0.132 0.000,-0.123 0.000,-0.108 0.000,-0.090 0.000,-0.072 0.000,-0.055 0.000,-0.040 0.000,-0.027 0.000,-0.017 0.000,-0.219 0.000,0.050 0.000,0.590 0.000,0.165 0.000,0.072 0.000,0.008 0.000,-0.219-0.018,0.165-0.031,-0.344 0.014,1.559-0.103,0.085-0.013,-0.141 0.006,-0.265 0.016,-0.316 0.021,-0.318 0.022,-0.292 0.021,-0.250 0.018,-0.001 0.018,0.133 0.009,0.130 0.007,0.120 0.005,-0.573 0.004,1.008 0.002,0.015 0.003,-0.077 0.002,-0.127 0.001,-0.148 0.000,-0.148-0.000,0.675-0.001,0.266-0.001,0.015-0.001,-0.138-0.001,-0.219-0.001,-0.248-0.000,-0.845-0.001,-0.248-0.000,1.642 0.000,0.198-0.000,-0.001-0.000,-0.128-0.000,-0.200 0.000,-1.436 0.000,1.713-0.000,-0.108 0.000,-0.224 0.000,-0.276 0.000,-0.283 0.000,-0.263 0.000,-0.228 0.000,0.384 0.000,0.514 0.000,0.525 0.000,0.493 0.000,-2.060 0.000,2.878 0.000,0.235 0.000,-0.064 0.000,-0.251 0.000,-0.352 0.000,-0.391 0.000,-0.387 0.000,-0.356 0.000,-1.485 0.000,1.946 0.000,0.002 0.000,-0.184 0.000,-0.284 0.000,-0.321 0.000,-0.317 0.000,-0.288 0.000,-0.246 0.000,-0.200 0.000,-0.158 0.000,0.431 0.000,0.073 0.000,0.014 0.000,-0.022 0.000,-0.042 0.000,-0.050 0.000,-0.313 0.000,1.381 0.030,0.697 0.048,0.546 0.058,0.411 0.061,0.630 0.065,-0.144 0.004,-0.326-0.018,-0.415-0.030,-0.440-0.036,-0.422-0.037,-0.378-0.034,-0.321-0.030,-0.261-0.025,-1.094-0.045,2.211 0.022,0.412-0.016,0.037-0.011,-0.196-0.007,-0.321-0.004,-0.416-0.001,-0.263-0.001,-0.260 0.000,-0.239 0.001,-0.999 0.006,0.887-0.004,-0.078 0.001,-0.109 0.001,-0.123 0.001,-0.124 0.001,-0.116 0.001,0.089 0.000,0.012 0.000,-0.011 0.000,-0.025 0.000,-0.032 0.000,-0.035 0.000,-0.033 0.000,-0.433-0.000,0.009 0.000,0.645 0.000,0.121 0.000,0.063-0.000,0.020 0.000,-0.010-0.000,-0.754-0.000,1.065 0.000,0.005-0.000,-0.090 0.000,-0.141 0.000,-0.161-0.000,-0.159 0.000,-0.591-0.006,0.798-0.167,0.086-0.077,-0.016-0.029,-0.079 0.003,-0.113 0.023,-0.125 0.034,-0.123 0.038,-0.113 0.038,-0.098 0.035,-0.274 0.087,0.839-0.052,0.463 0.025,0.402 0.019,0.333 0.014,0.262 0.010,-1.915 0.003,2.197 0.005,-0.104 0.004,-0.269 0.002,-0.348 0.000,-0.368-0.001,-0.349-0.001,-0.308-0.001,-0.257-0.001,-0.204-0.001,-0.157-0.001,-0.104-0.001,-0.070-0.001,-0.043-0.000,-0.023-0.000,-0.008-0.000,0.001-0.000,0.007-0.000,0.011-0.000,0.012 0.000,0.011 0.000,0.010 0.000,0.009 0.000,0.007 0.000,0.006 0.000,0.012 0.000,0.009 0.000,0.009 0.000,0.008 0.000,0.006 0.000,0.005 0.000,0.004 0.000,0.003 0.000,0.002 0.000,0.001 0.000,0.000 0.000,0.004 0.000,0.026 0.000,0.030 0.000,0.031 0.000,0.029 0.000,-0.240 0.000,0.327 0.000,0.030 0.000,0.000 0.000,-0.018 0.000,-0.029 0.000,-0.034 0.000,-0.270 0.000,0.334 0.000,0.092 0.000,0.094 0.000,-0.309 0.000,0.594 0.000,0.050 0.000,-0.021 0.000,-0.064 0.000,-0.086 0.000,-0.093 0.000,-0.091 0.000,-0.082 0.000,-0.391 0.000,0.515 0.000,0.083 0.000,0.011 0.000,-0.023 0.000,-0.042 0.000,-0.051 0.000,-0.052 0.000,0.000 0.000,-0.014 0.000,-0.033 0.000,-0.043 0.000,-0.046 0.000,-0.206 0.000,-0.090 0.000,0.727 0.000,0.127 0.000,0.027 0.000,-0.038 0.000,-0.076 0.000,-0.094 0.000,-0.098 0.000,-0.553 0.000,0.755 0.000,0.063 0.000,-0.028 0.000,-0.083 0.000,-0.111 0.000,-0.119 0.000,-0.115 0.000,-0.103 0.000,-0.088 0.000,-0.071 0.000,-0.183 0.000,0.321 0.000,0.052 0.000,0.013 0.000,-0.012 0.000,-0.026 0.000,-0.033 0.000,-0.034 0.000,-0.032 0.000,-0.028 0.000,-0.023 0.000,-0.018 0.000,-0.013 0.000,-0.009 0.000,-0.006 0.000,-0.004 0.000,-0.102 0.000,0.554 0.084,0.303 0.045,0.219 0.017,0.148-0.002,0.093-0.013,0.051-0.019,0.246-0.025,0.139-0.018,0.002-0.017,-0.086-0.014,-0.136-0.012,-0.157-0.009,-1.170-0.013,1.612 0.088,0.199 0.123,0.113 0.142,-0.743-0.097,0.035 0.009,0.616 0.109,-0.154-0.031,-0.220-0.045,-0.246-0.051,-0.244-0.051,-0.225-0.047,-0.197-0.041,-0.164-0.034,-0.130-0.028,-0.439-0.038,0.711 0.014,0.199-0.015,0.150-0.010,0.108-0.006,0.073-0.003,0.045-0.001,-0.184 0.002,-0.020 0.001,-0.051 0.001,-0.070 0.001,0.064 0.001,0.052 0.001,0.128 0.001,-0.116 0.001,-0.157 0.001,-0.170 0.001,-0.166 0.001,-0.150 0.000,-0.128 0.000,-0.105 0.000,-0.253-0.000,0.656 0.000,0.218 0.000,0.124 0.000,0.056-0.000,0.009-0.000,-0.920-0.000,0.944 0.000,-0.097-0.000,-0.139-0.000,-0.154-0.000,-0.149 0.000,-0.134-0.000,-0.113 0.000,-0.091 0.000,-0.068 0.000,-0.038 0.000,-0.022 0.000,-0.011 0.000,-0.002 0.000,0.003 0.000,0.006 0.000,0.008 0.000,0.008 0.000,0.007 0.000,0.022 0.008,0.030 0.012,0.032 0.014,0.031 0.014,0.028 0.013,0.024 0.011,0.019 0.009,0.015 0.007,0.011 0.005,0.008 0.004,-0.011-0.003,-0.039-0.011,-0.046-0.014,-0.047-0.014,-0.043-0.014,-0.037-0.012,-0.031-0.010,-0.024-0.008,-0.018-0.006,-0.013-0.004,-0.008-0.003,-0.005-0.002,0.052-0.001,0.078-0.000,0.088 0.000,0.086 0.000,0.078 0.000,0.066 0.000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213.000 988.000,'0.057'-0.004,"0.086"-0.005,0.096-0.006,0.094-0.006,0.084-0.005,0.071-0.004,0.056-0.004,0.043-0.003,0.031-0.002,0.021-0.001,0.013-0.001,0.007-0.000,0.003-0.000,-0.000 0.000,-0.002 0.000,-0.003 0.000,-0.003 0.000,-0.003 0.000,-0.003 0.000,-0.002 0.000,-0.002 0.000,-0.001 0.000,-0.001 0.000,-0.001 0.000,-0.000 0.000,-0.004 0.003,-0.015 0.005,-0.017 0.006,-0.017 0.006,-0.015 0.005,-0.012 0.004,-0.010 0.004,-0.007 0.003,-0.005 0.002,-0.004 0.001,-0.002 0.001,-0.001 0.000,-0.000 0.000,0.000 0.000,0.000-0.000,-0.168-0.001,-0.122-0.000,0.072 0.000,3.733 0.000,1.593-0.000,0.814-0.000,0.242-0.000,-0.156-0.000,-5.111-0.000,6.641 0.000,-0.385-0.000,-0.716-0.000,-0.853 0.000,-5.014 0.000,4.433-0.000,-0.683 0.000,-0.810 0.000,-0.819 0.000,-0.755 0.000,-0.651 0.000,-0.533 0.000,-0.414 0.000,-0.315 0.000,-0.174 0.000,-0.110 0.000,-0.061 0.000,-0.025 0.000,0.350 0.089,0.164 0.046,0.048 0.016,-0.026-0.004,-0.069-0.016,-0.089-0.021,-0.092-0.023,-0.087-0.021,-0.311-0.052,0.629 0.173,0.342 0.093,0.469 0.201,0.188 0.083,-0.009 0.001,-0.127-0.048,-0.189-0.074,-0.210-0.084,-0.204-0.082,-0.789-0.226,0.673 0.212,-0.060-0.015,-0.082-0.028,-0.089-0.034,-0.088-0.036,-0.069-0.029,-0.091-0.033,-0.079-0.028,-0.065-0.022,-0.051-0.017,-0.038-0.012,-0.027-0.008,-0.018-0.005,-0.011-0.003,-0.006-0.001,-0.002 0.000,0.000 0.001,-0.000 0.001,0.000 0.001,0.001 0.001,0.001 0.001,0.001 0.001,0.001 0.001,0.001 0.001,0.000 0.000,0.000 0.000,0.000 0.000,0.000 0.000,0.000 0.000,0.000 0.000,0.000 0.000,0.000 0.000,-0.000-0.000,0.000-0.000,-0.000 0.000,0.000-0.000,-0.000 0.000,0.000 0.000,-0.000-0.000,0.000 0.000,-0.000 0.000,0.000 0.000,0.000 0.000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5:20:1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4837.477 7255.890 767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482.000 1005.000,'0.017'-0.004,"0.026"-0.006,0.029-0.007,0.028-0.007,0.025-0.006,0.021-0.005,0.017-0.004,0.013-0.003,0.009-0.002,0.006-0.001,0.004-0.001,0.002-0.000,0.001-0.000,-0.000 0.000,-0.001 0.000,-0.001 0.000,-0.001 0.000,-0.001 0.000,-0.001 0.000,-0.001 0.000,-0.000 0.000,0.011 0.006,0.031 0.006,0.035 0.007,0.035 0.007,0.032 0.006,0.028 0.005,0.023 0.004,-0.295 0.006,0.980-0.003,0.423 0.002,0.285 0.002,0.175 0.001,0.093 0.000,0.035 0.000,-0.004 0.000,-0.028-0.000,-0.040-0.000,-1.248-0.001,1.164 0.000,0.042-0.000,0.002-0.000,-0.024-0.000,-0.039-0.000,-0.017-0.000,-0.187-0.000,-0.207-0.000,-0.204 0.000,-0.186 0.000,-0.161-0.000,-0.132 0.000,-0.104 0.000,-0.079 0.000,-0.056 0.000,-0.038 0.000,-0.401 0.000,0.039 0.000,1.772 0.000,0.487 0.000,0.117 0.000,-0.122 0.000,-0.260 0.000,-0.324 0.000,-0.336 0.000,-0.316 0.000,-0.278 0.000,-0.231 0.000,-0.553 0.000,0.013 0.000,0.018 0.000,1.291 0.017,0.351 0.026,0.180 0.029,0.060 0.029,-0.019 0.026,-1.638-0.104,0.033 0.000,2.406 0.092,0.442-0.008,0.178-0.013,-0.006-0.015,-0.126-0.015,-0.195-0.014,-2.481-0.041,1.954 0.023,-0.150-0.009,-0.168-0.007,-0.171-0.006,0.601-0.005,-0.064-0.005,-0.206-0.003,-0.279-0.002,-0.304-0.001,-0.296-0.000,-0.268 0.000,-0.230 0.000,0.348 0.001,0.283 0.001,0.204 0.001,0.139 0.001,0.087 0.000,0.047 0.000,-1.711 0.001,2.624-0.000,0.204 0.000,-0.050 0.000,-0.199 0.000,-0.271 0.000,-0.291 0.000,-2.006-0.000,2.667 0.000,0.161 0.000,-0.162 0.000,-0.348 0.000,-0.433-0.000,-0.450 0.000,-0.416 0.000,-0.287-0.000,-0.259 0.000,-0.223 0.000,-0.183 0.000,-0.144 0.000,-0.204 0.000,0.069 0.000,0.898 0.000,0.210 0.000,0.042 0.000,-0.064 0.000,-0.122 0.000,-0.146 0.000,-0.148 0.000,-0.136 0.000,-0.116 0.000,-0.094 0.000,-0.456 0.000,0.852 0.010,0.183 0.015,0.055 0.017,-0.030 0.017,-0.081 0.016,-0.107 0.014,-0.115 0.012,-0.112 0.009,-0.588-0.089,1.541 0.088,0.399-0.012,0.134-0.016,-0.041-0.016,-0.145-0.016,-0.197-0.014,-0.213-0.012,-0.204-0.009,-0.182-0.007,-0.234-0.005,-0.026-0.003,-0.018-0.002,-0.012-0.001,0.696 0.026,0.394 0.043,0.213 0.051,0.080 0.052,-0.013 0.050,-0.042 0.028,-0.217-0.006,-0.250-0.022,-0.253-0.030,-0.237-0.033,-0.208-0.033,-0.175-0.030,0.029-0.032,0.072-0.017,0.009-0.014,0.131-0.010,-0.073-0.011,-0.093-0.008,-0.099-0.005,0.084-0.003,-0.029-0.001,-0.071-0.000,-0.092 0.001,-0.097 0.001,-0.093 0.001,-0.083 0.001,-0.070 0.001,-0.056 0.001,-0.347 0.002,0.578-0.001,0.070 0.001,-0.008 0.001,-0.055 0.000,-0.078 0.000,-0.085 0.000,-0.103 0.000,-0.064 0.000,-0.054-0.000,-0.043 0.000,-0.033-0.000,-0.024 0.000,0.058-0.000,0.115-0.000,0.139 0.000,0.144 0.000,-0.510-0.000,0.607 0.000,0.038 0.000,-0.010 0.000,-0.041 0.000,0.001 0.000,-0.108 0.000,-0.112 0.000,-0.104 0.000,-0.091 0.000,-0.075 0.000,-0.059 0.000,-0.044 0.000,-0.032 0.000,-0.021 0.000,-0.013 0.000,-0.007 0.000,0.019 0.012,0.482 0.084,0.220 0.034,0.117 0.011,0.043-0.004,-0.007-0.013,-0.038-0.018,-0.055-0.019,-0.061-0.019,-0.609-0.055,0.021-0.001,1.333 0.032,0.338-0.013,0.171-0.011,0.052-0.008,-0.018-0.006,-0.234-0.005,-0.284-0.003,-0.293-0.002,-0.274-0.001,-0.240 0.000,-0.200 0.000,-0.158 0.001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1727.000 249.000,'0.010'0.003,"0.015"0.005,0.017 0.006,0.017 0.006,0.015 0.005,0.013 0.004,0.010 0.003,0.008 0.003,0.006 0.002,0.004 0.001,0.003 0.001,0.001 0.000,0.001 0.000,0.000 0.000,-0.000-0.000,-0.000-0.000,-0.000-0.000,-0.001-0.000,-0.000-0.000,-0.000-0.000,-0.000-0.000,-0.000-0.000,-0.000-0.000,-0.000-0.000,-0.000-0.000,0.000-0.000,0.032 0.044,0.064 0.073,0.075 0.084,0.063 0.070,0.003 0.013,-0.020-0.011,-0.032-0.025,-0.037-0.031,-0.036-0.032,-0.033-0.030,-0.028-0.026,-0.023-0.022,-0.018-0.017,0.250 0.237,0.170 0.150,0.103 0.080,0.053 0.030,0.018-0.004,-0.006-0.025,-0.058-0.068,-0.074-0.079,-0.083-0.085,-0.082-0.081,-0.075-0.073,-0.065-0.062,-0.054-0.051,-0.043-0.039,-0.032-0.029,0.010-0.020,0.047-0.012,0.062-0.008,0.068-0.004,0.067-0.002,0.062 0.000,0.075-0.000,-0.007 0.003,-0.029 0.003,-0.041 0.003,-0.044 0.003,-0.043 0.002,-0.038 0.002,-0.032 0.001,-0.026 0.001,-0.020 0.001,-0.015 0.000,-0.010 0.000,-0.006 0.000,0.436-0.319,0.286-0.254,0.167-0.193,0.079-0.139,0.018-0.095,-0.980 0.804,1.032-0.933,-0.046-0.004,-0.113 0.075,-0.146 0.118,-0.156 0.136,-0.150 0.137,-0.134 0.127,-0.152 0.116,-0.050-0.011,-0.034-0.039,-0.008-0.110,-0.053-0.018,-0.051-0.004,-0.045 0.005,-0.038 0.010,-0.031 0.013,-0.024-0.176,-0.020-0.134,-0.013-0.120,-0.001 0.814,-0.006-0.764,-0.004-0.029,-0.002 0.005,-0.000 0.027,0.000 0.040,0.000 0.034,0.001 0.102,0.002 0.108,0.002 0.105,0.001 0.096,0.001 0.083,0.001 0.039,0.001 0.042,0.001 0.024,0.001 0.011,0.000 0.002,0.000-0.004,-0.000 0.216,0.000-0.307,0.000-0.071,0.000-0.055,0.000-0.040,0.000-0.028,-0.000-0.018,0.000-0.010,-0.000-0.004,0.000-0.000,0.000-0.022,-0.000 0.062,0.000 0.071,0.000 0.071,0.000 0.064,0.000 0.054,0.000 0.044,0.000 0.033,0.000 0.024,0.000 0.016,0.000 0.010,0.000 0.006,0.000 0.002,0.000 0.000,0.000-0.001,0.000-0.002,0.000-0.002,0.000-0.002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4:4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7130.207 4903.890 767,'6.323'0.000'0,"0.366"0.000"0,0.820 0.000 0,0.159 0.000 0,-0.070 0.000 0,-0.089 0.000 0,-0.052 0.000 0,-0.018 0.000 0,7.504 0.000-20,-6.274 0.000 20,1.580 0.000 0,1.428 0.000-1,4.014 0.000 1,1.799 0.000-1,1.505 0.000-3,-3.050 0.000 1,2.518 0.000-1,6.332 0.000 0,3.567 0.000 0,3.308 0.000-1,2.983 0.000 1,2.612 0.000-1,2.224 0.000-3,16.214 0.000-4,6.731 0.000 1,-9.767 0.000 5,2.361 0.000 0,1.994 0.000 0,28.744 0.000-4,6.560 0.000 0,3.934 0.000 0,1.996 0.000 2,-28.419 0.000 3,-2.072 0.000 0,-2.298 0.000 3,21.638 0.000 1,-3.505 0.000 2,-26.273 0.000 4,-3.588 0.000-1,-3.501 0.000 2,8.647 0.000 3,-3.158 0.000-1,-13.479 0.000 1,-2.065 0.000-1,-1.778 0.000-2,-1.489 0.000 1,-1.213 0.000-1,-0.960 0.000-5,14.610 0.000 1,2.528 0.000 0,-7.706 0.000 1,-1.673 0.000-3,-2.248 0.000-3,-2.476 0.000 1,-7.299 0.000 0,7.677 0.000 2,-4.909 0.000 0,-6.185 0.000 0,-5.660 0.000 20,-5.194 0.000-2,-4.463 0.000-16,-3.632 0.000 0,0.423 0.000 1,-2.470 0.000-1,0.846 0.000 1,0.346 0.000-1,-1.239 0.000 6,3.394 0.000 6,-0.361 0.000-11,-2.844 0.000-4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4:5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10926.207 4265.890 767,'4.585'4.584'0,"-0.067"-0.067"0,-0.092-0.092 0,-1.576 1.945-7,-2.377 0.186 8,-0.262 1.373-1,-0.135 0.499-2,0.191 2.334 1,0.456-2.366-1,1.143-0.728 1,2.272-2.147 1,1.081-1.150-1,-2.397 1.145 1,-1.971 4.243-1,-0.527-2.854 1,-0.063 1.135 0,-0.010 4.584-1,-0.088 0.581 0,-0.067-0.113-2,-0.050-0.522 0,-0.032-1.703 2,-0.020-0.533 2,-0.015 1.215 1,-0.007 0.595 0,0.007-3.427-1,0.000-0.226-1,0.001-0.294-1,-0.004 2.661 0,0.004-0.504 0,0.004-0.470 2,0.004-0.407 0,0.003-0.333 1,0.003-0.259-1,0.002-2.160-1,0.001-0.248 1,0.001-0.215-1,0.001 1.012 0,0.000-1.034 0,0.002 2.945 1,0.001-1.978-1,-0.003-0.680 0,0.979 0.632 0,2.625 0.777 0,1.304 2.681 0,-1.039-1.861 0,-1.444-2.636 0,-0.750 0.298-1,-2.023-0.412 0,0.223 0.395-1,0.139 0.257 1,1.061 0.615-1,4.682 0.116 7,-1.692-2.650-2,0.510 0.313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4:5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11094.207 4685.890 767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4:5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9885.207 9505.890 767,'9.077'0.000'0,"-1.129"0.000"0,1.377 0.000 0,0.714 0.000 0,-2.606 0.000 0,2.911 0.000-15,3.171 0.000 12,3.208 0.000-1,3.082 0.000 0,17.296 0.000-4,10.140 0.000-1,10.112 0.000-3,9.195 0.000-2,9.381 0.000-1,8.657 0.000 1,9.676 0.000-1,9.430 0.000 1,-25.943 0.000 5,2.209 0.000-1,2.015 0.000 1,36.617 0.000-5,3.453 0.000 2,0.968 0.000 3,-0.618 0.000 3,-1.567 0.000 7,-2.000 0.000 0,-35.739 0.000 2,-3.382 0.000-1,-3.259 0.000 1,16.669 0.000 0,-1.608 0.000 2,-20.382 0.000 1,-1.942 0.000-1,-1.753 0.000 1,22.932 0.000 1,-3.458 0.000-3,-3.862 0.000-4,-3.762 0.000 4,-19.827 0.000 5,-2.576 0.000-1,-2.135 0.000-3,7.407 0.000 1,-0.256 0.000-4,4.977 0.000 0,-2.191 0.000 1,-2.631 0.000 1,-2.662 0.000 1,-2.399 0.000-2,-2.026 0.000 2,-16.640 0.000-2,-1.395 0.000 0,-1.146 0.000-1,11.670 0.000 1,-2.296 0.000-1,-4.654 0.000-1,-5.660 0.000 1,-12.686 0.000 2,-3.043 0.000-1,-2.799 0.000 0,2.361 0.000 13,-2.459 0.000 2,-0.658 0.000-10,0.488 0.000-5,-1.451 0.000-2,1.512 0.000-2,1.766 0.000-1,2.994 0.000-1,-1.795 0.000 0,-2.754 0.000 0,-3.098 0.000 1,-3.035 0.000 0,-2.734 0.000 0,0.967 0.000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4:5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2881.207 9875.890 767,'6.835'0.000'0,"2.516"0.000"0,-2.077 0.000 0,0.319 0.000 0,0.077 0.000 0,-0.033 0.000 0,-0.064 0.000 0,1.546 0.000-3,1.854 0.000-12,5.543 0.000 18,-1.103 0.000-3,2.034 0.000-4,1.670 0.000-1,4.277 0.000-1,0.348 0.000 0,4.271 0.000 2,2.392 0.000-1,-5.999 0.000 7,0.195 0.000-1,0.009 0.000-4,2.608 0.000-1,-2.132 0.000 2,0.137 0.000 1,-2.165 0.000 0,-3.638 0.000 6,-3.332 0.000 6,-3.242 0.000-9,-2.913 0.000 0,-2.464 0.000-1,1.989 0.000 0,-2.849 0.000 0,-0.105 0.000 0,1.458 0.000 0,-0.726 0.000 6,2.372 0.000 4,-0.701 0.000-10,-1.060 0.000-2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9:2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11010.207 1813.890 767,'7.137'-2.889'0,"-0.843"0.342"0,1.121-0.454 0,0.579-0.235 0,0.222-0.090 0,0.027-0.011 0,-0.054 0.022 0,-0.071 0.029 0,-0.058 0.023 0,6.741 0.931-23,-0.983 1.383 18,8.831 0.109 2,8.729 0.174 0,8.809 0.159-2,-3.372-0.409-1,8.499-0.981-6,40.841-2.171-9,19.146-0.570-5,30.187-1.962 1,14.012-1.787-3,7.082-1.847-5,2.266-1.719 2,-45.858 2.756 18,-2.905-0.444 0,-3.030-0.380 6,39.269-4.891 9,-0.826-0.871 2,-3.750-0.635 3,-5.183-0.435-1,-4.829-0.231 0,-4.185-0.088 2,-5.650-0.038 3,-6.033-0.004-3,-30.463 4.288-3,-5.990 0.840-1,-5.729 0.933 4,6.223-1.255 1,-3.598-0.007 1,4.061-1.655 4,-3.303-0.511-1,-23.334 3.982-5,-1.809-0.015 1,-1.363-0.029-7,19.350-3.839 1,0.732 0.625-2,-1.354 1.612 0,-2.490 2.065 0,-4.473 0.639 0,-5.268-0.278 0,-7.510 0.707 5,-8.193 1.239 1,-14.793 2.663-1,-2.701 0.361 0,-1.994 0.234 4,4.322-1.004 16,-3.918 0.940-23,-3.369 1.068-2,-1.848 0.873 4,-1.170 0.767 8,-0.918 0.058-13,0.822-0.527 0,1.523-0.435 0,-0.865 0.141 0,-2.066 0.342 0,-2.455 0.407 0,-2.537 0.422 0,-2.365 0.393 2,1.234-0.207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9:2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6475.207 1208.890 767,'0.000'6.487'0,"0.000"-0.182"0,8.830-3.336-7,-1.279-2.590 5,1.697-0.071 0,1.283-0.066 0,4.282-0.033-1,1.296-0.072 0,0.845-0.056-1,-4.345-0.044 1,-0.269-0.018 2,-0.372-0.014-1,-0.429-0.010 1,4.949-0.015-2,1.134-0.006 11,-0.128-0.001-5,-0.878 0.001-5,-3.034 0.005 0,-1.836 0.003 0,-1.900 0.003 1,-1.803 0.003 3,-1.607 0.003 0,2.604-0.001 1,-1.438 0.006-1,-1.513 0.008 1,0.455-0.004 2,0.141-0.001-1,0.270 0.000-3,-0.578 0.000-1,0.419 0.000 0,-0.630 0.000 0,0.955 0.000-1,1.367 0.000 2,1.680 0.000-1,-3.663 0.000-1,2.146 0.000-1,-0.470 0.000 0,-1.000 0.000 1,3.438 0.000-1,-3.023 0.000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9:4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3234.207 6196.890 767,'6.124'0.000'0,"0.149"0.000"0,2.095 0.000-6,4.555 0.000 4,-6.257-0.239 1,0.920-0.385-1,0.916-0.462 1,0.857-0.486 0,-1.760 0.207-1,0.271-0.057 0,5.768-0.792 0,1.022 0.210-2,-4.096 0.708 3,-0.300 0.176 4,-0.431 0.178-3,2.990-0.029-2,-0.807 0.282 1,-0.951-0.103 2,-0.136-0.364 1,0.043-0.478 1,0.151-0.509-4,0.399-0.259-1,-0.349 0.119 1,-0.449 0.275-1,-0.469 0.345 2,-2.646 0.642 3,0.535 0.182 1,0.783 0.169-3,4.363 0.037-1,0.186 0.229-3,-3.717 0.202 2,0.044 0.075-1,0.104 0.060 1,2.489 0.054 2,-0.280 0.046-1,0.628 0.036-1,-0.775 0.013 1,-0.020 0.000 1,0.438-0.007 2,-1.934-0.018-2,-0.874-0.010-1,-1.065-0.010-1,-1.116-0.009 1,-1.071-0.008-1,3.561 0.003 2,-2.255-0.018 0,3.422-0.007 0,-3.794-0.003 1,-0.447 0.000-1,1.447 0.000 0,1.693 0.000-2,6.262-0.001-2,1.218 0.000 0,0.318 0.000-1,-0.254 0.000 0,-10.574 0.001 3,14.732-0.000-2,3.025 0.000-1,4.126 0.000 4,-0.051 0.000 0,-1.836 0.000-3,-2.750 0.000-3,-0.831 0.000 4,0.403 0.000 4,0.355 0.000 9,0.295 0.000-12,-6.657 0.000 0,0.214 0.000-1,0.359 0.000 2,-0.340 0.000 0,-0.822 0.000-1,-1.126 0.000 0,6.049 0.000-1,1.042 0.000 0,-2.657 0.000 13,-1.236 0.000-13,-1.040 0.000 1,-2.763 0.000 0,-2.804 0.000 0,-2.595 0.000 6,-2.248 0.000-2,2.637 0.000-2,-4.352 0.000-1,1.311 0.000 0,2.247 0.000 1,3.167 0.000-2,9.573-1.515 1,10.517-2.294-2,-3.613 0.158 1,1.929-0.245-6,0.837 0.047-1,4.587-0.266 0,-1.662 0.512-1,-7.999 1.100 4,-0.669 0.388 3,-0.395 0.376 1,9.855 0.009 14,-0.112 0.553-10,-5.293 0.470-5,-2.922 0.284 1,1.021 0.216 3,-0.588 0.174-1,-8.043 0.066 11,-0.200 0.039-8,-0.014 0.024-5,9.325 0.061 0,2.360 0.000-1,-0.604-0.014 1,-2.340-0.021-1,-3.226-0.023 0,-3.472-0.023 0,-3.268-0.021 1,-2.853-0.018 12,-5.607-0.018-4,-1.179-0.006 0,-0.984-0.005-3,-0.280-0.004-1,0.234-0.003 0,0.590-0.002-1,5.835-0.003-3,5.088-0.001-2,-0.811 0.000 0,3.146 0.000-1,3.078 0.000-2,17.910-0.001-3,8.177 0.001-1,8.663 0.000-3,8.184 0.001 2,-16.890 0.001 2,0.811 0.000 1,0.256 0.000 1,14.343 0.000-3,0.970 0.000 1,-15.371 0.000 8,-3.031 0.000 0,-3.649 0.000 1,8.710 0.000 2,-8.959 0.000 0,-14.718 0.000 2,-4.647 0.000 7,-3.993 0.000 0,-1.629 0.000 26,-4.291 0.000-28,-3.571 0.000-3,-2.850 0.000 2,-2.351 0.000-1,0.352 0.000-3,0.971 0.000-5,1.114 0.000 1,1.164 0.000-1,1.146 0.000 1,7.797-0.757-1,3.389-1.147-2,3.015-0.523-1,2.521-0.100-1,-7.669 0.776 2,-0.424 0.145 0,-0.713 0.179 1,4.462-0.053-1,-0.155 0.303 1,-5.126 0.416 3,-0.369 0.164 2,-0.333 0.145-2,4.444 0.082 1,0.020 0.152-2,0.038 0.113 0,-1.031 0.081 0,-1.640 0.053-1,-4.731 0.015 0,-0.471 0.013 0,-0.215 0.006 0,2.899 0.018 14,-1.063-0.004-12,-0.731-0.003-2,-2.477-0.012 0,-2.508-0.012 2,-2.312-0.012 2,-1.992-0.010 0,1.563 0.001-1,-1.619-0.022 0,2.329-0.015 3,0.735 0.007 3,3.512 0.001-9,-0.190 0.001-2,2.089 0.000 0,2.198 0.000-1,2.069 0.000 0,1.093 0.000 2,0.406 0.000-1,-5.830 0.000 2,-0.379 0.000-1,-0.414 0.000 0,3.474 0.000 3,-2.633 0.000-1,-2.894 0.000 1,-2.788 0.000-1,-2.471 0.000 0,0.584 0.000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5:20:1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4837.477 7255.890 767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9:4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3116.207 6768.890 767,'6.172'-3.086'0,"-0.768"0.383"0,0.937-0.468 0,0.458 0.296 0,5.093 0.816-12,1.810 0.977 10,3.545 0.248-2,-2.798 0.346 2,2.263 0.107-2,2.410 0.094 1,12.239 0.055-2,8.650 0.098-3,-3.439 0.073 1,4.432 0.036-2,4.129 0.027 0,4.238 0.019 0,4.115 0.013-2,3.833 0.007 1,23.027 0.015-4,8.301-0.001 0,17.107 0.000 1,5.268-0.008 0,-23.365-0.016 5,-0.370-0.006 1,-0.731-0.005 0,13.047-0.003 1,-0.732-0.005 1,-22.095-0.005 4,-2.631-0.002-1,-2.729-0.002 4,24.987-0.001 10,-1.432-0.002-3,-25.014-0.000-6,-6.296 0.000 1,-6.932 0.000-1,3.294-0.000 0,-11.826 0.000 0,-11.922 0.000 12,-8.309 0.000 8,-6.748 0.000 28,-5.229 0.000-40,-4.093 0.000-3,1.520 0.000-2,0.220 0.000-2,0.335 0.000 0,0.393 0.000 0,-3.249 0.000-6,14.558-1.515-4,3.138-2.294-1,-0.082-1.145 5,2.602-1.215 1,-0.642 0.355-6,2.866 0.169 1,-2.191 0.465 3,1.202-0.390-1,0.908-0.533 0,15.247-2.462-1,1.741 0.658-1,-10.243 2.064 2,-3.410 0.879 0,-4.151 0.897 3,-4.389 0.854 1,-4.272 0.771 0,-5.620 0.823 0,-3.109 0.536 6,0.051 0.289 2,10.467 0.150 39,1.722 0.422-53,0.104 0.274 0,-0.882 0.161 1,-6.871 0.003 2,-1.315 0.021 0,-1.323 0.001 2,0.796 0.021 4,-1.887-0.030 0,-4.491-0.336-1,-1.183-0.469 0,-1.068-0.574 0,1.094-0.841 5,-0.947-0.208-3,2.354-0.185-2,2.772 0.233 3,-1.959 0.662-7,1.011 0.224 0,0.859 0.224-1,2.581 0.122 0,-0.420 0.248 0,-0.975 0.029 1,-1.258-0.113 0,-1.347-0.196 0,-1.305-0.234 6,-1.181-0.242-2,-1.016-0.229-3,-0.835-0.203 0,0.207-0.178 1,-0.454 0.187-1,0.241 0.397 0,1.882 0.253 12,-1.354 0.399-3,0.638 0.152-10,0.502 0.139 0,4.429 0.041-1,-0.269 0.182 1,-1.697 0.135 0,-1.810 0.091 1,-1.968 0.061 0,-1.897 0.038 3,2.446 0.086 0,-3.086 0.048-1,-0.119-0.046 1,0.197-0.132 1,7.967 0.000 5,-3.520 0.002-11,0.507 0.000 1,1.329 0.000-1,-1.863 0.000 0,0.799 0.000 1,0.809 0.000 0,6.198 0.000 1,0.643 0.000-2,-5.254 0.000 1,0.187 0.000 0,0.250 0.000 1,-0.250 0.000 1,-0.595 0.000 0,-0.812 0.000-1,2.622 0.000 0,-0.361 0.000 0,-3.677 0.000 3,-0.714 0.000 3,-0.758 0.000-4,4.126 0.000 0,1.130 0.000 1,0.061 0.000 0,-0.589 0.000-3,1.298 0.000-1,2.322 0.000 2,0.506 0.000 2,-0.636 0.000-5,-5.563 0.000 1,-0.455 0.000 0,-0.375 0.000 0,3.649 0.000 4,-1.206 0.000 1,-0.504 0.000-3,-0.035 0.000 1,-0.507 0.000 4,-0.745 0.000-5,-1.977 0.000 0,-1.778 0.000-1,-1.835 0.000 2,2.152 0.000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9:4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6744.207 9069.890 767,'4.445'-4.445'0,"1.858"-1.858"0,-1.296 1.296 0,0.287-0.287 0,-0.185 0.166 0,0.596-0.711 0,3.790-0.919-13,-1.905 2.849 13,7.850-3.063-2,4.632-1.813-2,-2.178 1.584 0,2.485-0.130-1,2.423 0.074 0,2.251 0.212 0,-2.351 2.332-1,21.063-1.409-2,9.147 0.811-3,7.386 0.851 1,2.387 1.053 1,7.586 0.666-1,6.314 0.603-8,5.112 0.530-2,4.016 0.454-1,3.046 0.377 13,2.211 0.306-1,1.513 0.239-2,26.021 0.226-6,1.156 0.182 1,10.440 0.144 13,-4.271 0.048 0,-39.239-0.102 9,-5.214-0.015-1,-5.175-0.021 1,15.577 0.036 2,-15.271-0.053-1,-21.284-0.064 4,-11.693-0.036-3,-10.461-0.031-1,-8.932-0.025 44,-7.316-0.021-3,-5.758-0.016-38,-4.345-0.012-10,-0.347-0.009 11,1.671-0.006-7,4.791-0.003 3,6.251-0.001 3,6.529 0.001-11,6.117 0.002-7,-6.075 0.004 2,2.749 0.000-1,2.738 0.001 1,3.121 0.001 0,3.247 0.001-1,3.183 0.001 0,10.486 0.001-1,2.404 0.000-1,1.388 0.001 2,-2.387 0.000-1,-1.425 0.000 1,7.599 0.000 3,-5.285 0.000 0,-8.934 0.001 7,-3.382-0.001 13,2.284 0.000-1,-0.522 0.000-5,-2.625 0.000-2,-3.661 0.000-9,-5.810 0.000 0,-5.925 0.000 0,-5.771 0.000 3,-5.176 0.000 5,-4.363 0.000-3,-3.491 0.000-3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22:0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5736.207 1443.890 767,'7.322'-1.858'0,"-1.284"0.326"0,0.396-0.101 0,0.012-0.003 0,-0.078 0.020 0,-0.059 0.015 0,-0.026 0.006 0,-0.007 0.002 0,0.001-0.000 0,2.116 0.330-16,8.451 0.667 13,-0.907 0.372 4,2.141-1.141 0,3.434-1.858-6,6.635-2.231-2,3.943-1.424-1,-7.418 1.745 5,1.374 0.149-1,1.337 0.341 0,1.768 0.462-1,1.989 0.526 0,2.054 0.547 1,13.109 0.060 0,4.640 0.760-2,5.619 0.564-1,-3.253 0.633 1,-5.957 0.479 2,-7.060 0.344 1,-14.608 0.196 1,-3.254 0.091 4,-2.839 0.064 9,2.490 0.109 17,-4.187 0.031-18,-3.366-0.001-4,-2.569-0.020 4,-4.112-0.604-4,-0.441-0.907-3,-0.129-1.118 0,0.403-0.921-4,-0.006-0.356 1,0.027-0.050-1,0.048 0.165 0,-0.391 0.482 0,0.100 0.339 0,3.024-0.335 0,-0.039 0.702 1,-2.181 0.905 2,0.193 0.355 0,0.293 0.307-1,2.087 0.189-2,-1.041 0.311 0,-1.376 0.217 0,-1.453 0.141 1,3.028 0.230-1,-3.930 0.054 0,0.401 0.083 0,-0.388-0.288 0,0.834-0.122 0,0.438 0.006 0,0.039 0.011 0,2.876 0.002 0,-2.968-0.000 2,4.402 0.000 0,4.089 0.000 0,2.706-0.000 1,1.622 0.000-3,0.809 0.000-4,3.911 0.000 0,4.056 0.000 0,-0.866 0.000 2,-0.793 0.000 1,-0.678 0.000 1,-5.100 0.000 1,-2.620 0.000 2,-2.844 0.000-1,-2.791 0.000-1,-2.564 0.000 1,-2.237 0.000 0,-1.869 0.000 3,3.544 0.000 3,-3.050 0.000 2,2.805 0.000 2,-2.420 0.000-12,2.893 0.000 0,-1.109 0.000 0,0.496 0.000-1,0.147 0.000 0,2.148 0.000-1,-0.830 0.000 0,-1.103 0.000 1,-1.195 0.000 1,-1.166 0.000 2,-0.774 0.000-1,2.279 0.000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18:0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2864.207 771.890 767,'8.159'8.160'0,"-0.108"-0.571"0,4.066-6.198-4,1.700-1.468 4,-0.895 0.044 0,7.662 0.013-2,-7.598 0.014 1,0.414 0.002-1,-0.187 0.002 1,-0.532 0.001-1,4.262 0.001 2,-0.230 0.001 1,-2.742 0.001 0,-1.882 0.000 0,-0.208 0.075-1,-2.281 7.245 1,-2.366 1.430 1,-5.604 6.764-1,-1.455 5.491-3,-0.153-0.758 0,-0.059-2.827 0,-0.013-3.955 2,-0.120-0.971 1,-1.448 2.381 1,-2.940-4.212-1,-4.383-1.470-2,-3.104 2.400 2,2.076-3.095 0,0.846-1.657-2,-1.081 1.221 0,-1.179 1.159 1,-0.417 0.542-2,-0.604 0.391 0,0.753-0.944 0,1.027-1.282 0,1.126-1.404 1,-8.805 2.992 2,6.534-5.602 3,-0.566-1.907 0,-0.659-1.290-3,-1.994 1.014-1,2.446 0.266-1,-0.489 0.125-1,0.874-0.110 1,-6.864 1.207-2,7.745-1.232 7,22.263-1.049 1,0.741-0.939-5,2.332 0.000 0,5.100 0.000-2,-4.842 1.900 1,2.288 5.136 0,0.102 1.602 0,-3.041-2.209 1,-0.702-1.530 0,-1.943-1.871 0,3.592 0.184 2,-2.109 2.657-1,-1.933-0.463-1,2.089-1.959-1,-0.494-2.659 0,-1.745 3.317 1,-4.376 5.929 0,-1.032 0.967 1,-1.137-0.252-1,-3.676 1.368 3,-0.253 1.909-3,0.036 0.767-1,0.009-1.377 0,0.006 1.137-1,0.004-3.148 1,-0.001 0.046 0,-10.679-2.449 2,-9.885-1.337 2,5.704-1.435-4,3.509-1.411-1,-0.119-0.022 0,0.188-0.242 1,-0.453 0.239-1,0.688-0.048 1,0.790 0.018-1,0.296-0.088 3,-9.093 3.624 2,3.879-2.448 0,1.766-1.819-2,1.600-3.969-1,-2.404 2.146 3,1.624 1.459-2,-3.098 0.443-3,-0.693-0.642 1,2.959-1.381 1,1.817-0.866-1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9:18:09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3032.207 1409.890 767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1115.000 153.000,'0.016'0.000,"0.025"0.000,0.028 0.000,0.027 0.000,0.024 0.000,0.020 0.000,0.016 0.000,0.012 0.000,0.009 0.000,0.006 0.000,0.003 0.000,0.002 0.000,0.001 0.000,0.000 0.000,-0.001 0.000,-0.001 0.000,-0.001 0.000,-0.001 0.000,-0.001 0.000,-0.001 0.000,-0.000 0.000,-0.000 0.000,-0.000 0.000,-0.000 0.000,-0.000 0.000,-0.000 0.000,0.000 0.000,0.000 0.000,0.000 0.000,0.000 0.000,0.000 0.000,0.000 0.000,0.000 0.000,-0.047 0.000,0.789 0.000,0.353 0.000,0.164 0.000,0.029 0.000,0.223 0.000,-0.019 0.000,-0.123 0.000,-0.181 0.000,-0.204 0.000,-0.204 0.000,-0.597 0.000,0.645 0.000,0.062 0.000,-0.006 0.000,-0.051 0.000,-0.077 0.000,-0.090 0.000,-0.662 0.000,1.052 0.000,0.113 0.000,0.003 0.000,-0.066 0.000,-0.104 0.000,-0.119 0.000,-0.120 0.000,-0.110 0.000,-0.096 0.000,-0.079 0.000,0.040 0.000,0.002 0.000,-0.011 0.000,-0.018 0.000,-0.021 0.000,-0.021 0.000,-0.019 0.000,-0.017 0.000,-0.014 0.000,-0.445 0.000,1.340 0.000,0.334 0.000,0.057 0.000,-0.117 0.000,-0.213 0.000,-0.254 0.000,-0.257 0.000,-0.237 0.000,-0.204 0.000,-0.166 0.000,0.419 0.000,0.352 0.000,0.264 0.000,0.188 0.000,0.126 0.000,0.076 0.000,0.039 0.000,-1.465 0.000,2.161 0.000,0.523 0.000,0.304 0.000,0.136 0.000,-2.686 0.000,3.734 0.000,0.012 0.000,-0.291 0.000,-0.470 0.000,-0.555 0.000,-0.402 0.000,-0.611 0.000,-0.536 0.000,-0.448 0.000,-0.356 0.000,-0.271 0.000,-0.530 0.000,0.707 0.000,0.113 0.000,0.059 0.000,0.020 0.000,-0.007 0.000,-0.024 0.000,-0.033 0.000,-0.037 0.000,-0.722 0.000,0.041 0.000,2.159 0.000,0.766 0.000,0.465 0.000,0.238 0.000,0.075 0.000,-0.034 0.000,-2.379 0.000,2.333 0.000,-0.361 0.000,-0.431 0.000,-0.438 0.000,-0.407 0.000,-0.354 0.000,-0.292 0.000,-1.285 0.000,1.383 0.000,0.120 0.000,0.051 0.000,0.002 0.000,-0.030 0.000,0.702 0.000,0.126 0.000,-0.072 0.000,-0.185 0.000,-0.237 0.000,-0.247 0.000,-0.231 0.000,-0.201 0.000,0.433 0.080,0.192 0.043,-0.024 0.017,-0.157-0.000,-0.228-0.011,-0.255-0.017,-0.251-0.020,-0.228-0.020,-0.196-0.018,-0.160-0.016,-0.497-0.032,0.525 0.017,0.036-0.011,0.051-0.008,0.055-0.005,-0.042 0.005,0.023 0.010,0.017 0.013,0.013 0.013,0.009 0.013,0.005 0.012,0.003 0.010,0.001 0.008,-0.000 0.006,-0.001 0.005,-0.627-0.076,0.043-0.000,2.097 0.069,0.814-0.010,0.351-0.012,0.029-0.013,-0.179-0.012,-0.299-0.011,-0.354-0.009,-0.363-0.007,-0.261-0.006,-0.362-0.004,-0.348-0.003,-0.312-0.002,-0.264-0.001,-0.214-0.000,-0.448 0.003,0.463-0.002,0.047 0.000,0.013 0.000,-0.012 0.000,-0.468 0.001,0.968-0.001,0.121 0.000,0.011 0.000,-0.058 0.000,-0.095 0.000,-0.109 0.000,-0.109 0.000,-0.100 0.000,-0.638 0.000,1.249 0.000,0.405 0.000,0.171 0.000,0.004 0.000,-0.108 0.000,-1.469-0.000,1.156 0.000,-0.089 0.000,-0.117-0.000,0.163 0.000,-0.168 0.000,-0.151-0.000,-0.129-0.000,-0.014 0.000,-0.109-0.000,-0.121 0.000,-0.119 0.000,-0.108 0.000,-0.092 0.000,-0.075 0.000,-0.050 0.000,-0.045 0.000,-0.031 0.000,-0.020 0.000,-0.012 0.000,-0.006 0.000,-0.001 0.000,-0.208 0.000,0.371 0.000,0.082 0.000,0.035 0.000,0.003 0.000,-0.018 0.000,-0.029 0.000,-0.034 0.000,-0.034 0.000,-0.032 0.000,-0.028 0.000,-0.295 0.000,0.472 0.000,0.073 0.000,0.026 0.000,-0.005 0.000,-0.024 0.000,-0.066 0.000,-0.066 0.000,-0.069 0.000,-0.065 0.000,-0.057 0.000,-0.048 0.000,-0.038 0.000,-0.163 0.000,0.482 0.000,0.223 0.000,0.143 0.000,0.117 0.000,-0.029 0.000,-0.080 0.000,-0.107 0.000,-0.116 0.000,-0.114 0.000,-0.104 0.000,-0.077 0.000,-0.067 0.000,-0.050 0.000,-0.035 0.000,-0.022 0.000,-0.013 0.000,-0.006 0.000,-0.001 0.000,0.002 0.000,0.078 0.000,0.104 0.000,0.117 0.000,0.034 0.000,0.040 0.000,0.009 0.000,-0.012 0.000,-0.024 0.000,-0.030 0.000,-0.032 0.000,-0.031 0.000,-0.352 0.000,0.400 0.000,0.050 0.000,0.042 0.000,0.033 0.000,0.025 0.000,0.018 0.000,-0.181 0.000,0.001 0.000,0.255 0.000,-0.054 0.000,-0.071 0.000,-0.075 0.000,-0.078 0.000,-0.073 0.000,-0.063 0.000,-0.052 0.000,-0.040 0.000,-0.030 0.000,-0.157 0.000,0.311 0.000,0.077 0.000,0.034 0.000,0.004 0.000,0.055 0.000,-0.008 0.000,-0.043 0.000,-0.061 0.000,-0.068 0.000,-0.066 0.000,-0.059 0.000,-0.050 0.000,-0.041 0.000,-0.031 0.000,-0.023 0.000,-0.016 0.000,-0.010 0.000,-0.006 0.000,-0.003 0.000,-0.000 0.000,0.001 0.000,0.002 0.000,0.002 0.000,0.002 0.000,0.012 0.000,0.018 0.000,0.020 0.000,0.020 0.000,0.018 0.000,0.015 0.000,0.012 0.000,0.010 0.000,0.007 0.000,0.005 0.000,0.003 0.000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635.000 142.000,'0.092'0.000,"0.144"0.000,0.167 0.000,0.169 0.000,0.171 0.000,0.051 0.000,-0.020 0.000,-0.063 0.000,-0.085 0.000,-0.092 0.000,-0.090 0.000,-0.081 0.000,-0.034 0.000,-0.027 0.000,-0.008 0.000,0.004 0.000,0.011 0.000,-0.186 0.000,0.259 0.000,0.038 0.000,0.018 0.000,0.003 0.000,-0.007 0.000,-0.012 0.000,-0.014 0.000,-0.015 0.000,-0.014 0.000,-0.027-0.031,0.054-0.052,0.051-0.065,0.145-0.098,-0.016-0.021,-0.045 0.006,-0.061 0.023,-0.066 0.032,-0.065 0.036,-0.059 0.035,-0.051 0.033,-0.042 0.028,0.941-0.077,0.623-0.058,0.377-0.042,0.193-0.029,0.063-0.019,-0.025-0.011,-0.078-0.005,-1.814 0.249,0.782-0.108,4.059-0.558,0.891-0.121,0.177-0.023,-0.275 0.039,-0.529 0.074,-0.640 0.089,-0.654 0.091,-0.606 0.084,-0.842 0.108,-0.575 0.067,-0.527 0.059,-0.457 0.049,-0.379 0.039,-0.301 0.030,-0.229 0.022,-0.166 0.015,-0.113 0.010,-0.043-0.016,0.004-0.039,0.032-0.049,0.049-0.052,-0.104 0.196,0.172-0.358,0.034-0.143,0.011-0.122,-0.006-0.102,0.063-0.316,0.003-0.048,0.004-0.003,0.004 0.025,0.004 0.040,0.003 0.046,-0.265 0.848,0.240-0.945,-0.045-0.060,-0.050-0.048,-0.048-0.037,-0.043-0.027,-0.036-0.018,-0.043-0.011,-0.038-0.060,-0.036-0.009,-0.033 0.024,-0.028 0.044,-0.023 0.053,-0.020 0.011,-0.017 0.057,-0.014 0.082,-0.011 0.092,-0.008 0.092,0.152 0.762,-0.232-0.814,-0.017 0.056,0.012 0.097,0.030 0.115,0.038 0.117,0.040 0.109,0.129 0.403,-0.367-0.750,-0.099-0.127,-0.031-0.019,0.014 0.050,0.041 0.088,0.054 0.105,0.058 0.107,0.056 0.100,0.252 0.452,-0.003-0.002,-0.343-0.497,-0.039-0.037,-0.004-0.013,0.018 0.003,0.031 0.013,0.037 0.019,0.278 0.490,-0.655-0.713,-0.170-0.109,-0.067-0.049,0.015 0.028,0.065 0.075,0.093 0.099,0.104 0.108,0.103 0.105,0.328 0.323,-0.591-0.585,-0.040-0.040,0.039 0.037,0.084 0.083,0.106 0.105,0.111 0.110,0.105 0.104,0.093 0.092,0.078 0.077,0.219 0.221,-0.507-0.417,-0.167-0.115,-0.098-0.067,-0.048-0.031,-0.011-0.006,0.012 0.011,0.027 0.021,0.034 0.025,0.278 0.252,0.347 0.250,-1.177-0.798,-0.226-0.164,-0.085-0.057,0.095 0.074,0.173 0.131,0.208 0.157,0.214 0.161,0.201 0.151,0.177 0.133,0.491 0.282,-0.570-0.281,-0.048 0.003,0.002 0.023,0.035 0.036,0.055 0.042,0.347 0.136,-0.688-0.236,-0.089-0.033,-0.030-0.022,0.008-0.013,0.031-0.007,0.868 0.345,-1.140-0.367,-0.104 0.006,0.022 0.038,0.100 0.055,0.141 0.062,0.155 0.061,0.831 0.180,-0.841-0.199,-0.205-0.059,-0.166-0.044,-0.326-0.078,0.029 0.013,0.108 0.035,0.153 0.047,0.173 0.052,0.175 0.052,0.857 0.176,-1.269-0.167,-0.114-0.001,-0.031-0.019,0.023-0.028,0.055-0.031,0.070-0.031,0.073-0.028,0.213 0.042,0.081 0.027,0.077 0.037,0.068 0.041,0.058 0.040,-0.297 0.034,-0.265 0.033,-0.126 0.032,-0.068 0.025,-0.026 0.019,1.037 0.014,-1.176 0.002,0.061 0.007,0.169 0.004,0.225 0.002,0.243 0.001,0.236-0.000,0.213-0.001,0.183-0.001,0.149-0.002,0.117-0.001,0.087-0.001,0.022-0.001,-0.009-0.001,-0.035-0.001,-0.048-0.001,-0.051-0.000,-0.049-0.000,0.274 0.000,-0.620-0.000,-0.137-0.000,-0.025 0.000,0.048 0.000,0.089 0.000,0.107 0.000,0.110 0.000,0.102 0.000,0.090 0.000,0.074 0.000,0.059 0.000,0.044 0.000,-0.279 0.159,-0.302 0.246,-0.291 0.281,-0.261 0.280,-0.222 0.258,-0.113 0.150,0.069-0.021,0.140-0.095,0.171-0.132,0.175-0.143,0.858-0.802,-0.558 0.635,0.094 0.010,0.101-0.002,0.058 0.052,0.117-0.086,0.102-0.102,0.086-0.106,0.069-0.101,0.053-0.090,0.039-0.077,0.028-0.064,0.002-0.194,0.001 0.012,0.025 0.737,0.009 0.288,0.003 0.180,-0.002 0.099,-0.004 0.041,-0.005 0.003,-0.006 0.050,-0.005 0.042,-0.004-0.014,-0.003-0.048,-0.003-0.066,-0.003-0.850,0.000 0.743,-0.001-0.095,-0.001-0.136,-0.001-0.153,-0.000-0.153,-0.000-0.142,0.000-0.125,0.000-0.106,0.000 0.082,0.000 0.038,0.000 0.013,0.000-0.004,0.000-0.014,0.000-0.020,0.000-0.365,-0.000 0.655,0.000 0.154,0.000 0.069,0.000 0.009,0.000-0.030,0.000-0.053,-0.000-0.716,0.000 0.950,0.000-0.012,0.000-0.096,-0.000-0.138,0.000-0.152,0.000-0.147,0.000-0.131,0.000-0.110,0.000-0.088,0.000-0.087,0.000 0.240,0.000 0.062,0.000 0.034,0.000 0.014,0.000 0.000,0.000-0.008,0.000-0.012,0.000-0.044,0.000-0.043,0.000-0.045,0.000-0.043,0.000-0.038,0.000-0.032,0.000-0.025,0.000-0.019,0.000-0.014,0.000-0.009,0.000-0.006,0.000-0.003,0.000-0.001,0.000 0.000,0.000 0.001,0.000 0.001,0.000-0.135,0.000 0.019,0.000 0.762,0.000 0.258,0.000 0.091,0.000-0.021,0.000-0.089,0.000-0.863,-0.149 0.886,-0.098 0.031,-0.059-0.023,-0.029-0.056,-0.007-0.074,0.007-0.080,-0.001-0.018,0.049-0.113,0.054-0.105,0.059-0.131,0.044-0.097,0.038-0.087,0.031-0.074,0.024-0.060,0.018-0.046,0.013-0.034,0.009-0.024,0.005-0.016,0.003-0.009,0.001-0.005,-0.009-0.049,0.009 0.256,-0.001 0.112,-0.002 0.064,-0.007-0.363,0.005 0.435,-0.001 0.037,-0.001 0.003,-0.001-0.018,-0.001-0.031,-0.001-0.036,-0.000-0.037,-0.000-0.030,-0.000-0.066,-0.000-0.065,0.000-0.059,0.000-0.050,0.000-0.040,0.000-0.031,0.000-0.023,0.000-0.016,0.000-0.010,0.000-0.006,0.000-0.003,0.000-0.000,0.000 0.001,0.000 0.002,0.000 0.002,0.000 0.002,0.000 0.002,-0.008 0.015,-0.012 0.019,-0.014 0.020,-0.013 0.019,-0.012 0.017,-0.010 0.014,-0.008 0.011,-0.006 0.008,-0.004 0.006,-0.003 0.004,-0.002 0.002,0.008 0.001,0.012 0.003,0.014 0.003,0.013 0.002,0.012 0.002,0.010 0.002,0.008 0.001,0.006 0.001,0.005 0.001,0.003 0.000,0.002 0.131,0.001 0.087,0.000 0.041,0.000 0.009,-0.000-0.012,-0.000-0.025,-0.000-0.032,-0.000-0.033,-0.000-0.032,-0.000-0.026,-0.000-0.045,-0.000-0.043,-0.000-0.038,-0.000-0.032,-0.000-0.025,0.000-0.019,-0.000-0.014,0.000-0.009,0.000-0.006,0.000-0.003,0.000-0.001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414.000 139.000,'0.013'0.000,"0.019"0.000,0.021 0.000,0.021 0.000,0.019 0.000,0.016 0.000,0.013 0.000,0.010 0.000,0.007 0.000,0.005 0.000,0.003 0.000,0.002 0.000,0.001 0.000,0.000 0.000,-0.000 0.000,-0.001 0.000,-0.001 0.000,-0.001 0.000,-0.001 0.000,-0.000 0.000,-0.000 0.000,0.045-0.010,0.069-0.015,0.078-0.017,0.076-0.016,0.069-0.015,0.058-0.012,0.046-0.010,0.035-0.007,0.026-0.005,-0.505 0.081,0.061-0.011,3.369-0.438,1.308-0.137,0.457-0.035,-0.109 0.031,-0.451 0.070,-0.627 0.088,-0.684 0.092,-0.664 0.087,-0.598 0.077,-0.508 0.064,-0.410 0.051,-0.316 0.039,-0.232 0.028,-0.161 0.019,-0.103 0.012,-0.273-0.006,-0.091-0.002,0.012 0.000,1.384-0.303,0.508-0.185,0.233-0.089,0.041-0.021,-0.084 0.023,-0.156 0.049,-0.189 0.062,-0.195 0.065,0.065 0.104,0.182 0.055,0.114 0.051,0.060 0.046,-1.623 0.112,1.973-0.074,-0.216 0.042,-0.300 0.031,-0.326 0.022,-0.314 0.014,-0.280 0.008,-0.235 0.004,-0.188 0.001,-0.360-0.035,0.854-0.239,0.501-0.170,0.424-0.128,0.346-0.092,0.272-0.063,0.206-0.039,-2.192 0.586,3.129-0.724,0.073 0.026,-0.216 0.071,-0.380 0.094,-0.454 0.100,-0.464 0.097,-0.404 0.086,-0.473 0.102,-0.408 0.089,-0.333 0.074,-0.258 0.058,-0.190 0.043,-0.132 0.030,-0.086 0.020,-0.050 0.012,-0.024 0.006,-0.006 0.002,0.006-0.001,0.012-0.002,0.015-0.003,0.016-0.003,0.015-0.003,0.013-0.003,0.042-0.004,0.171 0.000,0.072-0.001,0.034-0.001,0.007-0.001,-0.011-0.001,-0.022-0.000,-0.027-0.000,0.003-0.000,-0.007 0.000,-0.001 0.000,0.003 0.000,0.005 0.000,0.006 0.000,-0.239 0.000,0.553-0.000,0.179 0.000,0.093 0.000,0.031 0.000,0.035 0.009,-0.089 0.013,-0.111 0.015,-0.116 0.014,-0.108 0.013,-0.095 0.011,-0.078 0.009,-0.061 0.007,-0.046 0.005,-0.032 0.003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12T22:19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582.000 159.000,'0.016'0.000,"0.025"0.000,0.028 0.000,0.027 0.000,0.024 0.000,0.020 0.000,0.016 0.000,0.012 0.000,0.008 0.000,0.006 0.000,0.003 0.000,0.002 0.000,0.001 0.000,-0.000 0.000,-0.001 0.000,-0.001 0.000,-0.001 0.000,-0.001 0.000,-0.001 0.000,-0.001 0.000,-0.000 0.000,-0.000 0.000,-0.000 0.000,-0.000 0.000,-0.000 0.000,0.000 0.000,-0.000 0.000,0.000 0.000,0.000 0.000,0.000 0.000,0.000 0.000,0.000 0.000,0.000 0.000,0.018-0.017,0.041-0.025,0.047-0.029,0.047-0.028,0.042-0.026,0.036-0.022,0.030-0.018,0.023-0.014,0.017-0.010,0.012-0.007,-0.388 0.157,1.074-0.224,0.373-0.031,0.170-0.008,0.028 0.008,-0.065 0.018,-0.120 0.022,-0.146 0.024,-0.152 0.023,1.024-0.191,0.744-0.093,0.510-0.023,0.323 0.023,0.040 0.051,-0.145 0.065,-0.252 0.069,-0.302 0.067,-0.312 0.060,-2.304 0.145,2.248-0.074,0.041 0.032,-0.113 0.026,0.085 0.020,-0.322 0.019,-0.346 0.013,-0.337 0.008,-0.308 0.005,-0.268 0.002,-0.223 0.000,0.357-0.000,0.137-0.002,0.030-0.003,-0.040-0.003,-0.080-0.002,-0.099-0.002,-1.077-0.004,1.508 0.002,0.126-0.001,-0.051-0.001,-0.161-0.001,-0.219-0.000,-0.240-0.000,-0.236-0.000,-0.216-0.000,-0.632 0.000,0.012 0.000,0.859-0.000,0.110 0.000,0.015 0.000,-0.050 0.000,-0.090 0.000,-0.550 0.000,-0.220 0.000,1.380-0.000,0.094 0.000,-0.060 0.000,-0.150 0.000,-0.194 0.000,-0.205 0.000,-0.195 0.000,-0.141 0.000,-0.105 0.000,-0.106 0.000,-0.099 0.000,-0.087 0.000,-0.073 0.000,-0.059 0.000,-0.191-0.003,0.447-0.080,0.080-0.027,0.059-0.015,0.020-0.002,-0.008 0.007,-0.026 0.012,-0.036 0.015,-0.465 0.073,0.585-0.063,-0.020 0.020,-0.044 0.018,-0.054 0.015,-0.056 0.011,-0.052 0.008,-0.045 0.006,-0.037 0.004,-0.029 0.002,-0.306-0.002,0.408 0.003,0.037 0.000,-0.012-0.000,-0.042-0.000,-0.058-0.001,-0.063-0.001,-0.061-0.001,-0.055-0.001,-0.046-0.000,-0.038-0.000,-0.029-0.000,-0.021-0.000,-0.015-0.000,-0.010-0.000,0.074 0.000,0.385-0.000,0.126 0.000,0.029 0.000,-0.032 0.000,-0.066 0.000,-0.081 0.000,-0.082 0.000,-0.076 0.000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7:4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5686.207 8498.890 767,'7.183'0.000'0,"-0.591"0.000"0,0.192 0.000 0,-0.098 0.000 0,0.719 0.000-9,3.013 1.231 10,-1.612 0.307-1,-0.361-0.198-2,2.299 0.092-1,4.052 0.227 0,1.872-0.063-2,2.135-0.119 1,2.220-0.155-1,2.177-0.172 1,7.474-0.081-1,5.259-0.215-1,16.821-0.104-4,7.364-0.244 0,-14.756-0.239 3,1.151-0.085 0,0.748-0.068-1,-1.428-0.055 1,-2.909-0.042 0,-3.827-0.030 2,5.359-0.041 3,-8.005-0.019 0,-7.537-0.005 1,-9.772 0.018 8,-3.738 0.005 25,-3.111 0.006-8,-0.611 0.003-5,-0.621 0.010-7,0.630 0.009-6,-2.364 0.011-7,-0.190 0.005-1,-0.300 0.004 0,3.692 0.002-1,2.493 0.004 1,-2.423 0.003 3,0.087 0.001-3,-0.270 0.001 0,6.173 0.001-1,2.245 0.001 0,1.411 0.000 5,4.196-0.001-5,-3.229 0.000 0,1.959 0.000-1,1.795-0.001-1,1.594 0.000 0,1.376 0.000 0,1.155 0.000 1,16.414 0.000-3,4.608-0.001 1,2.641 0.000 2,1.216 0.000-1,-16.461 0.000 1,-1.661 0.000 1,-1.914 0.000 1,4.833 0.000 1,-5.031 0.000 1,-9.840 0.000 3,-2.085 0.000 1,-1.554 0.000 0,-1.621 0.000 21,-1.593 0.000-20,-1.497 0.000-5,5.229 0.000 1,-0.618 0.000 3,-2.801 0.000 3,-2.342 0.000-6,-2.493 0.000 0,-2.384 0.000-1,-4.055 0.000 0,-0.944 0.000 3,-0.741 0.000 0,4.806 0.000 5,1.368 0.000 0,-3.005 0.000-7,2.462 0.000-3,0.595 0.000 0,-3.328 0.000-1,0.161 0.000 1,0.188 0.000 0,0.480 0.000 2,0.667 0.000 1,0.767 0.000-2,5.358 0.626 0,2.802 0.980-1,4.611 0.776-1,1.655 0.160-1,0.199-0.131 0,-0.698-0.293 0,-7.588-0.771 3,-0.513-0.201 0,-0.398-0.197 0,1.378-0.139 4,0.193-0.194-2,0.343-0.168 0,-1.877-0.154-1,-0.836-0.099-1,-1.091-0.080 0,2.001-0.064 0,1.057-0.056 0,7.981 1.457 12,4.557 2.267-14,-6.774-0.466 1,1.596 0.237-2,1.521 0.005-1,1.128 0.105 0,0.796 0.173 0,0.521 0.212 1,1.870 0.289 0,-1.529-0.267 0,-2.092-0.404 2,-0.619 0.100 2,-1.235 0.231-1,-1.236 0.061 4,-2.673-0.313 7,-2.821-0.444-5,-4.636-0.831-2,-1.660-0.377 0,0.697-0.060 2,-2.328-0.509 2,-2.038-0.434 1,-1.702-0.353-2,-1.361-0.276-6,3.265-0.157-1,-2.155-0.398 1,0.593-0.315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5:20:1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4837.477 7255.890 767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7:4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1991.207 9085.890 767,'-6.322'0.000'0,"-0.557"0.000"0,-0.970 0.000 0,1.637 0.000-7,16.057 0.000 12,2.391 0.000-8,6.042 0.000-3,6.521 1.515-2,6.229 2.295 1,-6.347-0.219 0,1.929 0.683 0,1.706 0.551 2,11.825 1.465-3,5.016-0.299 0,-7.785-1.084 3,0.446 0.369 0,-0.146 0.531 0,-1.612 0.105 1,-2.580-0.203 1,-3.147-0.414-1,3.063 1.099 4,-4.137 0.011-1,-6.193-0.905 1,-3.802-0.605 24,-3.531-0.710-13,-3.130-0.735-4,-2.667-0.707 0,-2.311-0.844-1,-0.281-0.437-1,0.255-0.379-4,5.305-0.231 2,4.912-0.384 0,8.498-0.292-4,6.212-0.220-6,-6.831-0.056 1,1.827-0.044 0,1.591-0.024 0,13.448 0.676-2,0.723 1.159 1,-1.147 0.552 2,-2.175 0.135 0,-12.957-0.709 6,-2.220-0.126 0,-2.230-0.160 1,-0.292-0.097 2,-1.784-0.214 0,-1.419-0.205 3,1.038-0.120 1,-1.881-0.213-5,-1.735-0.174-1,-3.581-0.154 0,0.391-0.070 1,5.245-0.059 1,2.333-0.060-2,6.489-0.046-2,4.677-0.022-4,-7.950 0.018 0,0.226 0.000 0,-0.184 0.003-1,1.918-0.001 1,-1.788 0.007 0,-4.274 0.012 1,-1.548 0.007 3,-1.453 0.006 1,3.657 0.001 5,-2.718 0.008 6,-3.977 0.007-10,-0.663 0.004 0,-0.223 0.003 7,-0.987 0.002-8,1.659 0.001-2,1.320 0.001 0,1.016 0.001 0,0.752 0.000-1,6.269 0.001-1,2.089 0.000 0,-4.564-0.001 0,0.165 0.000 1,-0.061-0.001-1,2.374 0.000 2,1.012 0.000-1,1.208 0.000 1,5.639 0.000 0,1.342-0.001-2,2.862 0.000-1,-1.883 0.000 1,-0.359 0.000 3,0.593 0.000 1,-9.473 0.000 4,-0.319 0.000-2,-0.292 0.000-5,6.271 0.000 1,0.548 0.000 0,-6.980 0.000 1,-1.493 0.000 0,-1.822 0.000 0,6.233 0.000 0,-0.099 0.000 1,-7.570 0.000 9,-0.397 0.000-8,-0.335 0.000-2,6.100 0.000 0,-0.998 0.000 0,1.102 0.000 0,2.271 0.000 2,-5.541 0.000 2,-0.500 0.000-6,-0.835 0.000-1,3.256 0.000 0,0.977 0.000 1,0.139 0.000 5,-0.407 0.000-2,1.409 0.000-2,-1.293 0.000 0,-6.846 0.000 2,-0.035 0.000 1,0.263 0.000 0,9.621 0.000 0,4.097 0.000-4,5.766 0.000-2,6.261 0.000-2,-10.032 0.000 2,1.178 0.000-1,0.836 0.000-1,4.138 0.000 0,1.195 0.000-1,1.086 0.000 4,2.950 0.000 0,1.321 0.000 0,10.342 0.000-1,-1.796 0.000 0,-11.313 0.000 6,-3.756 0.000 0,-3.908 0.000 0,-6.936 0.000 1,-1.124 0.000-1,-0.475 0.000 7,6.300 0.000 0,5.104 0.000-8,5.555 0.000 1,2.853 0.000-6,1.803 0.000-3,1.078 0.000 0,3.497 0.000-1,9.818 0.000 0,2.899 0.000 0,-14.405 0.000 6,-2.848 0.000 1,-3.769 0.000 0,8.313 0.000-3,-8.903 0.000 1,-15.982 0.000 1,-3.416 0.000 11,-2.771 0.000 9,1.282 0.000 18,-3.687 0.000-31,-3.132 0.000-1,-3.673 0.000 1,-3.168 0.000 4,-2.598 0.000-3,0.855 0.000-3,-1.157 0.000-1,0.380 0.000 2,2.103 0.000 1,-0.694 0.000-4,3.915 0.000-2,-4.902 0.000 0,0.122 0.000 0,-0.129 0.000-1,-0.279 0.000 1,1.371 0.000 0,1.227 0.000 1,-2.299 0.000 0,0.098 0.000 0,0.006 0.000-1,2.735 0.000 1,-0.104 0.000-1,-2.596 0.000 1,0.231 0.000 0,0.354 0.000 1,2.373 0.000 0,0.178 0.000-2,1.006 0.000-1,-0.253 0.000 1,-2.041 0.000 1,-0.811 0.000 1,-0.865 0.000 0,-0.841 0.000-1,4.779 0.000 1,-0.463 0.000 0,-1.046 0.000 1,-0.989 0.000 0,-0.804 0.000-3,-1.192 0.000 0,1.722 0.000 3,-0.840 0.000-1,-0.746 0.000-1,-0.289 0.000 0,-0.047 0.000-1,0.033 0.000 1,-0.098 0.000-1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7:5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4863.207 4550.890 767,'8.619'0.000'0,"5.136"0.000"-7,0.796 0.000 3,3.613 0.000-1,3.343 0.000-1,10.564 0.000-3,3.011 0.000 1,-2.392 0.000 0,-0.020 0.000 1,3.326 0.000 4,-0.187 0.000 1,-1.076 0.000 4,-1.517 0.000 0,-8.825-0.608-2,-1.946-0.993 0,-1.954-1.204 1,0.622-0.833 2,1.133-0.273 1,-2.396 0.473-1,-0.363 0.189 0,-0.659 0.288-4,8.238-0.459-1,2.042 0.698 1,1.670 0.664 4,1.295 0.585-5,-8.273 0.658 0,0.786 0.221 0,0.973 0.185 0,11.645 0.132 0,0.960 0.197-1,-2.108 0.126-1,-3.772 0.072 1,-2.883 0.033 3,-2.089 0.006 1,-2.938-0.010 11,-3.188-0.020-5,-6.742-0.047-6,-0.314-0.012 0,0.163-0.012 6,5.774-0.000-3,-0.067-0.018-6,-5.364-0.018 1,0.426-0.006 0,0.646-0.005 1,1.307-0.004 1,1.715-0.003-2,1.926-0.002-1,10.755-0.002-1,6.236-0.001-3,9.694-0.001-2,3.819 0.000 0,-13.022 0.002 2,0.986 0.000-1,0.979 0.000 2,19.509-0.000 0,4.117 0.001-1,-18.533 0.001 3,-2.417 0.000 0,-3.203 0.000 0,5.257 0.000 0,-4.428 0.000 1,-0.003 0.000 4,-3.057 0.000 23,-12.653 0.000-14,-2.655 0.000-4,-2.661 0.000-5,4.940 0.000 0,-0.585 0.000 5,-0.240-0.000 4,-0.010 0.000-11,-0.583 0.000 0,-0.878 0.000 0,-5.295 0.000 0,-0.433 0.000-1,-0.277 0.000 3,2.700 0.000 0,0.442 0.000-2,0.541 0.000-1,-2.289 0.000 0,2.711 0.000 0,10.916 0.000-2,0.786 0.000 0,-0.846 0.000-1,-1.756 0.000 1,-4.649 0.000 0,-3.929 0.000 4,-4.038 0.000 1,-3.780 0.000 1,-3.314 0.000-1,-2.756 0.000 1,0.723 0.000 3,-0.851 0.000-1,4.297 0.000 1,1.971 0.000 1,1.526 0.000-3,1.918 0.000-8,-2.199 0.519 0,1.146 0.863 0,1.149 1.068 0,2.734 1.220 3,-0.803 0.342-2,-1.469-0.021 0,-1.824-0.263 1,-1.947-0.408 0,-0.442-0.031 0,-2.971-0.709 3,-2.660-0.659 2,0.800 0.317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8:1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14067.207 738.890 767,'6.813'0.000'0,"-0.951"2.109"0,-3.875 4.958-5,-1.225-0.338 4,-0.070 4.990-2,-0.176 3.955-1,-0.148 3.759-1,-0.105 8.235-2,-0.127 3.442-1,-0.086-1.560 1,-0.049 0.477 0,-0.033 1.813 3,-0.018 2.534 1,-0.016 6.837 5,0.000 2.881-5,-0.750 2.267-3,-1.139 1.693 1,-0.514 2.756 0,-0.090 3.152 2,-0.584 3.823 0,-0.830 3.888-2,-1.617 1.353 0,-1.949-0.299 0,1.254-17.786 1,-0.809-0.229 0,-0.775 0.102 3,-4.051 18.918 3,-0.359 1.568-4,3.813-18.798 0,0.729-1.309 0,0.885-1.475 1,-0.770 16.482 1,1.766 0.660 2,1.590-0.524 4,1.340-1.193-4,-0.400-3.762-2,-1.414-4.979 1,-0.434-5.226 2,0.201-4.909 1,0.564-5.082 6,0.732-4.734 1,1.260-9.604-5,0.463-3.004 0,0.426-2.740 0,0.268 0.579 2,0.416-0.393 3,0.379-3.420-7,0.172-0.299-4,0.135-0.240 1,-0.502 2.983-1,-0.873 0.295 0,0.021-2.970 0,-0.133-0.065-1,-0.016-0.073 1,0.066-0.327 0,0.123-0.492 0,0.156-0.587 0,-0.057 2.379 0,0.275 0.242-1,0.338-1.674 4,0.176 0.013-1,0.152 0.006-2,0.104 1.518 0,0.135-0.417-1,0.102 0.567 1,0.082-0.769-1,0.029-3.803 2,0.018-0.503 1,0.010-0.452 0,0.029 1.425-1,0.000-1.515 0,0.051 2.590 0,-0.002-3.204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8:1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13916.207 2787.890 767,'6.238'0.000'0,"2.240"0.000"0,-1.912 0.000 0,0.273 0.000 0,0.061 0.000 0,-0.035 0.000 0,-0.057 0.000 0,-0.051 0.000 0,2.963 0.000-12,-2.211 0.000 5,3.100 0.000 7,3.670 0.000 0,6.230 0.000 1,7.412 0.000-7,10.713 0.000-2,12.037 0.000-4,-2.564 0.000 1,8.150 0.000-2,8.178 0.000-1,32.207 0.000-7,14.932 0.000-3,-17.248 0.000 5,3.373 0.000-1,2.008 0.000 3,18.553 0.000 1,-3.482 0.000 1,-5.451 0.000 5,-6.383 0.000 3,-19.725 0.000 2,-2.033 0.000 6,20.002 0.000 2,-14.904 0.000-1,-16.641 0.000 21,-16.227 0.000-2,-14.545 0.000-5,-12.242 0.000-5,-9.768 0.000-8,-7.406 0.000-3,-16.043 0.000 0,-1.141 0.000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8:2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14017.207 754.890 767,'0.000'6.505'0,"0.000"-0.314"0,0.000 6.410-7,0.000-5.177 5,0.000 0.813 0,0.000 0.458 0,0.000 0.183 0,0.000-0.021 0,0.000-0.165 0,-0.625 1.975 0,-0.980-0.286 2,-1.535 0.649 0,-1.307-0.460 2,0.090-2.704-1,-0.953-0.458-1,-0.971-0.430 0,-2.143 0.731 0,0.432-1.333-1,0.963-1.369 0,1.201-1.270 0,-2.191 0.639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8:2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14017.207 721.890 767,'6.402'0.000'0,"1.518"0.000"0,-0.180 0.000-7,1.658 0.000 5,3.629 0.000 2,-4.787 0.189 0,-0.121 0.287-1,-0.617 0.320-1,-0.863 0.312 1,3.873 1.900-2,-3.133 0.748 3,-2.207 2.138-1,-0.844 2.617 5,1.514 1.623 1,-2.541-4.970-6,0.154-0.118-1,0.098-0.189 1,0.205-0.039 0,3.758 4.050 0,-0.145-0.902 0,-0.127-1.372 2,-0.537-2.291-1,-0.471-1.978 2,1.084-0.245-1,-3.420 2.691 2,-4.064 1.886-2,-0.137 0.047 0,0.195 0.300-2,0.078 0.838 0,0.021 0.154 1,0.010-0.927-1,0.004 1.430-1,-0.002-1.749 1,-0.002 1.179-1,1.467-0.744 0,2.227-1.913 2,2.986 4.200 0,-3.227-4.080 0,1.748 4.350 0,0.566 2.810 0,-1.666-2.866 0,-0.258 0.192-2,-0.365-0.078 0,0.490 2.648 0,-0.832-1.687 0,-0.783-1.972 0,-0.682-1.971 3,0.117 1.695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8:24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15713.207 2636.890 767,'3.479'6.753'0,"-0.252"-0.493"0,0.104 0.207 0,-0.047-0.091 0,1.271-1.554 0,1.283-3.237-9,0.898 0.082 11,2.547 2.689-3,-1.027-0.397-1,2.061 0.986 1,-0.064 0.024-2,-0.844-0.320 1,-1.240-0.499 0,-1.369-0.563 0,-1.324-0.552 0,2.129 1.627 1,-1.627 0.021 1,-1.852-0.177 0,1.346-1.932 3,0.719-2.567 3,-0.006-0.006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8:2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15864.207 2820.890 767,'0.000'6.223'0,"-0.408"1.086"0,-4.977 0.855-7,-1.729 0.035 4,2.725-3.449 2,-0.420 0.329-1,-0.322 0.254 0,0.498-0.589 1,-0.184 0.116-1,-0.174 0.106 0,0.250-0.287 0,-0.139 0.115 2,-0.137 0.123 2,-0.549 0.553 0,-0.078 0.110 0,-0.035 0.081-2,0.973-0.950-1,-0.225 0.240 1,-3.551 3.589 0,-0.445 0.456-1,0.775-0.876 1,0.650-0.803 0,0.824-1.000-1,0.865-1.044 0,0.824-0.988 0,-2.904 1.802 0,1.984-2.357 1,-1.049-0.378-1,0.703-0.817 1,1.504 1.543-1,-4.699 7.675 2,3.613-3.872 0,0.492-0.447-1,0.762-0.917 1,0.863-1.125 0,-1.256 2.016-1,1.756-2.191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8:2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15965.207 855.890 767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8:44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13916.207 2720.890 767,'9.680'-7.368'0,"-0.451"0.342"0,-0.006 0.005 0,-0.141 0.108 0,-0.035 0.026 0,0.006-0.002 0,2.104 0.422-7,-0.281 2.356 6,5.805-4.092 2,-7.246 1.928-2,1.355-2.737-1,-0.791 0.587 1,1.822-0.987-1,2.059-0.777 1,7.498-4.716-1,0.238 0.030-1,-6.586 4.500 1,-0.949 0.537 1,-1.088 0.579-1,2.502-2.120 1,-2.561 1.578 3,-2.445 1.574 0,4.377-4.146 2,-5.176 1.950-2,-0.861-6.725 0,-1.510 0.619-1,-1.619 4.157-1,0.623 1.816 0,3.264 3.968-1,1.412 2.185 0,1.787-6.448 2,1.273-0.699 1,-1.979 3.034 0,1.824 0.202-4,3.076-0.691 0,1.021 0.129-2,-5.164 2.345 3,-0.520-0.280 2,-0.684-0.412-1,3.119-4.089-1,-1.354-1.297 1,-0.496-0.417 1,0.064 0.151-1,0.398 0.481 1,0.564 0.637-1,-2.279 3.088 0,1.057 0.593 0,1.258 0.560 0,2.900-0.716 0,-0.137 0.262-1,1.549-1.399 0,-0.234-1.043-1,-5.848 2.729 3,-1.232 0.017 1,-1.396 0.106-2,2.604-1.804-1,1.705 0.155 1,-2.465 2.072 1,-0.049 0.233 2,-0.303 0.224-4,0.369-0.313 0,-0.697 0.241 1,-0.762 0.226-1,0.729-0.943 2,-0.676-0.037 0,6.516-5.218 1,-7.361 5.720-1,4.268-2.376 0,2.150-0.336-3,-1.922 0.943 0,1.262-1.618 1,1.246-1.982 0,0.393-1.095-1,-0.234-0.412 0,-0.670 0.093 0,4.318-4.067 0,-1.979 2.003-1,-2.057 2.370 1,-1.920 2.380 5,-1.670 2.174-1,-1.365 1.856-1,-1.049 0.993-1,10.131-6.796 5,-6.143 3.205 5,1.355-1.398-12,0.211-0.616-1,-2.018 1.996 1,-0.035 0.990 0,-0.025 1.238 0,-0.020 1.316 4,-0.014 1.278-2,1.506-1.405 0,-0.840-2.090-1,1.982-1.275 1,3.510-0.669 2,-0.875 0.735-1,-0.209-0.051-2,-4.383 2.089 0,-0.887 0.206-1,-0.986 0.224 1,5.146-3.955 1,1.783-2.024 3,-2.938 1.476-2,-0.242-0.344-2,-0.521-0.109 0,-0.676 0.055-1,-0.736 0.161 1,3.018-1.864 0,0.875 0.736-1,-1.887 2.501 1,-0.721 1.617 2,-3.811 2.581 1,-0.809 0.606 0,-0.813 0.431-1,4.715-3.141 3,2.295-2.195-1,-1.383 0.392-4,-0.795 0.135 0,-1.340 0.575-1,-1.594 0.814 1,-1.637 0.908 0,-1.168 1.151 0,5.783-3.486 3,-2.844-1.912 4,-4.434 2.940-3,1.512-1.199-4,1.852-0.933-1,1.932-0.695 0,-1.564 2.383 0,0.979 0.186 1,0.924 0.304-1,3.965-1.875 0,-0.191 0.415 1,1.506-2.020 1,-0.279-1.704 0,-3.662 1.754 3,-1.869 0.579-2,-2.078 0.953-2,-2.072 1.132 0,4.047-7.614 1,-3.242 3.773 6,0.035 3.167-3,5.553-2.778-2,-5.744 5.528-2,0.293-0.261 1,3.988-4.465 1,0.631-3.087-2,-0.969-0.514 0,-2.830 2.914 0,-2.396 3.084 1,0.598-4.228 0,-0.564 4.822 5,4.039 0.831-4,1.018 0.642-3,3.447-2.642-1,-2.094 0.637 5,-3.320 0.529-2,-0.314-6.758-1,-3.732 4.308 1,-0.186-0.029-1,0.365-0.933 1,0.193-0.594-2,2.258-4.181 0,-0.430 1.096-1,-0.658 1.678 2,-0.748 1.904 1,2.979-4.756 0,1.891-2.806 3,-2.842 5.794 0,-0.002 0.471-1,0.127 0.203-4,-0.316 0.799 0,-0.592 1.147 0,-0.740 1.309 0,-0.357 0.626 1,3.701-4.937 2,-4.949 5.728 1,-3.020-2.054 5,1.834 1.099-3,2.027 1.059-1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5:20:1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4854.477 7255.890 767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8:45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16167.207 805.890 767,'-12.660'0.000'0,"-2.254"0.000"0,3.652 0.267 0,-0.152 3.597-8,-1.701 2.178 9,-5.381-1.502-2,7.451-2.026 1,-0.891 1.925-1,-5.197 2.947 0,-2.773 0.852-1,7.482-4.339 2,-3.072-0.758 1,-4.217-0.738-2,3.371-0.470 0,-2.244 0.575-1,-2.309 0.825 0,-13.535 2.821-1,-4.830 1.158-1,-1.691 2.276-1,0.355 2.748 2,3.588 0.660 0,5.684-0.833 1,6.248-1.600 1,6.023-1.917 2,5.344-1.934-1,-1.295 1.662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8:4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16183.207 838.890 767,'0.000'11.680'0,"0.000"5.824"-5,0.000-2.284 3,-0.518-0.912 0,-0.863 1.564-1,-1.068 0.633 1,-1.287 2.669 0,-0.342-0.921 0,0.033-1.419 1,-0.592 0.133-2,-0.477-0.682 3,-0.557-0.421 2,-0.563-0.222 1,0.098-0.981-2,0.514-1.395 0,0.744-1.557-1,-2.514 7.352-1,3.137-6.501 3,1.947-1.798 1,3.795 0.777-1,-1.529 0.021 1,0.037 2.126-1,0.004 0.110-3,0.000 0.137 0,0.000-2.067 0,0.000 0.969 0,0.000-1.213 0,0.000-0.293 0,0.000-0.317 5,0.000 0.468-2,0.000 3.277-2,0.000-3.016-2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8:47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16503.207 1762.890 767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18:5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7685.207 9169.890 767,'8.690'0.000'0,"-1.160"0.000"0,1.248 0.000 0,0.610 0.000 0,0.207 0.000 0,0.003 0.000 0,-0.073 0.000 0,5.474 0.000-5,3.667 0.000-16,6.395 0.000 17,4.614 0.000 0,-6.698 0.000 0,1.230 0.000 1,1.055 0.000-1,9.347 0.000-1,3.110 0.000 0,-5.408 0.000 2,2.638 0.000-1,2.869 0.000 1,22.917 0.000-2,8.106 0.000-5,6.202 0.000-2,4.499 0.000 1,-16.782 0.000 3,-0.606 0.000 0,-1.054 0.000 4,-1.091 0.000 0,-4.922 0.000 1,-11.078 0.000 3,-5.337 0.000 0,-5.355 0.000 0,3.831 0.000 0,-7.027 0.000 37,-5.458 0.000-1,-4.023 0.000-22,-3.513 0.000-4,-2.890 0.000-6,-5.210 0.000-2,-1.103 0.000 2,-0.893 0.000-1,1.567 0.000 0,-0.654 0.000-1,0.366 0.000 0,0.951 0.000-1,-2.392 0.000-1,0.039 0.000-1,-0.030 0.000 0,-0.079 0.000 0,-0.110 0.000 0,-0.126 0.000 1,1.644 0.000 0,0.022 0.000 0,0.820 0.000 1,-0.095 0.000-1,2.174 0.000 1,3.351 0.000-1,-3.310 0.000-1,0.181 0.000-2,-0.155 0.000 1,6.021 0.000-2,2.597 0.000 0,0.491 0.000 6,2.426 0.000-5,2.334 0.000-1,3.366 0.000 0,3.779 0.000-2,3.767 0.000 0,3.479 0.000 0,3.040 0.000 2,2.535 0.000 0,6.909 0.000-2,1.281 0.000 0,-12.499 0.000 4,-1.831 0.000-1,-2.157 0.000 1,2.812 0.000 1,-2.889 0.000-1,-0.322 0.000 8,-4.132 0.000-1,-4.652 0.000 6,-4.551 0.000-3,-5.849 0.000-2,-1.580 0.000 0,-0.957 0.000 8,-2.725 0.000-13,-0.495 0.000-1,-0.371 0.000 0,0.535 0.000 0,1.156 0.000 0,1.544 0.000 2,10.653 0.000-3,5.485 0.000-4,5.104 0.000-1,4.420 0.000-1,-8.977 0.000 2,2.281 0.000-1,0.577 0.000 2,-0.663 0.000-1,-1.517 0.000 1,4.518 0.000 1,-4.205 0.000 1,-2.150 0.000 0,-5.124 0.000 6,-9.007 0.000 0,-1.843 0.000 14,-1.445 0.000-5,2.096 0.000-5,-2.319 0.000-6,-1.978 0.000 0,-1.596 0.000-1,-1.222 0.000 0,-0.889 0.000-1,2.127 0.979 1,-0.234 1.877 1,0.355 0.688 2,-0.895 0.474-1,3.356 2.723-2,3.478 2.181-5,0.879 0.116 0,-4.434-2.854 1,-0.414-0.567 1,-0.546-0.670-1,3.676 0.514 0,0.210-1.297 5,-0.365-1.154 3,-0.679-0.965-4,-0.810-0.765-1,-0.815-0.576 0,-0.790 0.303 3,-0.706 0.806-2,-1.450 0.240 1,-1.271 0.017-1,-1.270-0.161-1,2.538 1.096 1,-1.487-0.601 0,0.671-1.743-1,1.373-0.850 3,-0.664 0.056 0,-1.212 0.068-4,-0.766 0.067 0,0.870 0.007 1,-0.200-0.005-1,2.583-0.002 1,-2.057 0.000 0,-1.417 0.000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20:01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2696.207 805.890 767,'6.549'0.000'0,"-0.132"0.000"0,-0.130 0.000 0,-0.029 0.000 0,0.777 0.000 0,1.786 0.000-11,-0.537 0.000 9,3.207 0.000 0,3.329 0.000 0,7.964 0.000-2,6.769 0.000-3,1.311-0.267-1,4.189-0.445 0,3.703-0.550 0,12.206-0.834-3,-0.890-0.178 0,-12.471 0.222 4,-3.255-0.336 1,-3.668-0.394 0,-3.807-0.149 1,-3.725 0.032 1,-3.492 0.159 15,0.833-0.306 8,-2.868 0.467 4,-2.357 0.405-6,-3.113 0.514-14,-2.746 0.455 0,-2.293 0.381-1,2.076 0.014-1,-2.257 0.742-1,-0.850 0.515 0,1.291-0.213 1,-0.133-0.188-1,2.067-0.014 1,1.177-0.011 0,-0.316-0.009 0,1.625-0.005 0,1.755-0.004-1,7.331-0.003-3,5.606-0.002-2,-2.823 0.000 0,2.771-0.000 0,2.602 0.000 0,10.271-0.000-2,6.380 0.000-1,-1.958 0.001 0,1.185 0.000 1,-5.688 0.001 2,-1.560 0.000 0,-2.100 0.000 0,11.839 0.000 1,-0.627 0.000 8,-4.292 0.000 4,0.566 0.000-4,-8.836 0.000-3,-0.203 0.000 0,-0.176 0.000-1,-1.453 0.000-1,-2.293 0.000 1,-2.784 0.000-1,2.345 0.000-1,-4.426 0.000 1,-6.572 0.000 1,-2.926-0.000 12,-2.569 0.000 6,-1.708 0.000-5,-1.702 0.000-6,-2.185 0.000-2,-0.873 0.000-1,-0.670 0.000-1,1.576 0.000-1,-0.331 0.000-1,1.381 0.000-1,2.291 0.000 1,-2.499 0.000-2,0.214 0.000-1,0.012 0.000 1,-0.133 0.000-1,-0.229 0.000 0,-0.288 0.000 1,3.560 0.000 0,2.611 0.000 3,-1.107 0.000-1,0.129 0.000-3,-0.328 0.000-1,1.984 0.000 1,0.160 0.000-1,2.515 0.000 3,1.276 0.000 1,2.080 0.000 0,2.379 0.000-3,-6.417 0.000 0,-0.577 0.000 0,-0.911 0.000 0,3.538 0.000 0,0.254 0.000-1,-4.364 0.000 4,-0.809 0.000 5,-0.968 0.000-7,-1.036 0.000 1,-1.035 0.000 0,-0.986 0.000 0,0.799 0.000 3,-1.736 0.000 0,-1.637 0.000 0,3.257 0.000 2,-3.985 0.000-4,0.129 0.000 1,0.549 0.626 1,-1.385 0.980 0,2.186 0.777-2,0.993 0.160-3,-2.337-0.762 1,0.056-0.133-1,-0.016-0.172 1,2.690 0.190 0,-0.015-0.368 0,-2.254-0.485 2,-0.269-0.189-1,-0.277-0.165 0,0.952-0.099 1,-1.245-0.169-1,2.502-0.124 1,-2.688-0.355-1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20:1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3586.207 3106.890 767,'7.467'0.000'0,"-0.662"0.000"0,0.182 0.000 0,-0.103 0.000 0,3.824 0.000-11,-2.595 0.000 10,3.241 0.000 0,3.464 0.000-1,4.762 0.000-1,4.170 0.000-3,-0.997 0.000 0,0.631 0.000 0,-0.119 0.000 0,10.235 0.000 0,1.669 0.000 1,-9.146 0.000 3,0.663 0.000 4,0.785 0.000-4,12.653 0.000 0,1.587 0.000-1,-4.194 0.000 0,-1.142 0.000 0,0.225 0.000 2,-4.610 0.000 1,-9.030 0.000 2,-1.560 0.000 1,-1.003 0.000 2,1.306 0.000 10,-2.182 0.000-15,-4.650 0.000 0,-0.164 0.000 0,0.259 0.000 3,5.340 0.000 7,-1.261 0.000-12,-1.701 0.000 0,-1.816 0.000 0,-4.064 0.000 3,-1.521 0.000 4,-1.425 0.000-1,-1.272 0.000-2,-1.091 0.000 0,4.012 0.000 1,2.714 0.000-1,-5.060 0.000-2,-1.498 0.000 1,0.016 0.000-1,-0.020 0.000 1,3.295 0.000-2,1.216 0.000 1,0.527 0.000 0,0.064 0.000-1,0.491 0.000-1,0.706 0.000 1,-3.544 0.000 2,-0.233 0.000-1,-0.315 0.000-1,2.404 0.000 0,0.622 0.000 0,-1.547 0.000 2,1.124 0.000 0,1.329 0.000-2,1.145 0.000 0,0.959 0.000-1,0.782 0.000-1,1.421 0.000 0,1.808 0.000-1,1.999 0.000 2,9.570 0.000-1,4.333 0.000-2,3.954 0.000-1,3.419 0.000-1,-5.955 0.000 3,-1.948 0.000-1,-2.923 0.000 2,-5.294 0.000 0,-3.016 0.000 1,-2.950 0.000 0,-0.860 0.000 0,-2.872 0.000 14,-1.617 0.000 7,-3.057 0.000-5,-2.613 0.000-7,-2.137 0.000-2,1.996 0.000-3,-1.482 0.000 0,-0.157 0.000-2,1.719 0.000 0,1.022 0.000 0,0.511 0.000 0,0.156 0.000 0,-1.039 0.000 0,-0.159 0.000-1,-1.493 0.000 1,-0.297 0.000 0,-0.299 0.000 1,0.187 0.000-1,-0.195 0.000 1,-0.148 0.000-1,-0.106 0.000 0,-0.071 0.000 0,1.406 0.000-1,0.084 0.000 0,0.030 0.000 0,-0.006 0.000 2,0.019 0.000 2,0.030 0.000-2,3.454 0.000-1,2.059 0.000 0,-5.633 0.000 0,0.461 0.000 0,0.621 0.000-1,0.663 0.000 0,0.629 0.000 0,0.196 0.000-1,-0.083 0.000 0,1.984 0.000 0,3.055 0.000 5,-3.783 0.000-1,0.063 0.000-5,-0.254 0.000 1,-0.200 0.000 0,-0.151 0.000 0,-0.111 0.000-1,2.798 0.000 4,-1.271 0.000 1,-1.504 0.000-2,-1.529 0.000 0,-3.071 0.000 0,-0.580 0.000 2,7.650 0.000 3,-3.779 0.000 0,-1.437 0.000-4,0.248 0.000-3,0.014 0.000 0,2.917 0.000 0,-0.902 0.000 0,-1.131 0.000 1,-1.169 0.000 2,2.498 0.000 0,0.657 0.000 2,-5.542 0.000-1,4.865 0.000 2,-2.223 0.000-5,-0.253 0.000 0,0.093 0.000 1,1.155 0.000-1,0.593 0.000 1,-0.952 0.000 1,0.640 0.000 0,2.107 0.000-2,-6.034 0.000 0,2.997 0.000 2,-2.567 0.000-1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20:1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9935.207 838.890 767,'7.393'0.000'0,"-1.006"0.000"0,1.046 0.000 0,0.504 0.000 0,0.168 0.000 0,-0.001 0.000 0,-0.063 0.000 0,-0.383 0.000 0,1.575 0.000-19,10.876 0.000 23,4.588 0.000-6,5.703 0.000-5,8.941 0.000-3,-4.183 0.000 1,6.614 0.000-3,6.306 0.000-1,5.896 0.000-1,26.037 0.000-3,4.329 0.000-1,1.480 0.000 1,21.753 0.000-5,-2.761 0.000 5,3.460 0.000 1,-9.434 0.000 6,-12.232 0.000 18,-12.833 0.000 9,-12.854 0.000 2,-11.722 0.000-4,-16.316 0.000 11,-4.630 0.000-1,-3.512 0.000 2,-0.118 0.000-18,0.820 0.000-5,-2.269 0.000 0,0.626 0.000-5,0.643 0.000 0,-0.427 0.000 0,-1.169 0.000 0,-1.642 0.000-1,4.231 0.000-1,-4.135 0.000 0,-4.017 0.000 1,-3.588 0.000 12,-5.261 0.000-2,-1.216 0.000-2,-0.938 0.000-1,0.651 0.000 2,-0.509 0.000 0,0.434 0.000-2,0.020 0.000-5,0.156 0.000 1,0.226 0.000-1,-1.198 0.000-1,1.324 0.000 1,1.646 0.000-1,8.542 0.000-2,5.290 0.000-2,1.915 0.000-1,-0.294 0.000 1,-7.658 0.000 2,-1.225 0.000 0,-1.340 0.000 0,3.031 0.000-1,-2.183 0.000 9,-1.952 0.000 2,-1.639 0.000-1,-3.084 0.000-2,-1.115 0.000-1,-0.991 0.000-1,3.945 0.000 0,-2.063 0.000-1,0.096 0.000 1,-0.734 0.000 0,0.865 0.000-1,0.968 0.000-2,1.540 0.000 0,0.832 0.000 0,-5.468 0.000 0,0.487 0.000 1,0.561 0.000-1,1.661 0.000-1,0.073 0.000 1,-0.171 0.000 1,-1.401 0.000-1,-0.067 0.000 0,1.014 0.000 1,-0.174 0.000 1,-0.209 0.000 0,-0.221 0.000 0,-0.213 0.000-1,0.624 0.000-1,-0.932 0.000 0,-1.015 0.000 0,3.494 0.000 0,-2.936 0.000 4,-0.025 0.979-1,-0.639 2.379 0,3.076 1.050 0,0.508-0.743-1,-0.365-1.085-2,-0.040-0.946-1,-1.384-0.913 1,-1.145-0.536 3,9.020-0.258-1,-3.676 0.001-3,1.045-0.004-1,-2.232 0.646 1,0.711 1.029 0,0.762 1.246 0,2.326 1.370 1,-0.208 0.286-1,0.755 0.271 0,-1.039-0.533 0,-4.650-1.525 1,-0.717-0.391 3,-0.666-0.388 1,2.190 0.030-1,-0.780-0.594 1,-2.576-0.589-2,-0.437-0.249 1,-0.357-0.200-1,2.261-0.162 1,1.083-0.167-1,-0.428-0.084-1,0.233-0.047-1,0.998-0.038-1,-0.192-0.000 1,-1.063 0.016 1,-1.334 0.022 0,-1.446 0.025 1,2.449-0.035-1,-2.727 0.058 0,0.310 0.108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21:4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16284.207 3123.890 767,'8.256'0.000'0,"-0.299"0.000"0,1.350 0.000-8,0.791 0.000 6,-0.916 0.000-1,-1.871 0.000 1,0.846 0.000 4,-0.168 2.924-1,-2.141 1.445 0,0.602 1.311 1,1.318 1.665-3,-3.404-2.844 0,-0.064 0.425 0,-0.248 0.337 0,-0.092 1.665 0,-0.516 1.696 0,-0.545 1.925 0,-0.467 1.712 0,-0.535 0.659-2,-0.287 3.855 0,-0.572 0.570 0,-0.438 0.314 1,-0.318 0.131 4,-0.191-5.381-3,-0.086-0.695 0,-0.063-0.779 1,0.658 5.061 0,1.115 2.140 2,-0.191-4.850 1,0.123-0.291-5,0.012-0.552 0,0.578 1.391 0,0.318-1.622 1,0.355-1.735-1,0.357-1.687 4,0.334-1.539 1,0.293-1.336-2,0.248-1.111-1,4.305 2.300 1,-1.459-2.874 0,0.467-0.543 2,-1.115 0.043 1,-1.240 0.039-1,1.859-1.669 0,0.357-1.566-1,1.145-0.497-1,-0.900-0.115-1,-0.602-0.563 0,2.410-2.695 0,0.266-2.016-2,-3.225 1.018 1,-0.559 0.063 0,-0.818 0.383-1,2.295-2.170 1,-2.143 1.254-1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21:4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16536.207 3173.890 767,'-7.158'0.000'0,"0.465"2.662"0,1.180 1.994-6,-2.061 3.474 4,1.498-1.223 0,-0.387 0.649-1,-0.236 0.373 1,-2.992 3.526-2,-0.184 0.071 0,0.412-0.605 2,0.736-0.960 2,0.867-1.089 0,0.865-1.069 1,1.734-2.015-1,0.512-0.655 1,0.426-0.559-1,-3.373 3.291 3,3.080-1.791-1,-0.451 2.691 1,1.209-1.677-3,-0.207 0.441-1,-0.225 0.226 0,-2.219 2.209 0,-1.471 0.028-1,0.127-1.195 1,-0.064-0.601 0,0.238-0.701 1,0.426-0.724-1,0.525-0.694 1,-0.160-0.011-1,1.260-1.167 1,-1.969 1.785 0,3.047-2.037 3,5.834 1.472 1,-1.289 0.810 0,-0.006 1.375-1,0.010 0.190 0,0.000 2.559-5,0.000-3.568 1,0.000-0.294-1,0.000-0.735 1,0.000 3.511-1,0.000-3.904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8:21:4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14369.207 553.890 767,'4.463'-4.463'0,"0.180"-0.182"0,0.268 0.712 0,3.131 2.460-7,1.535 4.379 6,-1.900 0.610 0,0.410 0.395-1,0.150 0.085 1,-0.229-0.216-1,-0.463-0.398 0,-0.584-0.490 0,0.020-0.138 0,-1.098-0.465 2,2.818 1.285 1,-3.150-0.789 0,-0.471 0.879 1,-0.244 1.290 0,-1.180 0.433-1,0.502 2.160-2,-1.188-1.735 1,0.092 0.321 0,0.475 0.113 0,0.984 0.219 0,1.145 0.406 1,1.131 0.636 1,0.211 0.518-3,-1.676 1.050 0,-1.805-0.044 2,-1.422-0.310-1,-0.855 0.034 0,-0.561-2.746-1,0.943 0.297 1,3.270-2.056 1,-0.238 0.340-1,2.777-4.540 1,-0.605-6.032-2,1.949-2.740 0,-4.732 3.867 1,2.170-4.905-1,-4.100 3.853 1,-0.584-1.624 0,-0.594 0.803 0,-0.289-0.079 0,-0.232 0.159 0,-0.184 0.309 0,0.146-4.572-1,1.475 1.263 1,0.107 3.459 0,0.164-0.253 0,-0.188-0.025 1,-0.154-0.614-1,-0.217-0.681 1,-0.246-0.681-1,-0.248-0.638-1,-0.234-0.568-1,-0.273 1.179 1,-0.137-0.120 0,-0.076-2.274 0,-0.145 0.093 0,-0.109-0.015 12,-0.090 1.719-14,-0.055 1.926 1,-0.109-1.702 0,-0.215 15.723 4,0.375-0.654 0,-0.012 0.487 0,0.000 0.062 0,0.000 0.005 0,0.000-0.002 0,0.000 0.942-2,0.000 4.076-2,0.000-5.334 0,0.000 1.639 0,0.000 1.837 0,0.000 5.281-1,0.000 0.411 0,0.000-0.582-1,0.000-1.515 1,0.000-2.034 0,0.000-2.153 2,0.000-2.044 2,0.000 2.189 0,0.000-2.741 3,-1.516 1.098 0,-2.293-1.537-4,-0.156-0.114 0,-0.756 0.814 0,-0.574 0.485 0,-2.346 2.601 0,-0.631 0.165-1,2.191-2.964 1,-0.010-0.194-1,0.027-0.206 0,-1.662 2.240 1,-0.152 0.908 1,-0.961 1.570-1,-0.074 0.063-1,-0.008-0.290 1,0.033-0.477-1,1.047-1.715 1,0.586-1.159 0,0.645-1.206 1,0.635-1.143-1,0.580-1.015 0,0.498-0.856 0,-3.754 1.911 0,0.992-1.597-1,2.066-1.524 1,-0.113-0.136 1,1.525 2.027 2,-0.135-0.191 0,0.006-0.001 0,-1.746-6.586-1,-1.404-4.890 0,3.115 2.867 0,-3.705-3.728-4,2.301 2.257 0,1.512 1.488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15:20:1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4787.477 7204.890 767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0:25:04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20584.207 4265.890 767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0:25:07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-288.659 3677.890 767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0:25:07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-445.909 3677.890 767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0:25:07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-524.409 3677.890 767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0:25:07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-563.909 3677.890 767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0:25:08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-583.409 3677.890 767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0:25:08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-593.409 3677.890 767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0:25:08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-598.409 3677.890 767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0:25:08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-600.909 3677.890 767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0-12T20:25:11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-668.909 3963.890 767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" Type="http://schemas.openxmlformats.org/officeDocument/2006/relationships/customXml" Target="../ink/ink5.xml"/><Relationship Id="rId7" Type="http://schemas.openxmlformats.org/officeDocument/2006/relationships/customXml" Target="../ink/ink4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35" Type="http://schemas.openxmlformats.org/officeDocument/2006/relationships/slideLayout" Target="../slideLayouts/slideLayout1.xml"/><Relationship Id="rId34" Type="http://schemas.openxmlformats.org/officeDocument/2006/relationships/image" Target="../media/image13.png"/><Relationship Id="rId33" Type="http://schemas.openxmlformats.org/officeDocument/2006/relationships/customXml" Target="../ink/ink21.xml"/><Relationship Id="rId32" Type="http://schemas.openxmlformats.org/officeDocument/2006/relationships/image" Target="../media/image12.png"/><Relationship Id="rId31" Type="http://schemas.openxmlformats.org/officeDocument/2006/relationships/customXml" Target="../ink/ink20.xml"/><Relationship Id="rId30" Type="http://schemas.openxmlformats.org/officeDocument/2006/relationships/image" Target="../media/image11.png"/><Relationship Id="rId3" Type="http://schemas.openxmlformats.org/officeDocument/2006/relationships/image" Target="../media/image2.png"/><Relationship Id="rId29" Type="http://schemas.openxmlformats.org/officeDocument/2006/relationships/customXml" Target="../ink/ink19.xml"/><Relationship Id="rId28" Type="http://schemas.openxmlformats.org/officeDocument/2006/relationships/image" Target="../media/image10.png"/><Relationship Id="rId27" Type="http://schemas.openxmlformats.org/officeDocument/2006/relationships/customXml" Target="../ink/ink18.xml"/><Relationship Id="rId26" Type="http://schemas.openxmlformats.org/officeDocument/2006/relationships/image" Target="../media/image9.png"/><Relationship Id="rId25" Type="http://schemas.openxmlformats.org/officeDocument/2006/relationships/customXml" Target="../ink/ink17.xml"/><Relationship Id="rId24" Type="http://schemas.openxmlformats.org/officeDocument/2006/relationships/image" Target="../media/image8.png"/><Relationship Id="rId23" Type="http://schemas.openxmlformats.org/officeDocument/2006/relationships/customXml" Target="../ink/ink16.xml"/><Relationship Id="rId22" Type="http://schemas.openxmlformats.org/officeDocument/2006/relationships/image" Target="../media/image7.png"/><Relationship Id="rId21" Type="http://schemas.openxmlformats.org/officeDocument/2006/relationships/customXml" Target="../ink/ink15.xml"/><Relationship Id="rId20" Type="http://schemas.openxmlformats.org/officeDocument/2006/relationships/image" Target="../media/image6.png"/><Relationship Id="rId2" Type="http://schemas.openxmlformats.org/officeDocument/2006/relationships/customXml" Target="../ink/ink1.xml"/><Relationship Id="rId19" Type="http://schemas.openxmlformats.org/officeDocument/2006/relationships/customXml" Target="../ink/ink14.xml"/><Relationship Id="rId18" Type="http://schemas.openxmlformats.org/officeDocument/2006/relationships/image" Target="../media/image5.png"/><Relationship Id="rId17" Type="http://schemas.openxmlformats.org/officeDocument/2006/relationships/customXml" Target="../ink/ink13.xml"/><Relationship Id="rId16" Type="http://schemas.openxmlformats.org/officeDocument/2006/relationships/customXml" Target="../ink/ink12.xml"/><Relationship Id="rId15" Type="http://schemas.openxmlformats.org/officeDocument/2006/relationships/image" Target="../media/image4.png"/><Relationship Id="rId14" Type="http://schemas.openxmlformats.org/officeDocument/2006/relationships/customXml" Target="../ink/ink11.xml"/><Relationship Id="rId13" Type="http://schemas.openxmlformats.org/officeDocument/2006/relationships/customXml" Target="../ink/ink10.xml"/><Relationship Id="rId12" Type="http://schemas.openxmlformats.org/officeDocument/2006/relationships/customXml" Target="../ink/ink9.xml"/><Relationship Id="rId11" Type="http://schemas.openxmlformats.org/officeDocument/2006/relationships/customXml" Target="../ink/ink8.xml"/><Relationship Id="rId10" Type="http://schemas.openxmlformats.org/officeDocument/2006/relationships/customXml" Target="../ink/ink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png"/><Relationship Id="rId8" Type="http://schemas.openxmlformats.org/officeDocument/2006/relationships/customXml" Target="../ink/ink174.xml"/><Relationship Id="rId76" Type="http://schemas.openxmlformats.org/officeDocument/2006/relationships/slideLayout" Target="../slideLayouts/slideLayout7.xml"/><Relationship Id="rId75" Type="http://schemas.openxmlformats.org/officeDocument/2006/relationships/image" Target="../media/image201.png"/><Relationship Id="rId74" Type="http://schemas.openxmlformats.org/officeDocument/2006/relationships/customXml" Target="../ink/ink207.xml"/><Relationship Id="rId73" Type="http://schemas.openxmlformats.org/officeDocument/2006/relationships/image" Target="../media/image200.png"/><Relationship Id="rId72" Type="http://schemas.openxmlformats.org/officeDocument/2006/relationships/customXml" Target="../ink/ink206.xml"/><Relationship Id="rId71" Type="http://schemas.openxmlformats.org/officeDocument/2006/relationships/image" Target="../media/image199.png"/><Relationship Id="rId70" Type="http://schemas.openxmlformats.org/officeDocument/2006/relationships/customXml" Target="../ink/ink205.xml"/><Relationship Id="rId7" Type="http://schemas.openxmlformats.org/officeDocument/2006/relationships/image" Target="../media/image167.png"/><Relationship Id="rId69" Type="http://schemas.openxmlformats.org/officeDocument/2006/relationships/image" Target="../media/image198.png"/><Relationship Id="rId68" Type="http://schemas.openxmlformats.org/officeDocument/2006/relationships/customXml" Target="../ink/ink204.xml"/><Relationship Id="rId67" Type="http://schemas.openxmlformats.org/officeDocument/2006/relationships/image" Target="../media/image197.png"/><Relationship Id="rId66" Type="http://schemas.openxmlformats.org/officeDocument/2006/relationships/customXml" Target="../ink/ink203.xml"/><Relationship Id="rId65" Type="http://schemas.openxmlformats.org/officeDocument/2006/relationships/image" Target="../media/image196.png"/><Relationship Id="rId64" Type="http://schemas.openxmlformats.org/officeDocument/2006/relationships/customXml" Target="../ink/ink202.xml"/><Relationship Id="rId63" Type="http://schemas.openxmlformats.org/officeDocument/2006/relationships/image" Target="../media/image195.png"/><Relationship Id="rId62" Type="http://schemas.openxmlformats.org/officeDocument/2006/relationships/customXml" Target="../ink/ink201.xml"/><Relationship Id="rId61" Type="http://schemas.openxmlformats.org/officeDocument/2006/relationships/image" Target="../media/image194.png"/><Relationship Id="rId60" Type="http://schemas.openxmlformats.org/officeDocument/2006/relationships/customXml" Target="../ink/ink200.xml"/><Relationship Id="rId6" Type="http://schemas.openxmlformats.org/officeDocument/2006/relationships/customXml" Target="../ink/ink173.xml"/><Relationship Id="rId59" Type="http://schemas.openxmlformats.org/officeDocument/2006/relationships/image" Target="../media/image193.png"/><Relationship Id="rId58" Type="http://schemas.openxmlformats.org/officeDocument/2006/relationships/customXml" Target="../ink/ink199.xml"/><Relationship Id="rId57" Type="http://schemas.openxmlformats.org/officeDocument/2006/relationships/image" Target="../media/image192.png"/><Relationship Id="rId56" Type="http://schemas.openxmlformats.org/officeDocument/2006/relationships/customXml" Target="../ink/ink198.xml"/><Relationship Id="rId55" Type="http://schemas.openxmlformats.org/officeDocument/2006/relationships/image" Target="../media/image191.png"/><Relationship Id="rId54" Type="http://schemas.openxmlformats.org/officeDocument/2006/relationships/customXml" Target="../ink/ink197.xml"/><Relationship Id="rId53" Type="http://schemas.openxmlformats.org/officeDocument/2006/relationships/image" Target="../media/image190.png"/><Relationship Id="rId52" Type="http://schemas.openxmlformats.org/officeDocument/2006/relationships/customXml" Target="../ink/ink196.xml"/><Relationship Id="rId51" Type="http://schemas.openxmlformats.org/officeDocument/2006/relationships/image" Target="../media/image189.png"/><Relationship Id="rId50" Type="http://schemas.openxmlformats.org/officeDocument/2006/relationships/customXml" Target="../ink/ink195.xml"/><Relationship Id="rId5" Type="http://schemas.openxmlformats.org/officeDocument/2006/relationships/image" Target="../media/image166.png"/><Relationship Id="rId49" Type="http://schemas.openxmlformats.org/officeDocument/2006/relationships/image" Target="../media/image188.png"/><Relationship Id="rId48" Type="http://schemas.openxmlformats.org/officeDocument/2006/relationships/customXml" Target="../ink/ink194.xml"/><Relationship Id="rId47" Type="http://schemas.openxmlformats.org/officeDocument/2006/relationships/image" Target="../media/image187.png"/><Relationship Id="rId46" Type="http://schemas.openxmlformats.org/officeDocument/2006/relationships/customXml" Target="../ink/ink193.xml"/><Relationship Id="rId45" Type="http://schemas.openxmlformats.org/officeDocument/2006/relationships/image" Target="../media/image186.png"/><Relationship Id="rId44" Type="http://schemas.openxmlformats.org/officeDocument/2006/relationships/customXml" Target="../ink/ink192.xml"/><Relationship Id="rId43" Type="http://schemas.openxmlformats.org/officeDocument/2006/relationships/image" Target="../media/image185.png"/><Relationship Id="rId42" Type="http://schemas.openxmlformats.org/officeDocument/2006/relationships/customXml" Target="../ink/ink191.xml"/><Relationship Id="rId41" Type="http://schemas.openxmlformats.org/officeDocument/2006/relationships/image" Target="../media/image184.png"/><Relationship Id="rId40" Type="http://schemas.openxmlformats.org/officeDocument/2006/relationships/customXml" Target="../ink/ink190.xml"/><Relationship Id="rId4" Type="http://schemas.openxmlformats.org/officeDocument/2006/relationships/customXml" Target="../ink/ink172.xml"/><Relationship Id="rId39" Type="http://schemas.openxmlformats.org/officeDocument/2006/relationships/image" Target="../media/image183.png"/><Relationship Id="rId38" Type="http://schemas.openxmlformats.org/officeDocument/2006/relationships/customXml" Target="../ink/ink189.xml"/><Relationship Id="rId37" Type="http://schemas.openxmlformats.org/officeDocument/2006/relationships/image" Target="../media/image182.png"/><Relationship Id="rId36" Type="http://schemas.openxmlformats.org/officeDocument/2006/relationships/customXml" Target="../ink/ink188.xml"/><Relationship Id="rId35" Type="http://schemas.openxmlformats.org/officeDocument/2006/relationships/image" Target="../media/image181.png"/><Relationship Id="rId34" Type="http://schemas.openxmlformats.org/officeDocument/2006/relationships/customXml" Target="../ink/ink187.xml"/><Relationship Id="rId33" Type="http://schemas.openxmlformats.org/officeDocument/2006/relationships/image" Target="../media/image180.png"/><Relationship Id="rId32" Type="http://schemas.openxmlformats.org/officeDocument/2006/relationships/customXml" Target="../ink/ink186.xml"/><Relationship Id="rId31" Type="http://schemas.openxmlformats.org/officeDocument/2006/relationships/image" Target="../media/image179.png"/><Relationship Id="rId30" Type="http://schemas.openxmlformats.org/officeDocument/2006/relationships/customXml" Target="../ink/ink185.xml"/><Relationship Id="rId3" Type="http://schemas.openxmlformats.org/officeDocument/2006/relationships/image" Target="../media/image165.png"/><Relationship Id="rId29" Type="http://schemas.openxmlformats.org/officeDocument/2006/relationships/image" Target="../media/image178.png"/><Relationship Id="rId28" Type="http://schemas.openxmlformats.org/officeDocument/2006/relationships/customXml" Target="../ink/ink184.xml"/><Relationship Id="rId27" Type="http://schemas.openxmlformats.org/officeDocument/2006/relationships/image" Target="../media/image177.png"/><Relationship Id="rId26" Type="http://schemas.openxmlformats.org/officeDocument/2006/relationships/customXml" Target="../ink/ink183.xml"/><Relationship Id="rId25" Type="http://schemas.openxmlformats.org/officeDocument/2006/relationships/image" Target="../media/image176.png"/><Relationship Id="rId24" Type="http://schemas.openxmlformats.org/officeDocument/2006/relationships/customXml" Target="../ink/ink182.xml"/><Relationship Id="rId23" Type="http://schemas.openxmlformats.org/officeDocument/2006/relationships/image" Target="../media/image175.png"/><Relationship Id="rId22" Type="http://schemas.openxmlformats.org/officeDocument/2006/relationships/customXml" Target="../ink/ink181.xml"/><Relationship Id="rId21" Type="http://schemas.openxmlformats.org/officeDocument/2006/relationships/image" Target="../media/image174.png"/><Relationship Id="rId20" Type="http://schemas.openxmlformats.org/officeDocument/2006/relationships/customXml" Target="../ink/ink180.xml"/><Relationship Id="rId2" Type="http://schemas.openxmlformats.org/officeDocument/2006/relationships/customXml" Target="../ink/ink171.xml"/><Relationship Id="rId19" Type="http://schemas.openxmlformats.org/officeDocument/2006/relationships/image" Target="../media/image173.png"/><Relationship Id="rId18" Type="http://schemas.openxmlformats.org/officeDocument/2006/relationships/customXml" Target="../ink/ink179.xml"/><Relationship Id="rId17" Type="http://schemas.openxmlformats.org/officeDocument/2006/relationships/image" Target="../media/image172.png"/><Relationship Id="rId16" Type="http://schemas.openxmlformats.org/officeDocument/2006/relationships/customXml" Target="../ink/ink178.xml"/><Relationship Id="rId15" Type="http://schemas.openxmlformats.org/officeDocument/2006/relationships/image" Target="../media/image171.png"/><Relationship Id="rId14" Type="http://schemas.openxmlformats.org/officeDocument/2006/relationships/customXml" Target="../ink/ink177.xml"/><Relationship Id="rId13" Type="http://schemas.openxmlformats.org/officeDocument/2006/relationships/image" Target="../media/image170.png"/><Relationship Id="rId12" Type="http://schemas.openxmlformats.org/officeDocument/2006/relationships/customXml" Target="../ink/ink176.xml"/><Relationship Id="rId11" Type="http://schemas.openxmlformats.org/officeDocument/2006/relationships/image" Target="../media/image169.png"/><Relationship Id="rId10" Type="http://schemas.openxmlformats.org/officeDocument/2006/relationships/customXml" Target="../ink/ink175.xml"/><Relationship Id="rId1" Type="http://schemas.openxmlformats.org/officeDocument/2006/relationships/image" Target="../media/image16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3.png"/><Relationship Id="rId2" Type="http://schemas.openxmlformats.org/officeDocument/2006/relationships/customXml" Target="../ink/ink208.xml"/><Relationship Id="rId1" Type="http://schemas.openxmlformats.org/officeDocument/2006/relationships/image" Target="../media/image20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5.png"/><Relationship Id="rId1" Type="http://schemas.openxmlformats.org/officeDocument/2006/relationships/image" Target="../media/image20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customXml" Target="../ink/ink25.xml"/><Relationship Id="rId7" Type="http://schemas.openxmlformats.org/officeDocument/2006/relationships/image" Target="../media/image17.png"/><Relationship Id="rId6" Type="http://schemas.openxmlformats.org/officeDocument/2006/relationships/customXml" Target="../ink/ink24.xml"/><Relationship Id="rId5" Type="http://schemas.openxmlformats.org/officeDocument/2006/relationships/image" Target="../media/image16.png"/><Relationship Id="rId4" Type="http://schemas.openxmlformats.org/officeDocument/2006/relationships/customXml" Target="../ink/ink23.xml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33.png"/><Relationship Id="rId37" Type="http://schemas.openxmlformats.org/officeDocument/2006/relationships/customXml" Target="../ink/ink39.xml"/><Relationship Id="rId36" Type="http://schemas.openxmlformats.org/officeDocument/2006/relationships/image" Target="../media/image32.png"/><Relationship Id="rId35" Type="http://schemas.openxmlformats.org/officeDocument/2006/relationships/customXml" Target="../ink/ink38.xml"/><Relationship Id="rId34" Type="http://schemas.openxmlformats.org/officeDocument/2006/relationships/image" Target="../media/image31.png"/><Relationship Id="rId33" Type="http://schemas.openxmlformats.org/officeDocument/2006/relationships/customXml" Target="../ink/ink37.xml"/><Relationship Id="rId32" Type="http://schemas.openxmlformats.org/officeDocument/2006/relationships/image" Target="../media/image30.png"/><Relationship Id="rId31" Type="http://schemas.openxmlformats.org/officeDocument/2006/relationships/customXml" Target="../ink/ink36.xml"/><Relationship Id="rId30" Type="http://schemas.openxmlformats.org/officeDocument/2006/relationships/image" Target="../media/image29.png"/><Relationship Id="rId3" Type="http://schemas.openxmlformats.org/officeDocument/2006/relationships/image" Target="../media/image15.png"/><Relationship Id="rId29" Type="http://schemas.openxmlformats.org/officeDocument/2006/relationships/customXml" Target="../ink/ink35.xml"/><Relationship Id="rId28" Type="http://schemas.openxmlformats.org/officeDocument/2006/relationships/image" Target="../media/image28.png"/><Relationship Id="rId27" Type="http://schemas.openxmlformats.org/officeDocument/2006/relationships/customXml" Target="../ink/ink34.xml"/><Relationship Id="rId26" Type="http://schemas.openxmlformats.org/officeDocument/2006/relationships/image" Target="../media/image27.png"/><Relationship Id="rId25" Type="http://schemas.openxmlformats.org/officeDocument/2006/relationships/customXml" Target="../ink/ink33.xml"/><Relationship Id="rId24" Type="http://schemas.openxmlformats.org/officeDocument/2006/relationships/image" Target="../media/image26.png"/><Relationship Id="rId23" Type="http://schemas.openxmlformats.org/officeDocument/2006/relationships/customXml" Target="../ink/ink32.xml"/><Relationship Id="rId22" Type="http://schemas.openxmlformats.org/officeDocument/2006/relationships/image" Target="../media/image25.png"/><Relationship Id="rId21" Type="http://schemas.openxmlformats.org/officeDocument/2006/relationships/customXml" Target="../ink/ink31.xml"/><Relationship Id="rId20" Type="http://schemas.openxmlformats.org/officeDocument/2006/relationships/image" Target="../media/image24.png"/><Relationship Id="rId2" Type="http://schemas.openxmlformats.org/officeDocument/2006/relationships/customXml" Target="../ink/ink22.xml"/><Relationship Id="rId19" Type="http://schemas.openxmlformats.org/officeDocument/2006/relationships/customXml" Target="../ink/ink30.xml"/><Relationship Id="rId18" Type="http://schemas.openxmlformats.org/officeDocument/2006/relationships/image" Target="../media/image23.png"/><Relationship Id="rId17" Type="http://schemas.openxmlformats.org/officeDocument/2006/relationships/customXml" Target="../ink/ink29.xml"/><Relationship Id="rId16" Type="http://schemas.openxmlformats.org/officeDocument/2006/relationships/image" Target="../media/image22.png"/><Relationship Id="rId15" Type="http://schemas.openxmlformats.org/officeDocument/2006/relationships/customXml" Target="../ink/ink28.xml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customXml" Target="../ink/ink27.xml"/><Relationship Id="rId11" Type="http://schemas.openxmlformats.org/officeDocument/2006/relationships/image" Target="../media/image19.png"/><Relationship Id="rId10" Type="http://schemas.openxmlformats.org/officeDocument/2006/relationships/customXml" Target="../ink/ink26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customXml" Target="../ink/ink42.xml"/><Relationship Id="rId7" Type="http://schemas.openxmlformats.org/officeDocument/2006/relationships/image" Target="../media/image38.png"/><Relationship Id="rId6" Type="http://schemas.openxmlformats.org/officeDocument/2006/relationships/customXml" Target="../ink/ink41.xml"/><Relationship Id="rId5" Type="http://schemas.openxmlformats.org/officeDocument/2006/relationships/image" Target="../media/image37.png"/><Relationship Id="rId4" Type="http://schemas.openxmlformats.org/officeDocument/2006/relationships/customXml" Target="../ink/ink40.xml"/><Relationship Id="rId3" Type="http://schemas.openxmlformats.org/officeDocument/2006/relationships/image" Target="../media/image36.png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48.png"/><Relationship Id="rId26" Type="http://schemas.openxmlformats.org/officeDocument/2006/relationships/customXml" Target="../ink/ink51.xml"/><Relationship Id="rId25" Type="http://schemas.openxmlformats.org/officeDocument/2006/relationships/image" Target="../media/image47.png"/><Relationship Id="rId24" Type="http://schemas.openxmlformats.org/officeDocument/2006/relationships/customXml" Target="../ink/ink50.xml"/><Relationship Id="rId23" Type="http://schemas.openxmlformats.org/officeDocument/2006/relationships/image" Target="../media/image46.png"/><Relationship Id="rId22" Type="http://schemas.openxmlformats.org/officeDocument/2006/relationships/customXml" Target="../ink/ink49.xml"/><Relationship Id="rId21" Type="http://schemas.openxmlformats.org/officeDocument/2006/relationships/image" Target="../media/image45.png"/><Relationship Id="rId20" Type="http://schemas.openxmlformats.org/officeDocument/2006/relationships/customXml" Target="../ink/ink48.xml"/><Relationship Id="rId2" Type="http://schemas.openxmlformats.org/officeDocument/2006/relationships/image" Target="../media/image35.png"/><Relationship Id="rId19" Type="http://schemas.openxmlformats.org/officeDocument/2006/relationships/image" Target="../media/image44.png"/><Relationship Id="rId18" Type="http://schemas.openxmlformats.org/officeDocument/2006/relationships/customXml" Target="../ink/ink47.xml"/><Relationship Id="rId17" Type="http://schemas.openxmlformats.org/officeDocument/2006/relationships/image" Target="../media/image43.png"/><Relationship Id="rId16" Type="http://schemas.openxmlformats.org/officeDocument/2006/relationships/customXml" Target="../ink/ink46.xml"/><Relationship Id="rId15" Type="http://schemas.openxmlformats.org/officeDocument/2006/relationships/image" Target="../media/image42.png"/><Relationship Id="rId14" Type="http://schemas.openxmlformats.org/officeDocument/2006/relationships/customXml" Target="../ink/ink45.xml"/><Relationship Id="rId13" Type="http://schemas.openxmlformats.org/officeDocument/2006/relationships/image" Target="../media/image41.png"/><Relationship Id="rId12" Type="http://schemas.openxmlformats.org/officeDocument/2006/relationships/customXml" Target="../ink/ink44.xml"/><Relationship Id="rId11" Type="http://schemas.openxmlformats.org/officeDocument/2006/relationships/image" Target="../media/image40.png"/><Relationship Id="rId10" Type="http://schemas.openxmlformats.org/officeDocument/2006/relationships/customXml" Target="../ink/ink43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customXml" Target="../ink/ink54.xml"/><Relationship Id="rId7" Type="http://schemas.openxmlformats.org/officeDocument/2006/relationships/image" Target="../media/image54.png"/><Relationship Id="rId6" Type="http://schemas.openxmlformats.org/officeDocument/2006/relationships/customXml" Target="../ink/ink53.xml"/><Relationship Id="rId5" Type="http://schemas.openxmlformats.org/officeDocument/2006/relationships/image" Target="../media/image53.png"/><Relationship Id="rId4" Type="http://schemas.openxmlformats.org/officeDocument/2006/relationships/customXml" Target="../ink/ink52.x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68.png"/><Relationship Id="rId36" Type="http://schemas.openxmlformats.org/officeDocument/2006/relationships/customXml" Target="../ink/ink68.xml"/><Relationship Id="rId35" Type="http://schemas.openxmlformats.org/officeDocument/2006/relationships/image" Target="../media/image67.png"/><Relationship Id="rId34" Type="http://schemas.openxmlformats.org/officeDocument/2006/relationships/customXml" Target="../ink/ink67.xml"/><Relationship Id="rId33" Type="http://schemas.openxmlformats.org/officeDocument/2006/relationships/image" Target="../media/image66.png"/><Relationship Id="rId32" Type="http://schemas.openxmlformats.org/officeDocument/2006/relationships/customXml" Target="../ink/ink66.xml"/><Relationship Id="rId31" Type="http://schemas.openxmlformats.org/officeDocument/2006/relationships/image" Target="../media/image65.png"/><Relationship Id="rId30" Type="http://schemas.openxmlformats.org/officeDocument/2006/relationships/customXml" Target="../ink/ink65.xml"/><Relationship Id="rId3" Type="http://schemas.openxmlformats.org/officeDocument/2006/relationships/image" Target="../media/image52.png"/><Relationship Id="rId29" Type="http://schemas.openxmlformats.org/officeDocument/2006/relationships/image" Target="../media/image64.png"/><Relationship Id="rId28" Type="http://schemas.openxmlformats.org/officeDocument/2006/relationships/customXml" Target="../ink/ink64.xml"/><Relationship Id="rId27" Type="http://schemas.openxmlformats.org/officeDocument/2006/relationships/image" Target="../media/image63.png"/><Relationship Id="rId26" Type="http://schemas.openxmlformats.org/officeDocument/2006/relationships/customXml" Target="../ink/ink63.xml"/><Relationship Id="rId25" Type="http://schemas.openxmlformats.org/officeDocument/2006/relationships/image" Target="../media/image62.png"/><Relationship Id="rId24" Type="http://schemas.openxmlformats.org/officeDocument/2006/relationships/customXml" Target="../ink/ink62.xml"/><Relationship Id="rId23" Type="http://schemas.openxmlformats.org/officeDocument/2006/relationships/image" Target="../media/image61.png"/><Relationship Id="rId22" Type="http://schemas.openxmlformats.org/officeDocument/2006/relationships/customXml" Target="../ink/ink61.xml"/><Relationship Id="rId21" Type="http://schemas.openxmlformats.org/officeDocument/2006/relationships/image" Target="../media/image60.png"/><Relationship Id="rId20" Type="http://schemas.openxmlformats.org/officeDocument/2006/relationships/customXml" Target="../ink/ink60.xml"/><Relationship Id="rId2" Type="http://schemas.openxmlformats.org/officeDocument/2006/relationships/image" Target="../media/image51.png"/><Relationship Id="rId19" Type="http://schemas.openxmlformats.org/officeDocument/2006/relationships/image" Target="../media/image59.png"/><Relationship Id="rId18" Type="http://schemas.openxmlformats.org/officeDocument/2006/relationships/customXml" Target="../ink/ink59.xml"/><Relationship Id="rId17" Type="http://schemas.openxmlformats.org/officeDocument/2006/relationships/image" Target="../media/image58.png"/><Relationship Id="rId16" Type="http://schemas.openxmlformats.org/officeDocument/2006/relationships/customXml" Target="../ink/ink58.xml"/><Relationship Id="rId15" Type="http://schemas.openxmlformats.org/officeDocument/2006/relationships/image" Target="../media/image57.png"/><Relationship Id="rId14" Type="http://schemas.openxmlformats.org/officeDocument/2006/relationships/customXml" Target="../ink/ink57.xml"/><Relationship Id="rId13" Type="http://schemas.openxmlformats.org/officeDocument/2006/relationships/image" Target="../media/image56.png"/><Relationship Id="rId12" Type="http://schemas.openxmlformats.org/officeDocument/2006/relationships/customXml" Target="../ink/ink56.xml"/><Relationship Id="rId11" Type="http://schemas.openxmlformats.org/officeDocument/2006/relationships/image" Target="../media/image55.png"/><Relationship Id="rId10" Type="http://schemas.openxmlformats.org/officeDocument/2006/relationships/customXml" Target="../ink/ink55.xml"/><Relationship Id="rId1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customXml" Target="../ink/ink71.xml"/><Relationship Id="rId7" Type="http://schemas.openxmlformats.org/officeDocument/2006/relationships/image" Target="../media/image72.png"/><Relationship Id="rId65" Type="http://schemas.openxmlformats.org/officeDocument/2006/relationships/slideLayout" Target="../slideLayouts/slideLayout7.xml"/><Relationship Id="rId64" Type="http://schemas.openxmlformats.org/officeDocument/2006/relationships/image" Target="../media/image93.png"/><Relationship Id="rId63" Type="http://schemas.openxmlformats.org/officeDocument/2006/relationships/customXml" Target="../ink/ink104.xml"/><Relationship Id="rId62" Type="http://schemas.openxmlformats.org/officeDocument/2006/relationships/image" Target="../media/image92.png"/><Relationship Id="rId61" Type="http://schemas.openxmlformats.org/officeDocument/2006/relationships/customXml" Target="../ink/ink103.xml"/><Relationship Id="rId60" Type="http://schemas.openxmlformats.org/officeDocument/2006/relationships/image" Target="../media/image91.png"/><Relationship Id="rId6" Type="http://schemas.openxmlformats.org/officeDocument/2006/relationships/customXml" Target="../ink/ink70.xml"/><Relationship Id="rId59" Type="http://schemas.openxmlformats.org/officeDocument/2006/relationships/customXml" Target="../ink/ink102.xml"/><Relationship Id="rId58" Type="http://schemas.openxmlformats.org/officeDocument/2006/relationships/image" Target="../media/image90.png"/><Relationship Id="rId57" Type="http://schemas.openxmlformats.org/officeDocument/2006/relationships/customXml" Target="../ink/ink101.xml"/><Relationship Id="rId56" Type="http://schemas.openxmlformats.org/officeDocument/2006/relationships/customXml" Target="../ink/ink100.xml"/><Relationship Id="rId55" Type="http://schemas.openxmlformats.org/officeDocument/2006/relationships/customXml" Target="../ink/ink99.xml"/><Relationship Id="rId54" Type="http://schemas.openxmlformats.org/officeDocument/2006/relationships/customXml" Target="../ink/ink98.xml"/><Relationship Id="rId53" Type="http://schemas.openxmlformats.org/officeDocument/2006/relationships/customXml" Target="../ink/ink97.xml"/><Relationship Id="rId52" Type="http://schemas.openxmlformats.org/officeDocument/2006/relationships/customXml" Target="../ink/ink96.xml"/><Relationship Id="rId51" Type="http://schemas.openxmlformats.org/officeDocument/2006/relationships/customXml" Target="../ink/ink95.xml"/><Relationship Id="rId50" Type="http://schemas.openxmlformats.org/officeDocument/2006/relationships/customXml" Target="../ink/ink94.xml"/><Relationship Id="rId5" Type="http://schemas.openxmlformats.org/officeDocument/2006/relationships/image" Target="../media/image71.png"/><Relationship Id="rId49" Type="http://schemas.openxmlformats.org/officeDocument/2006/relationships/customXml" Target="../ink/ink93.xml"/><Relationship Id="rId48" Type="http://schemas.openxmlformats.org/officeDocument/2006/relationships/customXml" Target="../ink/ink92.xml"/><Relationship Id="rId47" Type="http://schemas.openxmlformats.org/officeDocument/2006/relationships/customXml" Target="../ink/ink91.xml"/><Relationship Id="rId46" Type="http://schemas.openxmlformats.org/officeDocument/2006/relationships/customXml" Target="../ink/ink90.xml"/><Relationship Id="rId45" Type="http://schemas.openxmlformats.org/officeDocument/2006/relationships/image" Target="../media/image89.png"/><Relationship Id="rId44" Type="http://schemas.openxmlformats.org/officeDocument/2006/relationships/customXml" Target="../ink/ink89.xml"/><Relationship Id="rId43" Type="http://schemas.openxmlformats.org/officeDocument/2006/relationships/image" Target="../media/image88.png"/><Relationship Id="rId42" Type="http://schemas.openxmlformats.org/officeDocument/2006/relationships/customXml" Target="../ink/ink88.xml"/><Relationship Id="rId41" Type="http://schemas.openxmlformats.org/officeDocument/2006/relationships/image" Target="../media/image87.png"/><Relationship Id="rId40" Type="http://schemas.openxmlformats.org/officeDocument/2006/relationships/customXml" Target="../ink/ink87.xml"/><Relationship Id="rId4" Type="http://schemas.openxmlformats.org/officeDocument/2006/relationships/customXml" Target="../ink/ink69.xml"/><Relationship Id="rId39" Type="http://schemas.openxmlformats.org/officeDocument/2006/relationships/image" Target="../media/image86.png"/><Relationship Id="rId38" Type="http://schemas.openxmlformats.org/officeDocument/2006/relationships/customXml" Target="../ink/ink86.xml"/><Relationship Id="rId37" Type="http://schemas.openxmlformats.org/officeDocument/2006/relationships/image" Target="../media/image85.png"/><Relationship Id="rId36" Type="http://schemas.openxmlformats.org/officeDocument/2006/relationships/customXml" Target="../ink/ink85.xml"/><Relationship Id="rId35" Type="http://schemas.openxmlformats.org/officeDocument/2006/relationships/image" Target="../media/image84.png"/><Relationship Id="rId34" Type="http://schemas.openxmlformats.org/officeDocument/2006/relationships/customXml" Target="../ink/ink84.xml"/><Relationship Id="rId33" Type="http://schemas.openxmlformats.org/officeDocument/2006/relationships/image" Target="../media/image83.png"/><Relationship Id="rId32" Type="http://schemas.openxmlformats.org/officeDocument/2006/relationships/customXml" Target="../ink/ink83.xml"/><Relationship Id="rId31" Type="http://schemas.openxmlformats.org/officeDocument/2006/relationships/image" Target="../media/image64.png"/><Relationship Id="rId30" Type="http://schemas.openxmlformats.org/officeDocument/2006/relationships/customXml" Target="../ink/ink82.xml"/><Relationship Id="rId3" Type="http://schemas.openxmlformats.org/officeDocument/2006/relationships/image" Target="../media/image70.png"/><Relationship Id="rId29" Type="http://schemas.openxmlformats.org/officeDocument/2006/relationships/image" Target="../media/image82.png"/><Relationship Id="rId28" Type="http://schemas.openxmlformats.org/officeDocument/2006/relationships/customXml" Target="../ink/ink81.xml"/><Relationship Id="rId27" Type="http://schemas.openxmlformats.org/officeDocument/2006/relationships/image" Target="../media/image81.png"/><Relationship Id="rId26" Type="http://schemas.openxmlformats.org/officeDocument/2006/relationships/customXml" Target="../ink/ink80.xml"/><Relationship Id="rId25" Type="http://schemas.openxmlformats.org/officeDocument/2006/relationships/image" Target="../media/image80.png"/><Relationship Id="rId24" Type="http://schemas.openxmlformats.org/officeDocument/2006/relationships/customXml" Target="../ink/ink79.xml"/><Relationship Id="rId23" Type="http://schemas.openxmlformats.org/officeDocument/2006/relationships/image" Target="../media/image3.png"/><Relationship Id="rId22" Type="http://schemas.openxmlformats.org/officeDocument/2006/relationships/customXml" Target="../ink/ink78.xml"/><Relationship Id="rId21" Type="http://schemas.openxmlformats.org/officeDocument/2006/relationships/image" Target="../media/image79.png"/><Relationship Id="rId20" Type="http://schemas.openxmlformats.org/officeDocument/2006/relationships/customXml" Target="../ink/ink77.xml"/><Relationship Id="rId2" Type="http://schemas.openxmlformats.org/officeDocument/2006/relationships/image" Target="../media/image50.png"/><Relationship Id="rId19" Type="http://schemas.openxmlformats.org/officeDocument/2006/relationships/image" Target="../media/image78.png"/><Relationship Id="rId18" Type="http://schemas.openxmlformats.org/officeDocument/2006/relationships/customXml" Target="../ink/ink76.xml"/><Relationship Id="rId17" Type="http://schemas.openxmlformats.org/officeDocument/2006/relationships/image" Target="../media/image77.png"/><Relationship Id="rId16" Type="http://schemas.openxmlformats.org/officeDocument/2006/relationships/customXml" Target="../ink/ink75.xml"/><Relationship Id="rId15" Type="http://schemas.openxmlformats.org/officeDocument/2006/relationships/image" Target="../media/image76.png"/><Relationship Id="rId14" Type="http://schemas.openxmlformats.org/officeDocument/2006/relationships/customXml" Target="../ink/ink74.xml"/><Relationship Id="rId13" Type="http://schemas.openxmlformats.org/officeDocument/2006/relationships/image" Target="../media/image75.png"/><Relationship Id="rId12" Type="http://schemas.openxmlformats.org/officeDocument/2006/relationships/customXml" Target="../ink/ink73.xml"/><Relationship Id="rId11" Type="http://schemas.openxmlformats.org/officeDocument/2006/relationships/image" Target="../media/image74.png"/><Relationship Id="rId10" Type="http://schemas.openxmlformats.org/officeDocument/2006/relationships/customXml" Target="../ink/ink72.xml"/><Relationship Id="rId1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92" Type="http://schemas.openxmlformats.org/officeDocument/2006/relationships/slideLayout" Target="../slideLayouts/slideLayout7.xml"/><Relationship Id="rId91" Type="http://schemas.openxmlformats.org/officeDocument/2006/relationships/image" Target="../media/image136.png"/><Relationship Id="rId90" Type="http://schemas.openxmlformats.org/officeDocument/2006/relationships/customXml" Target="../ink/ink150.xml"/><Relationship Id="rId9" Type="http://schemas.openxmlformats.org/officeDocument/2006/relationships/customXml" Target="../ink/ink108.xml"/><Relationship Id="rId89" Type="http://schemas.openxmlformats.org/officeDocument/2006/relationships/image" Target="../media/image135.png"/><Relationship Id="rId88" Type="http://schemas.openxmlformats.org/officeDocument/2006/relationships/customXml" Target="../ink/ink149.xml"/><Relationship Id="rId87" Type="http://schemas.openxmlformats.org/officeDocument/2006/relationships/image" Target="../media/image134.png"/><Relationship Id="rId86" Type="http://schemas.openxmlformats.org/officeDocument/2006/relationships/customXml" Target="../ink/ink148.xml"/><Relationship Id="rId85" Type="http://schemas.openxmlformats.org/officeDocument/2006/relationships/image" Target="../media/image133.png"/><Relationship Id="rId84" Type="http://schemas.openxmlformats.org/officeDocument/2006/relationships/customXml" Target="../ink/ink147.xml"/><Relationship Id="rId83" Type="http://schemas.openxmlformats.org/officeDocument/2006/relationships/image" Target="../media/image132.png"/><Relationship Id="rId82" Type="http://schemas.openxmlformats.org/officeDocument/2006/relationships/customXml" Target="../ink/ink146.xml"/><Relationship Id="rId81" Type="http://schemas.openxmlformats.org/officeDocument/2006/relationships/customXml" Target="../ink/ink145.xml"/><Relationship Id="rId80" Type="http://schemas.openxmlformats.org/officeDocument/2006/relationships/customXml" Target="../ink/ink144.xml"/><Relationship Id="rId8" Type="http://schemas.openxmlformats.org/officeDocument/2006/relationships/image" Target="../media/image98.png"/><Relationship Id="rId79" Type="http://schemas.openxmlformats.org/officeDocument/2006/relationships/customXml" Target="../ink/ink143.xml"/><Relationship Id="rId78" Type="http://schemas.openxmlformats.org/officeDocument/2006/relationships/image" Target="../media/image131.png"/><Relationship Id="rId77" Type="http://schemas.openxmlformats.org/officeDocument/2006/relationships/customXml" Target="../ink/ink142.xml"/><Relationship Id="rId76" Type="http://schemas.openxmlformats.org/officeDocument/2006/relationships/image" Target="../media/image130.png"/><Relationship Id="rId75" Type="http://schemas.openxmlformats.org/officeDocument/2006/relationships/customXml" Target="../ink/ink141.xml"/><Relationship Id="rId74" Type="http://schemas.openxmlformats.org/officeDocument/2006/relationships/image" Target="../media/image129.png"/><Relationship Id="rId73" Type="http://schemas.openxmlformats.org/officeDocument/2006/relationships/customXml" Target="../ink/ink140.xml"/><Relationship Id="rId72" Type="http://schemas.openxmlformats.org/officeDocument/2006/relationships/image" Target="../media/image128.png"/><Relationship Id="rId71" Type="http://schemas.openxmlformats.org/officeDocument/2006/relationships/customXml" Target="../ink/ink139.xml"/><Relationship Id="rId70" Type="http://schemas.openxmlformats.org/officeDocument/2006/relationships/image" Target="../media/image127.png"/><Relationship Id="rId7" Type="http://schemas.openxmlformats.org/officeDocument/2006/relationships/customXml" Target="../ink/ink107.xml"/><Relationship Id="rId69" Type="http://schemas.openxmlformats.org/officeDocument/2006/relationships/customXml" Target="../ink/ink138.xml"/><Relationship Id="rId68" Type="http://schemas.openxmlformats.org/officeDocument/2006/relationships/image" Target="../media/image126.png"/><Relationship Id="rId67" Type="http://schemas.openxmlformats.org/officeDocument/2006/relationships/customXml" Target="../ink/ink137.xml"/><Relationship Id="rId66" Type="http://schemas.openxmlformats.org/officeDocument/2006/relationships/image" Target="../media/image125.png"/><Relationship Id="rId65" Type="http://schemas.openxmlformats.org/officeDocument/2006/relationships/customXml" Target="../ink/ink136.xml"/><Relationship Id="rId64" Type="http://schemas.openxmlformats.org/officeDocument/2006/relationships/image" Target="../media/image124.png"/><Relationship Id="rId63" Type="http://schemas.openxmlformats.org/officeDocument/2006/relationships/customXml" Target="../ink/ink135.xml"/><Relationship Id="rId62" Type="http://schemas.openxmlformats.org/officeDocument/2006/relationships/image" Target="../media/image123.png"/><Relationship Id="rId61" Type="http://schemas.openxmlformats.org/officeDocument/2006/relationships/customXml" Target="../ink/ink134.xml"/><Relationship Id="rId60" Type="http://schemas.openxmlformats.org/officeDocument/2006/relationships/image" Target="../media/image122.png"/><Relationship Id="rId6" Type="http://schemas.openxmlformats.org/officeDocument/2006/relationships/image" Target="../media/image97.png"/><Relationship Id="rId59" Type="http://schemas.openxmlformats.org/officeDocument/2006/relationships/customXml" Target="../ink/ink133.xml"/><Relationship Id="rId58" Type="http://schemas.openxmlformats.org/officeDocument/2006/relationships/image" Target="../media/image121.png"/><Relationship Id="rId57" Type="http://schemas.openxmlformats.org/officeDocument/2006/relationships/customXml" Target="../ink/ink132.xml"/><Relationship Id="rId56" Type="http://schemas.openxmlformats.org/officeDocument/2006/relationships/image" Target="../media/image120.png"/><Relationship Id="rId55" Type="http://schemas.openxmlformats.org/officeDocument/2006/relationships/customXml" Target="../ink/ink131.xml"/><Relationship Id="rId54" Type="http://schemas.openxmlformats.org/officeDocument/2006/relationships/image" Target="../media/image119.png"/><Relationship Id="rId53" Type="http://schemas.openxmlformats.org/officeDocument/2006/relationships/customXml" Target="../ink/ink130.xml"/><Relationship Id="rId52" Type="http://schemas.openxmlformats.org/officeDocument/2006/relationships/image" Target="../media/image118.png"/><Relationship Id="rId51" Type="http://schemas.openxmlformats.org/officeDocument/2006/relationships/customXml" Target="../ink/ink129.xml"/><Relationship Id="rId50" Type="http://schemas.openxmlformats.org/officeDocument/2006/relationships/image" Target="../media/image3.png"/><Relationship Id="rId5" Type="http://schemas.openxmlformats.org/officeDocument/2006/relationships/customXml" Target="../ink/ink106.xml"/><Relationship Id="rId49" Type="http://schemas.openxmlformats.org/officeDocument/2006/relationships/customXml" Target="../ink/ink128.xml"/><Relationship Id="rId48" Type="http://schemas.openxmlformats.org/officeDocument/2006/relationships/image" Target="../media/image117.png"/><Relationship Id="rId47" Type="http://schemas.openxmlformats.org/officeDocument/2006/relationships/customXml" Target="../ink/ink127.xml"/><Relationship Id="rId46" Type="http://schemas.openxmlformats.org/officeDocument/2006/relationships/image" Target="../media/image116.png"/><Relationship Id="rId45" Type="http://schemas.openxmlformats.org/officeDocument/2006/relationships/customXml" Target="../ink/ink126.xml"/><Relationship Id="rId44" Type="http://schemas.openxmlformats.org/officeDocument/2006/relationships/image" Target="../media/image115.png"/><Relationship Id="rId43" Type="http://schemas.openxmlformats.org/officeDocument/2006/relationships/customXml" Target="../ink/ink125.xml"/><Relationship Id="rId42" Type="http://schemas.openxmlformats.org/officeDocument/2006/relationships/image" Target="../media/image114.png"/><Relationship Id="rId41" Type="http://schemas.openxmlformats.org/officeDocument/2006/relationships/customXml" Target="../ink/ink124.xml"/><Relationship Id="rId40" Type="http://schemas.openxmlformats.org/officeDocument/2006/relationships/image" Target="../media/image113.png"/><Relationship Id="rId4" Type="http://schemas.openxmlformats.org/officeDocument/2006/relationships/image" Target="../media/image96.png"/><Relationship Id="rId39" Type="http://schemas.openxmlformats.org/officeDocument/2006/relationships/customXml" Target="../ink/ink123.xml"/><Relationship Id="rId38" Type="http://schemas.openxmlformats.org/officeDocument/2006/relationships/image" Target="../media/image112.png"/><Relationship Id="rId37" Type="http://schemas.openxmlformats.org/officeDocument/2006/relationships/customXml" Target="../ink/ink122.xml"/><Relationship Id="rId36" Type="http://schemas.openxmlformats.org/officeDocument/2006/relationships/image" Target="../media/image111.png"/><Relationship Id="rId35" Type="http://schemas.openxmlformats.org/officeDocument/2006/relationships/customXml" Target="../ink/ink121.xml"/><Relationship Id="rId34" Type="http://schemas.openxmlformats.org/officeDocument/2006/relationships/image" Target="../media/image110.png"/><Relationship Id="rId33" Type="http://schemas.openxmlformats.org/officeDocument/2006/relationships/customXml" Target="../ink/ink120.xml"/><Relationship Id="rId32" Type="http://schemas.openxmlformats.org/officeDocument/2006/relationships/image" Target="../media/image109.png"/><Relationship Id="rId31" Type="http://schemas.openxmlformats.org/officeDocument/2006/relationships/customXml" Target="../ink/ink119.xml"/><Relationship Id="rId30" Type="http://schemas.openxmlformats.org/officeDocument/2006/relationships/image" Target="../media/image108.png"/><Relationship Id="rId3" Type="http://schemas.openxmlformats.org/officeDocument/2006/relationships/customXml" Target="../ink/ink105.xml"/><Relationship Id="rId29" Type="http://schemas.openxmlformats.org/officeDocument/2006/relationships/customXml" Target="../ink/ink118.xml"/><Relationship Id="rId28" Type="http://schemas.openxmlformats.org/officeDocument/2006/relationships/image" Target="../media/image107.png"/><Relationship Id="rId27" Type="http://schemas.openxmlformats.org/officeDocument/2006/relationships/customXml" Target="../ink/ink117.xml"/><Relationship Id="rId26" Type="http://schemas.openxmlformats.org/officeDocument/2006/relationships/image" Target="../media/image106.png"/><Relationship Id="rId25" Type="http://schemas.openxmlformats.org/officeDocument/2006/relationships/customXml" Target="../ink/ink116.xml"/><Relationship Id="rId24" Type="http://schemas.openxmlformats.org/officeDocument/2006/relationships/image" Target="../media/image105.png"/><Relationship Id="rId23" Type="http://schemas.openxmlformats.org/officeDocument/2006/relationships/customXml" Target="../ink/ink115.xml"/><Relationship Id="rId22" Type="http://schemas.openxmlformats.org/officeDocument/2006/relationships/image" Target="../media/image104.png"/><Relationship Id="rId21" Type="http://schemas.openxmlformats.org/officeDocument/2006/relationships/customXml" Target="../ink/ink114.xml"/><Relationship Id="rId20" Type="http://schemas.openxmlformats.org/officeDocument/2006/relationships/image" Target="../media/image103.png"/><Relationship Id="rId2" Type="http://schemas.openxmlformats.org/officeDocument/2006/relationships/image" Target="../media/image95.png"/><Relationship Id="rId19" Type="http://schemas.openxmlformats.org/officeDocument/2006/relationships/customXml" Target="../ink/ink113.xml"/><Relationship Id="rId18" Type="http://schemas.openxmlformats.org/officeDocument/2006/relationships/image" Target="../media/image64.png"/><Relationship Id="rId17" Type="http://schemas.openxmlformats.org/officeDocument/2006/relationships/customXml" Target="../ink/ink112.xml"/><Relationship Id="rId16" Type="http://schemas.openxmlformats.org/officeDocument/2006/relationships/image" Target="../media/image102.png"/><Relationship Id="rId15" Type="http://schemas.openxmlformats.org/officeDocument/2006/relationships/customXml" Target="../ink/ink111.xml"/><Relationship Id="rId14" Type="http://schemas.openxmlformats.org/officeDocument/2006/relationships/image" Target="../media/image101.png"/><Relationship Id="rId13" Type="http://schemas.openxmlformats.org/officeDocument/2006/relationships/customXml" Target="../ink/ink110.xml"/><Relationship Id="rId12" Type="http://schemas.openxmlformats.org/officeDocument/2006/relationships/image" Target="../media/image100.png"/><Relationship Id="rId11" Type="http://schemas.openxmlformats.org/officeDocument/2006/relationships/customXml" Target="../ink/ink109.xml"/><Relationship Id="rId10" Type="http://schemas.openxmlformats.org/officeDocument/2006/relationships/image" Target="../media/image99.png"/><Relationship Id="rId1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png"/><Relationship Id="rId8" Type="http://schemas.openxmlformats.org/officeDocument/2006/relationships/customXml" Target="../ink/ink152.xml"/><Relationship Id="rId7" Type="http://schemas.openxmlformats.org/officeDocument/2006/relationships/image" Target="../media/image142.png"/><Relationship Id="rId6" Type="http://schemas.openxmlformats.org/officeDocument/2006/relationships/customXml" Target="../ink/ink151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157.png"/><Relationship Id="rId36" Type="http://schemas.openxmlformats.org/officeDocument/2006/relationships/customXml" Target="../ink/ink166.xml"/><Relationship Id="rId35" Type="http://schemas.openxmlformats.org/officeDocument/2006/relationships/image" Target="../media/image156.png"/><Relationship Id="rId34" Type="http://schemas.openxmlformats.org/officeDocument/2006/relationships/customXml" Target="../ink/ink165.xml"/><Relationship Id="rId33" Type="http://schemas.openxmlformats.org/officeDocument/2006/relationships/image" Target="../media/image155.png"/><Relationship Id="rId32" Type="http://schemas.openxmlformats.org/officeDocument/2006/relationships/customXml" Target="../ink/ink164.xml"/><Relationship Id="rId31" Type="http://schemas.openxmlformats.org/officeDocument/2006/relationships/image" Target="../media/image154.png"/><Relationship Id="rId30" Type="http://schemas.openxmlformats.org/officeDocument/2006/relationships/customXml" Target="../ink/ink163.xml"/><Relationship Id="rId3" Type="http://schemas.openxmlformats.org/officeDocument/2006/relationships/image" Target="../media/image139.png"/><Relationship Id="rId29" Type="http://schemas.openxmlformats.org/officeDocument/2006/relationships/image" Target="../media/image153.png"/><Relationship Id="rId28" Type="http://schemas.openxmlformats.org/officeDocument/2006/relationships/customXml" Target="../ink/ink162.xml"/><Relationship Id="rId27" Type="http://schemas.openxmlformats.org/officeDocument/2006/relationships/image" Target="../media/image152.png"/><Relationship Id="rId26" Type="http://schemas.openxmlformats.org/officeDocument/2006/relationships/customXml" Target="../ink/ink161.xml"/><Relationship Id="rId25" Type="http://schemas.openxmlformats.org/officeDocument/2006/relationships/image" Target="../media/image151.png"/><Relationship Id="rId24" Type="http://schemas.openxmlformats.org/officeDocument/2006/relationships/customXml" Target="../ink/ink160.xml"/><Relationship Id="rId23" Type="http://schemas.openxmlformats.org/officeDocument/2006/relationships/image" Target="../media/image150.png"/><Relationship Id="rId22" Type="http://schemas.openxmlformats.org/officeDocument/2006/relationships/customXml" Target="../ink/ink159.xml"/><Relationship Id="rId21" Type="http://schemas.openxmlformats.org/officeDocument/2006/relationships/image" Target="../media/image149.png"/><Relationship Id="rId20" Type="http://schemas.openxmlformats.org/officeDocument/2006/relationships/customXml" Target="../ink/ink158.xml"/><Relationship Id="rId2" Type="http://schemas.openxmlformats.org/officeDocument/2006/relationships/image" Target="../media/image138.png"/><Relationship Id="rId19" Type="http://schemas.openxmlformats.org/officeDocument/2006/relationships/image" Target="../media/image148.png"/><Relationship Id="rId18" Type="http://schemas.openxmlformats.org/officeDocument/2006/relationships/customXml" Target="../ink/ink157.xml"/><Relationship Id="rId17" Type="http://schemas.openxmlformats.org/officeDocument/2006/relationships/image" Target="../media/image147.png"/><Relationship Id="rId16" Type="http://schemas.openxmlformats.org/officeDocument/2006/relationships/customXml" Target="../ink/ink156.xml"/><Relationship Id="rId15" Type="http://schemas.openxmlformats.org/officeDocument/2006/relationships/image" Target="../media/image146.png"/><Relationship Id="rId14" Type="http://schemas.openxmlformats.org/officeDocument/2006/relationships/customXml" Target="../ink/ink155.xml"/><Relationship Id="rId13" Type="http://schemas.openxmlformats.org/officeDocument/2006/relationships/image" Target="../media/image145.png"/><Relationship Id="rId12" Type="http://schemas.openxmlformats.org/officeDocument/2006/relationships/customXml" Target="../ink/ink154.xml"/><Relationship Id="rId11" Type="http://schemas.openxmlformats.org/officeDocument/2006/relationships/image" Target="../media/image144.png"/><Relationship Id="rId10" Type="http://schemas.openxmlformats.org/officeDocument/2006/relationships/customXml" Target="../ink/ink153.xml"/><Relationship Id="rId1" Type="http://schemas.openxmlformats.org/officeDocument/2006/relationships/image" Target="../media/image13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170.xml"/><Relationship Id="rId8" Type="http://schemas.openxmlformats.org/officeDocument/2006/relationships/image" Target="../media/image162.png"/><Relationship Id="rId7" Type="http://schemas.openxmlformats.org/officeDocument/2006/relationships/customXml" Target="../ink/ink169.xml"/><Relationship Id="rId6" Type="http://schemas.openxmlformats.org/officeDocument/2006/relationships/image" Target="../media/image161.png"/><Relationship Id="rId5" Type="http://schemas.openxmlformats.org/officeDocument/2006/relationships/customXml" Target="../ink/ink168.xml"/><Relationship Id="rId4" Type="http://schemas.openxmlformats.org/officeDocument/2006/relationships/image" Target="../media/image160.png"/><Relationship Id="rId3" Type="http://schemas.openxmlformats.org/officeDocument/2006/relationships/customXml" Target="../ink/ink167.xml"/><Relationship Id="rId2" Type="http://schemas.openxmlformats.org/officeDocument/2006/relationships/image" Target="../media/image159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3.png"/><Relationship Id="rId1" Type="http://schemas.openxmlformats.org/officeDocument/2006/relationships/image" Target="../media/image1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2885"/>
            <a:ext cx="9144000" cy="894080"/>
          </a:xfrm>
        </p:spPr>
        <p:txBody>
          <a:bodyPr>
            <a:normAutofit/>
          </a:bodyPr>
          <a:p>
            <a:r>
              <a:rPr lang="zh-CN" altLang="en-US" sz="4400"/>
              <a:t>组会汇报</a:t>
            </a:r>
            <a:endParaRPr lang="zh-CN" altLang="en-US" sz="4400"/>
          </a:p>
        </p:txBody>
      </p:sp>
      <p:pic>
        <p:nvPicPr>
          <p:cNvPr id="5" name="图片 4" descr="b432d4989e74801e4a4fd7fb628a8b1"/>
          <p:cNvPicPr>
            <a:picLocks noChangeAspect="1"/>
          </p:cNvPicPr>
          <p:nvPr/>
        </p:nvPicPr>
        <p:blipFill>
          <a:blip r:embed="rId1"/>
          <a:srcRect l="1621" t="5" r="793" b="13773"/>
          <a:stretch>
            <a:fillRect/>
          </a:stretch>
        </p:blipFill>
        <p:spPr>
          <a:xfrm>
            <a:off x="1524000" y="1116965"/>
            <a:ext cx="6826885" cy="5543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墨迹 7"/>
              <p14:cNvContentPartPr/>
              <p14:nvPr/>
            </p14:nvContentPartPr>
            <p14:xfrm>
              <a:off x="2848610" y="4095115"/>
              <a:ext cx="64135" cy="53467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2848610" y="4095115"/>
                <a:ext cx="64135" cy="534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墨迹 8"/>
              <p14:cNvContentPartPr/>
              <p14:nvPr/>
            </p14:nvContentPartPr>
            <p14:xfrm>
              <a:off x="3051175" y="4575175"/>
              <a:ext cx="635" cy="6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5"/>
            </p:blipFill>
            <p:spPr>
              <a:xfrm>
                <a:off x="3051175" y="45751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3072130" y="4607560"/>
              <a:ext cx="635" cy="6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5"/>
            </p:blipFill>
            <p:spPr>
              <a:xfrm>
                <a:off x="3072130" y="46075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3072130" y="4607560"/>
              <a:ext cx="635" cy="6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5"/>
            </p:blipFill>
            <p:spPr>
              <a:xfrm>
                <a:off x="3072130" y="46075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3072130" y="4607560"/>
              <a:ext cx="635" cy="6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5"/>
            </p:blipFill>
            <p:spPr>
              <a:xfrm>
                <a:off x="3072130" y="46075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3072130" y="4607560"/>
              <a:ext cx="635" cy="63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5"/>
            </p:blipFill>
            <p:spPr>
              <a:xfrm>
                <a:off x="3072130" y="46075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墨迹 13"/>
              <p14:cNvContentPartPr/>
              <p14:nvPr/>
            </p14:nvContentPartPr>
            <p14:xfrm>
              <a:off x="3072130" y="4607560"/>
              <a:ext cx="635" cy="63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5"/>
            </p:blipFill>
            <p:spPr>
              <a:xfrm>
                <a:off x="3072130" y="46075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墨迹 14"/>
              <p14:cNvContentPartPr/>
              <p14:nvPr/>
            </p14:nvContentPartPr>
            <p14:xfrm>
              <a:off x="3082925" y="4607560"/>
              <a:ext cx="635" cy="63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5"/>
            </p:blipFill>
            <p:spPr>
              <a:xfrm>
                <a:off x="3082925" y="46075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墨迹 15"/>
              <p14:cNvContentPartPr/>
              <p14:nvPr/>
            </p14:nvContentPartPr>
            <p14:xfrm>
              <a:off x="3040380" y="4575175"/>
              <a:ext cx="635" cy="63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5"/>
            </p:blipFill>
            <p:spPr>
              <a:xfrm>
                <a:off x="3040380" y="45751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7" name="墨迹 16"/>
              <p14:cNvContentPartPr/>
              <p14:nvPr/>
            </p14:nvContentPartPr>
            <p14:xfrm>
              <a:off x="3029585" y="4575175"/>
              <a:ext cx="635" cy="63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5"/>
            </p:blipFill>
            <p:spPr>
              <a:xfrm>
                <a:off x="3029585" y="45751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8" name="墨迹 17"/>
              <p14:cNvContentPartPr/>
              <p14:nvPr/>
            </p14:nvContentPartPr>
            <p14:xfrm>
              <a:off x="3029585" y="4628515"/>
              <a:ext cx="8890" cy="63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5"/>
            </p:blipFill>
            <p:spPr>
              <a:xfrm>
                <a:off x="3029585" y="4628515"/>
                <a:ext cx="889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9" name="墨迹 18"/>
              <p14:cNvContentPartPr/>
              <p14:nvPr/>
            </p14:nvContentPartPr>
            <p14:xfrm>
              <a:off x="3040380" y="4628515"/>
              <a:ext cx="635" cy="63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5"/>
            </p:blipFill>
            <p:spPr>
              <a:xfrm>
                <a:off x="3040380" y="462851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33" name="墨迹 32"/>
              <p14:cNvContentPartPr/>
              <p14:nvPr/>
            </p14:nvContentPartPr>
            <p14:xfrm>
              <a:off x="5759450" y="3028950"/>
              <a:ext cx="673100" cy="190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18"/>
            </p:blipFill>
            <p:spPr>
              <a:xfrm>
                <a:off x="5759450" y="3028950"/>
                <a:ext cx="673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4" name="墨迹 33"/>
              <p14:cNvContentPartPr/>
              <p14:nvPr/>
            </p14:nvContentPartPr>
            <p14:xfrm>
              <a:off x="4591050" y="4489450"/>
              <a:ext cx="279400" cy="3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0"/>
            </p:blipFill>
            <p:spPr>
              <a:xfrm>
                <a:off x="4591050" y="4489450"/>
                <a:ext cx="279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5" name="墨迹 34"/>
              <p14:cNvContentPartPr/>
              <p14:nvPr/>
            </p14:nvContentPartPr>
            <p14:xfrm>
              <a:off x="2311400" y="2686050"/>
              <a:ext cx="1708150" cy="3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2"/>
            </p:blipFill>
            <p:spPr>
              <a:xfrm>
                <a:off x="2311400" y="2686050"/>
                <a:ext cx="17081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6" name="墨迹 35"/>
              <p14:cNvContentPartPr/>
              <p14:nvPr/>
            </p14:nvContentPartPr>
            <p14:xfrm>
              <a:off x="3344545" y="6461760"/>
              <a:ext cx="1790700" cy="6604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4"/>
            </p:blipFill>
            <p:spPr>
              <a:xfrm>
                <a:off x="3344545" y="6461760"/>
                <a:ext cx="1790700" cy="66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7" name="墨迹 36"/>
              <p14:cNvContentPartPr/>
              <p14:nvPr/>
            </p14:nvContentPartPr>
            <p14:xfrm>
              <a:off x="3611245" y="5929630"/>
              <a:ext cx="2004695" cy="63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6"/>
            </p:blipFill>
            <p:spPr>
              <a:xfrm>
                <a:off x="3611245" y="5929630"/>
                <a:ext cx="200469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8" name="墨迹 37"/>
              <p14:cNvContentPartPr/>
              <p14:nvPr/>
            </p14:nvContentPartPr>
            <p14:xfrm>
              <a:off x="4752340" y="5311140"/>
              <a:ext cx="1735455" cy="63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8"/>
            </p:blipFill>
            <p:spPr>
              <a:xfrm>
                <a:off x="4752340" y="5311140"/>
                <a:ext cx="173545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9" name="墨迹 38"/>
              <p14:cNvContentPartPr/>
              <p14:nvPr/>
            </p14:nvContentPartPr>
            <p14:xfrm>
              <a:off x="7002780" y="5215255"/>
              <a:ext cx="1041400" cy="63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30"/>
            </p:blipFill>
            <p:spPr>
              <a:xfrm>
                <a:off x="7002780" y="5215255"/>
                <a:ext cx="104140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0" name="墨迹 39"/>
              <p14:cNvContentPartPr/>
              <p14:nvPr/>
            </p14:nvContentPartPr>
            <p14:xfrm>
              <a:off x="5381625" y="3941445"/>
              <a:ext cx="2214880" cy="105029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32"/>
            </p:blipFill>
            <p:spPr>
              <a:xfrm>
                <a:off x="5381625" y="3941445"/>
                <a:ext cx="2214880" cy="1050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1" name="墨迹 40"/>
              <p14:cNvContentPartPr/>
              <p14:nvPr/>
            </p14:nvContentPartPr>
            <p14:xfrm>
              <a:off x="3439795" y="5352415"/>
              <a:ext cx="2498090" cy="65278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34"/>
            </p:blipFill>
            <p:spPr>
              <a:xfrm>
                <a:off x="3439795" y="5352415"/>
                <a:ext cx="2498090" cy="6527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209550"/>
            <a:ext cx="8148955" cy="65779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1520825" y="1257935"/>
              <a:ext cx="1396365" cy="3302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1520825" y="1257935"/>
                <a:ext cx="1396365" cy="33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1243330" y="2164715"/>
              <a:ext cx="1151255" cy="3429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1243330" y="2164715"/>
                <a:ext cx="1151255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2779395" y="2687320"/>
              <a:ext cx="3197225" cy="228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2779395" y="2687320"/>
                <a:ext cx="3197225" cy="22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1181735" y="3785235"/>
              <a:ext cx="369570" cy="4381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1181735" y="3785235"/>
                <a:ext cx="369570" cy="43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3227070" y="4116705"/>
              <a:ext cx="917575" cy="63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3227070" y="4116705"/>
                <a:ext cx="9175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902335" y="4596765"/>
              <a:ext cx="415290" cy="1143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902335" y="4596765"/>
                <a:ext cx="415290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2117725" y="4617720"/>
              <a:ext cx="473075" cy="6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2117725" y="4617720"/>
                <a:ext cx="4730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998220" y="6516370"/>
              <a:ext cx="587375" cy="6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998220" y="6516370"/>
                <a:ext cx="5873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1211580" y="2197100"/>
              <a:ext cx="1177290" cy="5524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1211580" y="2197100"/>
                <a:ext cx="1177290" cy="55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1094105" y="2985770"/>
              <a:ext cx="545465" cy="87249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1094105" y="2985770"/>
                <a:ext cx="545465" cy="872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1148080" y="2102485"/>
              <a:ext cx="1169035" cy="5207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1148080" y="2102485"/>
                <a:ext cx="1169035" cy="52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2763520" y="2529205"/>
              <a:ext cx="2906395" cy="14414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2763520" y="2529205"/>
                <a:ext cx="2906395" cy="144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3606165" y="1513205"/>
              <a:ext cx="299085" cy="113982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3606165" y="1513205"/>
                <a:ext cx="299085" cy="1139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1503680" y="1258570"/>
              <a:ext cx="1016000" cy="31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1503680" y="1258570"/>
                <a:ext cx="1016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2997200" y="4053205"/>
              <a:ext cx="1569085" cy="63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2997200" y="4053205"/>
                <a:ext cx="15690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3942080" y="5129530"/>
              <a:ext cx="1329690" cy="1143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3942080" y="5129530"/>
                <a:ext cx="1329690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1280160" y="5120005"/>
              <a:ext cx="497205" cy="1079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1280160" y="5120005"/>
                <a:ext cx="497205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1036320" y="5871845"/>
              <a:ext cx="2176780" cy="2159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1036320" y="5871845"/>
                <a:ext cx="2176780" cy="21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1158240" y="4764405"/>
              <a:ext cx="635" cy="24511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1158240" y="4764405"/>
                <a:ext cx="635" cy="245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1127760" y="4733925"/>
              <a:ext cx="264795" cy="34544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1127760" y="4733925"/>
                <a:ext cx="264795" cy="345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1116965" y="4842510"/>
              <a:ext cx="52070" cy="3276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1116965" y="4842510"/>
                <a:ext cx="52070" cy="327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980440" y="5962015"/>
              <a:ext cx="811530" cy="55435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980440" y="5962015"/>
                <a:ext cx="811530" cy="554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3493770" y="5257800"/>
              <a:ext cx="238125" cy="44577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3493770" y="5257800"/>
                <a:ext cx="238125" cy="445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3962400" y="5257800"/>
              <a:ext cx="226060" cy="40132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3962400" y="5257800"/>
                <a:ext cx="226060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墨迹 27"/>
              <p14:cNvContentPartPr/>
              <p14:nvPr/>
            </p14:nvContentPartPr>
            <p14:xfrm>
              <a:off x="4192270" y="5534660"/>
              <a:ext cx="142240" cy="42037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4192270" y="5534660"/>
                <a:ext cx="142240" cy="420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墨迹 28"/>
              <p14:cNvContentPartPr/>
              <p14:nvPr/>
            </p14:nvContentPartPr>
            <p14:xfrm>
              <a:off x="3226435" y="5220335"/>
              <a:ext cx="344170" cy="59245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3226435" y="5220335"/>
                <a:ext cx="344170" cy="592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墨迹 29"/>
              <p14:cNvContentPartPr/>
              <p14:nvPr/>
            </p14:nvContentPartPr>
            <p14:xfrm>
              <a:off x="4495800" y="5134610"/>
              <a:ext cx="116205" cy="73850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4495800" y="5134610"/>
                <a:ext cx="116205" cy="738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墨迹 30"/>
              <p14:cNvContentPartPr/>
              <p14:nvPr/>
            </p14:nvContentPartPr>
            <p14:xfrm>
              <a:off x="4752975" y="4877435"/>
              <a:ext cx="188595" cy="63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4752975" y="4877435"/>
                <a:ext cx="18859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墨迹 31"/>
              <p14:cNvContentPartPr/>
              <p14:nvPr/>
            </p14:nvContentPartPr>
            <p14:xfrm>
              <a:off x="4876800" y="4906010"/>
              <a:ext cx="10160" cy="3911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4876800" y="4906010"/>
                <a:ext cx="10160" cy="391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墨迹 32"/>
              <p14:cNvContentPartPr/>
              <p14:nvPr/>
            </p14:nvContentPartPr>
            <p14:xfrm>
              <a:off x="3457575" y="5820410"/>
              <a:ext cx="1228090" cy="63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3457575" y="5820410"/>
                <a:ext cx="122809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墨迹 33"/>
              <p14:cNvContentPartPr/>
              <p14:nvPr/>
            </p14:nvContentPartPr>
            <p14:xfrm>
              <a:off x="4991100" y="5400040"/>
              <a:ext cx="328930" cy="6858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4991100" y="5400040"/>
                <a:ext cx="328930" cy="6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墨迹 34"/>
              <p14:cNvContentPartPr/>
              <p14:nvPr/>
            </p14:nvContentPartPr>
            <p14:xfrm>
              <a:off x="5048250" y="5639435"/>
              <a:ext cx="377190" cy="101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5048250" y="5639435"/>
                <a:ext cx="37719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墨迹 35"/>
              <p14:cNvContentPartPr/>
              <p14:nvPr/>
            </p14:nvContentPartPr>
            <p14:xfrm>
              <a:off x="5641340" y="5172710"/>
              <a:ext cx="769620" cy="82931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7"/>
            </p:blipFill>
            <p:spPr>
              <a:xfrm>
                <a:off x="5641340" y="5172710"/>
                <a:ext cx="769620" cy="829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墨迹 36"/>
              <p14:cNvContentPartPr/>
              <p14:nvPr/>
            </p14:nvContentPartPr>
            <p14:xfrm>
              <a:off x="5943600" y="5628640"/>
              <a:ext cx="144780" cy="19304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9"/>
            </p:blipFill>
            <p:spPr>
              <a:xfrm>
                <a:off x="5943600" y="5628640"/>
                <a:ext cx="144780" cy="193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墨迹 37"/>
              <p14:cNvContentPartPr/>
              <p14:nvPr/>
            </p14:nvContentPartPr>
            <p14:xfrm>
              <a:off x="1049020" y="5629910"/>
              <a:ext cx="627380" cy="1625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1"/>
            </p:blipFill>
            <p:spPr>
              <a:xfrm>
                <a:off x="1049020" y="5629910"/>
                <a:ext cx="627380" cy="162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墨迹 38"/>
              <p14:cNvContentPartPr/>
              <p14:nvPr/>
            </p14:nvContentPartPr>
            <p14:xfrm>
              <a:off x="1180465" y="4730750"/>
              <a:ext cx="77470" cy="41973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3"/>
            </p:blipFill>
            <p:spPr>
              <a:xfrm>
                <a:off x="1180465" y="4730750"/>
                <a:ext cx="7747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墨迹 39"/>
              <p14:cNvContentPartPr/>
              <p14:nvPr/>
            </p14:nvContentPartPr>
            <p14:xfrm>
              <a:off x="914400" y="5191760"/>
              <a:ext cx="629285" cy="69596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5"/>
            </p:blipFill>
            <p:spPr>
              <a:xfrm>
                <a:off x="914400" y="5191760"/>
                <a:ext cx="629285" cy="6959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416560"/>
            <a:ext cx="5775960" cy="56000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923925" y="1802130"/>
              <a:ext cx="701675" cy="207073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923925" y="1802130"/>
                <a:ext cx="701675" cy="20707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374015"/>
            <a:ext cx="9556115" cy="2484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" y="3051175"/>
            <a:ext cx="8431530" cy="2860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274955"/>
            <a:ext cx="7510145" cy="4848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1336675" y="916305"/>
              <a:ext cx="4100830" cy="3429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1336675" y="916305"/>
                <a:ext cx="410083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6240145" y="831215"/>
              <a:ext cx="1960880" cy="647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6240145" y="831215"/>
                <a:ext cx="1960880" cy="64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1419225" y="1247775"/>
              <a:ext cx="5247005" cy="4381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1419225" y="1247775"/>
                <a:ext cx="5247005" cy="43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1376680" y="4852670"/>
              <a:ext cx="1845310" cy="222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1376680" y="4852670"/>
                <a:ext cx="184531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4970780" y="4829810"/>
              <a:ext cx="4131310" cy="8763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4970780" y="4829810"/>
                <a:ext cx="4131310" cy="87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1848485" y="3967480"/>
              <a:ext cx="3166745" cy="1206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1848485" y="3967480"/>
                <a:ext cx="3166745" cy="12065"/>
              </a:xfrm>
              <a:prstGeom prst="rect"/>
            </p:spPr>
          </p:pic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rcRect t="67890" r="-1044"/>
          <a:stretch>
            <a:fillRect/>
          </a:stretch>
        </p:blipFill>
        <p:spPr>
          <a:xfrm>
            <a:off x="756920" y="5278755"/>
            <a:ext cx="7314565" cy="12331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3803015" y="6164580"/>
              <a:ext cx="1439545" cy="1143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3803015" y="6164580"/>
                <a:ext cx="1439545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2235200" y="5613400"/>
              <a:ext cx="3149600" cy="76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2235200" y="5613400"/>
                <a:ext cx="31496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6470650" y="5283200"/>
              <a:ext cx="450850" cy="3492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6470650" y="5283200"/>
                <a:ext cx="4508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7232650" y="5276850"/>
              <a:ext cx="196850" cy="12509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7232650" y="5276850"/>
                <a:ext cx="196850" cy="1250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9709150" y="5226050"/>
              <a:ext cx="133350" cy="11239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9709150" y="5226050"/>
                <a:ext cx="133350" cy="1123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7816850" y="5365750"/>
              <a:ext cx="1390650" cy="254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7816850" y="5365750"/>
                <a:ext cx="1390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7842250" y="5867400"/>
              <a:ext cx="139700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7842250" y="5867400"/>
                <a:ext cx="13970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7969250" y="6115050"/>
              <a:ext cx="1314450" cy="1016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7969250" y="6115050"/>
                <a:ext cx="13144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6794500" y="5759450"/>
              <a:ext cx="222250" cy="127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6794500" y="5759450"/>
                <a:ext cx="222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6953250" y="5988050"/>
              <a:ext cx="1270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6953250" y="59880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6819900" y="5975350"/>
              <a:ext cx="222250" cy="127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6819900" y="5975350"/>
                <a:ext cx="222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3683000" y="6261100"/>
              <a:ext cx="2057400" cy="3492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3683000" y="6261100"/>
                <a:ext cx="2057400" cy="3492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95985" y="564515"/>
            <a:ext cx="7095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</a:t>
            </a:r>
            <a:r>
              <a:rPr lang="zh-CN" altLang="en-US" sz="2000"/>
              <a:t>、三维空间中的旋转</a:t>
            </a:r>
            <a:r>
              <a:rPr lang="en-US" altLang="zh-CN" sz="2000"/>
              <a:t>----------</a:t>
            </a:r>
            <a:r>
              <a:rPr lang="zh-CN" altLang="en-US" sz="2000"/>
              <a:t>轴角式</a:t>
            </a:r>
            <a:r>
              <a:rPr lang="zh-CN" altLang="en-US" sz="2000"/>
              <a:t>旋转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3180" y="564515"/>
            <a:ext cx="2620010" cy="2319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r="9" b="39076"/>
          <a:stretch>
            <a:fillRect/>
          </a:stretch>
        </p:blipFill>
        <p:spPr>
          <a:xfrm>
            <a:off x="895985" y="1055370"/>
            <a:ext cx="6941185" cy="2762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85" y="4139565"/>
            <a:ext cx="6774180" cy="2354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1" name="墨迹 10"/>
              <p14:cNvContentPartPr/>
              <p14:nvPr/>
            </p14:nvContentPartPr>
            <p14:xfrm>
              <a:off x="4179570" y="991870"/>
              <a:ext cx="1259840" cy="4381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5"/>
            </p:blipFill>
            <p:spPr>
              <a:xfrm>
                <a:off x="4179570" y="991870"/>
                <a:ext cx="1259840" cy="43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2" name="墨迹 11"/>
              <p14:cNvContentPartPr/>
              <p14:nvPr/>
            </p14:nvContentPartPr>
            <p14:xfrm>
              <a:off x="2974340" y="3807460"/>
              <a:ext cx="1643380" cy="6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7"/>
            </p:blipFill>
            <p:spPr>
              <a:xfrm>
                <a:off x="2974340" y="3807460"/>
                <a:ext cx="16433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墨迹 12"/>
              <p14:cNvContentPartPr/>
              <p14:nvPr/>
            </p14:nvContentPartPr>
            <p14:xfrm>
              <a:off x="10096500" y="914400"/>
              <a:ext cx="360" cy="241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9"/>
            </p:blipFill>
            <p:spPr>
              <a:xfrm>
                <a:off x="10096500" y="914400"/>
                <a:ext cx="3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墨迹 13"/>
              <p14:cNvContentPartPr/>
              <p14:nvPr/>
            </p14:nvContentPartPr>
            <p14:xfrm>
              <a:off x="10001250" y="1879600"/>
              <a:ext cx="69850" cy="6921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1"/>
            </p:blipFill>
            <p:spPr>
              <a:xfrm>
                <a:off x="10001250" y="1879600"/>
                <a:ext cx="6985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5" name="墨迹 14"/>
              <p14:cNvContentPartPr/>
              <p14:nvPr/>
            </p14:nvContentPartPr>
            <p14:xfrm>
              <a:off x="10255250" y="1346200"/>
              <a:ext cx="25400" cy="209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3"/>
            </p:blipFill>
            <p:spPr>
              <a:xfrm>
                <a:off x="10255250" y="1346200"/>
                <a:ext cx="254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9969500" y="876300"/>
              <a:ext cx="95250" cy="14795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5"/>
            </p:blipFill>
            <p:spPr>
              <a:xfrm>
                <a:off x="9969500" y="876300"/>
                <a:ext cx="95250" cy="147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1593850" y="6000750"/>
              <a:ext cx="768350" cy="444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7"/>
            </p:blipFill>
            <p:spPr>
              <a:xfrm>
                <a:off x="1593850" y="6000750"/>
                <a:ext cx="7683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2686050" y="6076950"/>
              <a:ext cx="1651000" cy="254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9"/>
            </p:blipFill>
            <p:spPr>
              <a:xfrm>
                <a:off x="2686050" y="6076950"/>
                <a:ext cx="16510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墨迹 18"/>
              <p14:cNvContentPartPr/>
              <p14:nvPr/>
            </p14:nvContentPartPr>
            <p14:xfrm>
              <a:off x="5137150" y="6076950"/>
              <a:ext cx="2451100" cy="38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1"/>
            </p:blipFill>
            <p:spPr>
              <a:xfrm>
                <a:off x="5137150" y="6076950"/>
                <a:ext cx="24511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0" name="墨迹 19"/>
              <p14:cNvContentPartPr/>
              <p14:nvPr/>
            </p14:nvContentPartPr>
            <p14:xfrm>
              <a:off x="1352550" y="6261100"/>
              <a:ext cx="844550" cy="444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3"/>
            </p:blipFill>
            <p:spPr>
              <a:xfrm>
                <a:off x="1352550" y="6261100"/>
                <a:ext cx="8445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1" name="墨迹 20"/>
              <p14:cNvContentPartPr/>
              <p14:nvPr/>
            </p14:nvContentPartPr>
            <p14:xfrm>
              <a:off x="3060700" y="6369050"/>
              <a:ext cx="1797050" cy="381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5"/>
            </p:blipFill>
            <p:spPr>
              <a:xfrm>
                <a:off x="3060700" y="6369050"/>
                <a:ext cx="17970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2" name="墨迹 21"/>
              <p14:cNvContentPartPr/>
              <p14:nvPr/>
            </p14:nvContentPartPr>
            <p14:xfrm>
              <a:off x="10966450" y="1397000"/>
              <a:ext cx="209550" cy="2413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7"/>
            </p:blipFill>
            <p:spPr>
              <a:xfrm>
                <a:off x="10966450" y="1397000"/>
                <a:ext cx="209550" cy="2413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3065"/>
            <a:ext cx="7627620" cy="4327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6612"/>
          <a:stretch>
            <a:fillRect/>
          </a:stretch>
        </p:blipFill>
        <p:spPr>
          <a:xfrm>
            <a:off x="1755140" y="1088390"/>
            <a:ext cx="4538345" cy="718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40" y="1905000"/>
            <a:ext cx="7216140" cy="4389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33382" b="52850"/>
          <a:stretch>
            <a:fillRect/>
          </a:stretch>
        </p:blipFill>
        <p:spPr>
          <a:xfrm>
            <a:off x="1755140" y="276225"/>
            <a:ext cx="7837805" cy="714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l="74822" t="41618" r="6412" b="27410"/>
          <a:stretch>
            <a:fillRect/>
          </a:stretch>
        </p:blipFill>
        <p:spPr>
          <a:xfrm>
            <a:off x="6958965" y="521335"/>
            <a:ext cx="2207895" cy="469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墨迹 8"/>
              <p14:cNvContentPartPr/>
              <p14:nvPr/>
            </p14:nvContentPartPr>
            <p14:xfrm>
              <a:off x="4528185" y="3114040"/>
              <a:ext cx="1544955" cy="6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5"/>
            </p:blipFill>
            <p:spPr>
              <a:xfrm>
                <a:off x="4528185" y="3114040"/>
                <a:ext cx="154495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6938645" y="2708910"/>
              <a:ext cx="42545" cy="27813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7"/>
            </p:blipFill>
            <p:spPr>
              <a:xfrm>
                <a:off x="6938645" y="2708910"/>
                <a:ext cx="42545" cy="278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7045325" y="2975610"/>
              <a:ext cx="635" cy="6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9"/>
            </p:blipFill>
            <p:spPr>
              <a:xfrm>
                <a:off x="7045325" y="29756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6277610" y="6036310"/>
              <a:ext cx="2422525" cy="6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1"/>
            </p:blipFill>
            <p:spPr>
              <a:xfrm>
                <a:off x="6277610" y="6036310"/>
                <a:ext cx="242252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1830070" y="6271260"/>
              <a:ext cx="351155" cy="63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3"/>
            </p:blipFill>
            <p:spPr>
              <a:xfrm>
                <a:off x="1830070" y="6271260"/>
                <a:ext cx="35115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6991985" y="831850"/>
              <a:ext cx="2506980" cy="3206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5"/>
            </p:blipFill>
            <p:spPr>
              <a:xfrm>
                <a:off x="6991985" y="831850"/>
                <a:ext cx="2506980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4112260" y="767715"/>
              <a:ext cx="246380" cy="1143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7"/>
            </p:blipFill>
            <p:spPr>
              <a:xfrm>
                <a:off x="4112260" y="767715"/>
                <a:ext cx="246380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墨迹 15"/>
              <p14:cNvContentPartPr/>
              <p14:nvPr/>
            </p14:nvContentPartPr>
            <p14:xfrm>
              <a:off x="2054225" y="3881120"/>
              <a:ext cx="2358390" cy="5461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9"/>
            </p:blipFill>
            <p:spPr>
              <a:xfrm>
                <a:off x="2054225" y="3881120"/>
                <a:ext cx="2358390" cy="54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7" name="墨迹 16"/>
              <p14:cNvContentPartPr/>
              <p14:nvPr/>
            </p14:nvContentPartPr>
            <p14:xfrm>
              <a:off x="1979295" y="4212590"/>
              <a:ext cx="2515870" cy="86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1"/>
            </p:blipFill>
            <p:spPr>
              <a:xfrm>
                <a:off x="1979295" y="4212590"/>
                <a:ext cx="2515870" cy="86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8" name="墨迹 17"/>
              <p14:cNvContentPartPr/>
              <p14:nvPr/>
            </p14:nvContentPartPr>
            <p14:xfrm>
              <a:off x="4283075" y="5683250"/>
              <a:ext cx="1986280" cy="7683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3"/>
            </p:blipFill>
            <p:spPr>
              <a:xfrm>
                <a:off x="4283075" y="5683250"/>
                <a:ext cx="1986280" cy="76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9" name="墨迹 18"/>
              <p14:cNvContentPartPr/>
              <p14:nvPr/>
            </p14:nvContentPartPr>
            <p14:xfrm>
              <a:off x="3642995" y="852170"/>
              <a:ext cx="936625" cy="6540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5"/>
            </p:blipFill>
            <p:spPr>
              <a:xfrm>
                <a:off x="3642995" y="852170"/>
                <a:ext cx="936625" cy="65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墨迹 19"/>
              <p14:cNvContentPartPr/>
              <p14:nvPr/>
            </p14:nvContentPartPr>
            <p14:xfrm>
              <a:off x="1767205" y="490220"/>
              <a:ext cx="191135" cy="3530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7"/>
            </p:blipFill>
            <p:spPr>
              <a:xfrm>
                <a:off x="1767205" y="490220"/>
                <a:ext cx="191135" cy="353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1" name="墨迹 20"/>
              <p14:cNvContentPartPr/>
              <p14:nvPr/>
            </p14:nvContentPartPr>
            <p14:xfrm>
              <a:off x="1925955" y="895350"/>
              <a:ext cx="635" cy="63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9"/>
            </p:blipFill>
            <p:spPr>
              <a:xfrm>
                <a:off x="1925955" y="89535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2" name="墨迹 21"/>
              <p14:cNvContentPartPr/>
              <p14:nvPr/>
            </p14:nvContentPartPr>
            <p14:xfrm>
              <a:off x="7080250" y="971550"/>
              <a:ext cx="2044700" cy="12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1"/>
            </p:blipFill>
            <p:spPr>
              <a:xfrm>
                <a:off x="7080250" y="971550"/>
                <a:ext cx="20447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3" name="墨迹 22"/>
              <p14:cNvContentPartPr/>
              <p14:nvPr/>
            </p14:nvContentPartPr>
            <p14:xfrm>
              <a:off x="3752850" y="279400"/>
              <a:ext cx="850900" cy="6223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3"/>
            </p:blipFill>
            <p:spPr>
              <a:xfrm>
                <a:off x="3752850" y="279400"/>
                <a:ext cx="85090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4" name="墨迹 23"/>
              <p14:cNvContentPartPr/>
              <p14:nvPr/>
            </p14:nvContentPartPr>
            <p14:xfrm>
              <a:off x="2628900" y="755650"/>
              <a:ext cx="863600" cy="1270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5"/>
            </p:blipFill>
            <p:spPr>
              <a:xfrm>
                <a:off x="2628900" y="755650"/>
                <a:ext cx="8636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5" name="墨迹 24"/>
              <p14:cNvContentPartPr/>
              <p14:nvPr/>
            </p14:nvContentPartPr>
            <p14:xfrm>
              <a:off x="3695700" y="952500"/>
              <a:ext cx="838200" cy="571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7"/>
            </p:blipFill>
            <p:spPr>
              <a:xfrm>
                <a:off x="3695700" y="952500"/>
                <a:ext cx="838200" cy="571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770" y="307340"/>
            <a:ext cx="7080250" cy="3406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6612"/>
          <a:stretch>
            <a:fillRect/>
          </a:stretch>
        </p:blipFill>
        <p:spPr>
          <a:xfrm>
            <a:off x="5573395" y="3509010"/>
            <a:ext cx="4538345" cy="718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4094480"/>
            <a:ext cx="7101840" cy="1996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3611245" y="5396865"/>
              <a:ext cx="1769110" cy="6477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3611245" y="5396865"/>
                <a:ext cx="1769110" cy="64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1247775" y="5769610"/>
              <a:ext cx="2906395" cy="762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1247775" y="5769610"/>
                <a:ext cx="290639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3088640" y="2868295"/>
              <a:ext cx="1676400" cy="2222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3088640" y="2868295"/>
                <a:ext cx="167640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8836660" y="469265"/>
              <a:ext cx="107950" cy="130302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8836660" y="469265"/>
                <a:ext cx="107950" cy="1303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8837295" y="1770380"/>
              <a:ext cx="1217295" cy="6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8837295" y="1770380"/>
                <a:ext cx="121729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8861425" y="479425"/>
              <a:ext cx="40640" cy="10731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8861425" y="479425"/>
                <a:ext cx="4064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8901430" y="458470"/>
              <a:ext cx="139700" cy="1803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8901430" y="458470"/>
                <a:ext cx="139700" cy="180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9978390" y="1674495"/>
              <a:ext cx="85725" cy="539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9978390" y="1674495"/>
                <a:ext cx="857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9946005" y="1791335"/>
              <a:ext cx="128905" cy="14097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9946005" y="1791335"/>
                <a:ext cx="128905" cy="140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10138410" y="543560"/>
              <a:ext cx="635" cy="63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10138410" y="5435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墨迹 17"/>
              <p14:cNvContentPartPr/>
              <p14:nvPr/>
            </p14:nvContentPartPr>
            <p14:xfrm>
              <a:off x="8837295" y="544195"/>
              <a:ext cx="1439545" cy="118427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5"/>
            </p:blipFill>
            <p:spPr>
              <a:xfrm>
                <a:off x="8837295" y="544195"/>
                <a:ext cx="1439545" cy="1184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墨迹 18"/>
              <p14:cNvContentPartPr/>
              <p14:nvPr/>
            </p14:nvContentPartPr>
            <p14:xfrm>
              <a:off x="9922510" y="511810"/>
              <a:ext cx="344805" cy="952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7"/>
            </p:blipFill>
            <p:spPr>
              <a:xfrm>
                <a:off x="9922510" y="511810"/>
                <a:ext cx="34480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0" name="墨迹 19"/>
              <p14:cNvContentPartPr/>
              <p14:nvPr/>
            </p14:nvContentPartPr>
            <p14:xfrm>
              <a:off x="10233660" y="532765"/>
              <a:ext cx="43815" cy="28829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9"/>
            </p:blipFill>
            <p:spPr>
              <a:xfrm>
                <a:off x="10233660" y="532765"/>
                <a:ext cx="43815" cy="288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1" name="墨迹 20"/>
              <p14:cNvContentPartPr/>
              <p14:nvPr/>
            </p14:nvContentPartPr>
            <p14:xfrm>
              <a:off x="10480040" y="1119505"/>
              <a:ext cx="635" cy="63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1"/>
            </p:blipFill>
            <p:spPr>
              <a:xfrm>
                <a:off x="10480040" y="111950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2" name="墨迹 21"/>
              <p14:cNvContentPartPr/>
              <p14:nvPr/>
            </p14:nvContentPartPr>
            <p14:xfrm>
              <a:off x="4880610" y="5822950"/>
              <a:ext cx="1993900" cy="5397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3"/>
            </p:blipFill>
            <p:spPr>
              <a:xfrm>
                <a:off x="4880610" y="5822950"/>
                <a:ext cx="199390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3" name="墨迹 22"/>
              <p14:cNvContentPartPr/>
              <p14:nvPr/>
            </p14:nvContentPartPr>
            <p14:xfrm>
              <a:off x="1712595" y="489585"/>
              <a:ext cx="1398905" cy="228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5"/>
            </p:blipFill>
            <p:spPr>
              <a:xfrm>
                <a:off x="1712595" y="489585"/>
                <a:ext cx="1398905" cy="22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4" name="墨迹 23"/>
              <p14:cNvContentPartPr/>
              <p14:nvPr/>
            </p14:nvContentPartPr>
            <p14:xfrm>
              <a:off x="2277745" y="1972945"/>
              <a:ext cx="1387475" cy="63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7"/>
            </p:blipFill>
            <p:spPr>
              <a:xfrm>
                <a:off x="2277745" y="1972945"/>
                <a:ext cx="13874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5" name="墨迹 24"/>
              <p14:cNvContentPartPr/>
              <p14:nvPr/>
            </p14:nvContentPartPr>
            <p14:xfrm>
              <a:off x="6309360" y="532765"/>
              <a:ext cx="1617980" cy="3365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9"/>
            </p:blipFill>
            <p:spPr>
              <a:xfrm>
                <a:off x="6309360" y="532765"/>
                <a:ext cx="161798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6" name="墨迹 25"/>
              <p14:cNvContentPartPr/>
              <p14:nvPr/>
            </p14:nvContentPartPr>
            <p14:xfrm>
              <a:off x="10340975" y="1983740"/>
              <a:ext cx="171450" cy="22415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1"/>
            </p:blipFill>
            <p:spPr>
              <a:xfrm>
                <a:off x="10340975" y="1983740"/>
                <a:ext cx="171450" cy="224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7" name="墨迹 26"/>
              <p14:cNvContentPartPr/>
              <p14:nvPr/>
            </p14:nvContentPartPr>
            <p14:xfrm>
              <a:off x="10361930" y="2015490"/>
              <a:ext cx="139700" cy="20193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3"/>
            </p:blipFill>
            <p:spPr>
              <a:xfrm>
                <a:off x="10361930" y="2015490"/>
                <a:ext cx="139700" cy="201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8" name="墨迹 27"/>
              <p14:cNvContentPartPr/>
              <p14:nvPr/>
            </p14:nvContentPartPr>
            <p14:xfrm>
              <a:off x="9124950" y="301625"/>
              <a:ext cx="151130" cy="25209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5"/>
            </p:blipFill>
            <p:spPr>
              <a:xfrm>
                <a:off x="9124950" y="301625"/>
                <a:ext cx="151130" cy="252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9" name="墨迹 28"/>
              <p14:cNvContentPartPr/>
              <p14:nvPr/>
            </p14:nvContentPartPr>
            <p14:xfrm>
              <a:off x="13071475" y="2708910"/>
              <a:ext cx="635" cy="63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1"/>
            </p:blipFill>
            <p:spPr>
              <a:xfrm>
                <a:off x="13071475" y="27089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0" name="墨迹 29"/>
              <p14:cNvContentPartPr/>
              <p14:nvPr/>
            </p14:nvContentPartPr>
            <p14:xfrm>
              <a:off x="-182880" y="2335530"/>
              <a:ext cx="635" cy="63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1"/>
            </p:blipFill>
            <p:spPr>
              <a:xfrm>
                <a:off x="-182880" y="23355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1" name="墨迹 30"/>
              <p14:cNvContentPartPr/>
              <p14:nvPr/>
            </p14:nvContentPartPr>
            <p14:xfrm>
              <a:off x="-282575" y="2335530"/>
              <a:ext cx="635" cy="63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1"/>
            </p:blipFill>
            <p:spPr>
              <a:xfrm>
                <a:off x="-282575" y="23355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2" name="墨迹 31"/>
              <p14:cNvContentPartPr/>
              <p14:nvPr/>
            </p14:nvContentPartPr>
            <p14:xfrm>
              <a:off x="-332740" y="2335530"/>
              <a:ext cx="635" cy="63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1"/>
            </p:blipFill>
            <p:spPr>
              <a:xfrm>
                <a:off x="-332740" y="23355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3" name="墨迹 32"/>
              <p14:cNvContentPartPr/>
              <p14:nvPr/>
            </p14:nvContentPartPr>
            <p14:xfrm>
              <a:off x="-357505" y="2335530"/>
              <a:ext cx="635" cy="63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1"/>
            </p:blipFill>
            <p:spPr>
              <a:xfrm>
                <a:off x="-357505" y="23355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4" name="墨迹 33"/>
              <p14:cNvContentPartPr/>
              <p14:nvPr/>
            </p14:nvContentPartPr>
            <p14:xfrm>
              <a:off x="-370205" y="2335530"/>
              <a:ext cx="635" cy="63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31"/>
            </p:blipFill>
            <p:spPr>
              <a:xfrm>
                <a:off x="-370205" y="23355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5" name="墨迹 34"/>
              <p14:cNvContentPartPr/>
              <p14:nvPr/>
            </p14:nvContentPartPr>
            <p14:xfrm>
              <a:off x="-376555" y="2335530"/>
              <a:ext cx="635" cy="63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31"/>
            </p:blipFill>
            <p:spPr>
              <a:xfrm>
                <a:off x="-376555" y="23355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6" name="墨迹 35"/>
              <p14:cNvContentPartPr/>
              <p14:nvPr/>
            </p14:nvContentPartPr>
            <p14:xfrm>
              <a:off x="-379730" y="2335530"/>
              <a:ext cx="635" cy="63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31"/>
            </p:blipFill>
            <p:spPr>
              <a:xfrm>
                <a:off x="-379730" y="23355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7" name="墨迹 36"/>
              <p14:cNvContentPartPr/>
              <p14:nvPr/>
            </p14:nvContentPartPr>
            <p14:xfrm>
              <a:off x="-381000" y="2335530"/>
              <a:ext cx="635" cy="63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31"/>
            </p:blipFill>
            <p:spPr>
              <a:xfrm>
                <a:off x="-381000" y="233553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8" name="墨迹 37"/>
              <p14:cNvContentPartPr/>
              <p14:nvPr/>
            </p14:nvContentPartPr>
            <p14:xfrm>
              <a:off x="-424180" y="2517140"/>
              <a:ext cx="635" cy="63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31"/>
            </p:blipFill>
            <p:spPr>
              <a:xfrm>
                <a:off x="-424180" y="251714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9" name="墨迹 38"/>
              <p14:cNvContentPartPr/>
              <p14:nvPr/>
            </p14:nvContentPartPr>
            <p14:xfrm>
              <a:off x="-477520" y="2933065"/>
              <a:ext cx="635" cy="63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31"/>
            </p:blipFill>
            <p:spPr>
              <a:xfrm>
                <a:off x="-477520" y="293306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40" name="墨迹 39"/>
              <p14:cNvContentPartPr/>
              <p14:nvPr/>
            </p14:nvContentPartPr>
            <p14:xfrm>
              <a:off x="8845550" y="679450"/>
              <a:ext cx="1352550" cy="10985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58"/>
            </p:blipFill>
            <p:spPr>
              <a:xfrm>
                <a:off x="8845550" y="679450"/>
                <a:ext cx="1352550" cy="1098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41" name="墨迹 40"/>
              <p14:cNvContentPartPr/>
              <p14:nvPr/>
            </p14:nvContentPartPr>
            <p14:xfrm>
              <a:off x="9664700" y="1841500"/>
              <a:ext cx="622300" cy="63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0"/>
            </p:blipFill>
            <p:spPr>
              <a:xfrm>
                <a:off x="9664700" y="1841500"/>
                <a:ext cx="622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42" name="墨迹 41"/>
              <p14:cNvContentPartPr/>
              <p14:nvPr/>
            </p14:nvContentPartPr>
            <p14:xfrm>
              <a:off x="8769350" y="590550"/>
              <a:ext cx="31750" cy="11239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62"/>
            </p:blipFill>
            <p:spPr>
              <a:xfrm>
                <a:off x="8769350" y="590550"/>
                <a:ext cx="31750" cy="1123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43" name="墨迹 42"/>
              <p14:cNvContentPartPr/>
              <p14:nvPr/>
            </p14:nvContentPartPr>
            <p14:xfrm>
              <a:off x="8877300" y="520700"/>
              <a:ext cx="1339850" cy="12827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64"/>
            </p:blipFill>
            <p:spPr>
              <a:xfrm>
                <a:off x="8877300" y="520700"/>
                <a:ext cx="1339850" cy="12827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145" y="1259840"/>
            <a:ext cx="11395710" cy="513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2051050"/>
            <a:ext cx="8974455" cy="35261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2400935" y="4383405"/>
              <a:ext cx="7044690" cy="1905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2400935" y="4383405"/>
                <a:ext cx="704469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2219960" y="5524500"/>
              <a:ext cx="4071620" cy="666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2219960" y="5524500"/>
                <a:ext cx="407162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7904480" y="5599430"/>
              <a:ext cx="214630" cy="3365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7904480" y="5599430"/>
                <a:ext cx="21463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6294120" y="5566410"/>
              <a:ext cx="3645535" cy="3365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6294120" y="5566410"/>
                <a:ext cx="364553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2795905" y="3369945"/>
              <a:ext cx="64135" cy="1143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2795905" y="3369945"/>
                <a:ext cx="64135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970280" y="565150"/>
              <a:ext cx="573405" cy="30988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970280" y="565150"/>
                <a:ext cx="573405" cy="309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1238250" y="565150"/>
              <a:ext cx="171450" cy="48958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1238250" y="565150"/>
                <a:ext cx="171450" cy="489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1419860" y="1066165"/>
              <a:ext cx="635" cy="6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1419860" y="106616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2923540" y="2494915"/>
              <a:ext cx="1975485" cy="762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2923540" y="2494915"/>
                <a:ext cx="197548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2552700" y="1682750"/>
              <a:ext cx="127000" cy="317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2552700" y="1682750"/>
                <a:ext cx="127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1016000" y="1701800"/>
              <a:ext cx="171450" cy="317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1016000" y="1701800"/>
                <a:ext cx="1714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3339465" y="3342640"/>
              <a:ext cx="194310" cy="3111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3339465" y="3342640"/>
                <a:ext cx="194310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3985895" y="3312160"/>
              <a:ext cx="614680" cy="7175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3985895" y="3312160"/>
                <a:ext cx="61468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4944745" y="3342005"/>
              <a:ext cx="3483610" cy="7239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4944745" y="3342005"/>
                <a:ext cx="3483610" cy="72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3176905" y="1717040"/>
              <a:ext cx="1054100" cy="4191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3176905" y="1717040"/>
                <a:ext cx="1054100" cy="4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墨迹 18"/>
              <p14:cNvContentPartPr/>
              <p14:nvPr/>
            </p14:nvContentPartPr>
            <p14:xfrm>
              <a:off x="3319145" y="1706880"/>
              <a:ext cx="844550" cy="63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4"/>
            </p:blipFill>
            <p:spPr>
              <a:xfrm>
                <a:off x="3319145" y="1706880"/>
                <a:ext cx="84455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墨迹 19"/>
              <p14:cNvContentPartPr/>
              <p14:nvPr/>
            </p14:nvContentPartPr>
            <p14:xfrm>
              <a:off x="3187065" y="1717040"/>
              <a:ext cx="934720" cy="2159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6"/>
            </p:blipFill>
            <p:spPr>
              <a:xfrm>
                <a:off x="3187065" y="1717040"/>
                <a:ext cx="934720" cy="21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墨迹 20"/>
              <p14:cNvContentPartPr/>
              <p14:nvPr/>
            </p14:nvContentPartPr>
            <p14:xfrm>
              <a:off x="4843145" y="3352165"/>
              <a:ext cx="3405505" cy="730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8"/>
            </p:blipFill>
            <p:spPr>
              <a:xfrm>
                <a:off x="4843145" y="3352165"/>
                <a:ext cx="340550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墨迹 21"/>
              <p14:cNvContentPartPr/>
              <p14:nvPr/>
            </p14:nvContentPartPr>
            <p14:xfrm>
              <a:off x="3176270" y="1310640"/>
              <a:ext cx="72390" cy="43751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0"/>
            </p:blipFill>
            <p:spPr>
              <a:xfrm>
                <a:off x="3176270" y="1310640"/>
                <a:ext cx="7239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3573145" y="1320800"/>
              <a:ext cx="11430" cy="46672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2"/>
            </p:blipFill>
            <p:spPr>
              <a:xfrm>
                <a:off x="3573145" y="1320800"/>
                <a:ext cx="11430" cy="46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3663950" y="1320800"/>
              <a:ext cx="109855" cy="45847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3663950" y="1320800"/>
                <a:ext cx="109855" cy="458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墨迹 24"/>
              <p14:cNvContentPartPr/>
              <p14:nvPr/>
            </p14:nvContentPartPr>
            <p14:xfrm>
              <a:off x="4192270" y="1290320"/>
              <a:ext cx="93345" cy="46926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6"/>
            </p:blipFill>
            <p:spPr>
              <a:xfrm>
                <a:off x="4192270" y="1290320"/>
                <a:ext cx="93345" cy="469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墨迹 25"/>
              <p14:cNvContentPartPr/>
              <p14:nvPr/>
            </p14:nvContentPartPr>
            <p14:xfrm>
              <a:off x="2312670" y="1401445"/>
              <a:ext cx="540385" cy="35687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8"/>
            </p:blipFill>
            <p:spPr>
              <a:xfrm>
                <a:off x="2312670" y="1401445"/>
                <a:ext cx="54038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墨迹 26"/>
              <p14:cNvContentPartPr/>
              <p14:nvPr/>
            </p14:nvContentPartPr>
            <p14:xfrm>
              <a:off x="2679065" y="1452880"/>
              <a:ext cx="635" cy="63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0"/>
            </p:blipFill>
            <p:spPr>
              <a:xfrm>
                <a:off x="2679065" y="145288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墨迹 27"/>
              <p14:cNvContentPartPr/>
              <p14:nvPr/>
            </p14:nvContentPartPr>
            <p14:xfrm>
              <a:off x="3959225" y="3423920"/>
              <a:ext cx="508000" cy="4000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2"/>
            </p:blipFill>
            <p:spPr>
              <a:xfrm>
                <a:off x="3959225" y="3423920"/>
                <a:ext cx="508000" cy="40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墨迹 28"/>
              <p14:cNvContentPartPr/>
              <p14:nvPr/>
            </p14:nvContentPartPr>
            <p14:xfrm>
              <a:off x="3176905" y="1838960"/>
              <a:ext cx="1145540" cy="63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4"/>
            </p:blipFill>
            <p:spPr>
              <a:xfrm>
                <a:off x="3176905" y="1838960"/>
                <a:ext cx="114554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墨迹 29"/>
              <p14:cNvContentPartPr/>
              <p14:nvPr/>
            </p14:nvContentPartPr>
            <p14:xfrm>
              <a:off x="4944745" y="3432810"/>
              <a:ext cx="3425190" cy="7302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6"/>
            </p:blipFill>
            <p:spPr>
              <a:xfrm>
                <a:off x="4944745" y="3432810"/>
                <a:ext cx="3425190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1" name="墨迹 30"/>
              <p14:cNvContentPartPr/>
              <p14:nvPr/>
            </p14:nvContentPartPr>
            <p14:xfrm>
              <a:off x="5147945" y="3393440"/>
              <a:ext cx="2886710" cy="1143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8"/>
            </p:blipFill>
            <p:spPr>
              <a:xfrm>
                <a:off x="5147945" y="3393440"/>
                <a:ext cx="2886710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2" name="墨迹 31"/>
              <p14:cNvContentPartPr/>
              <p14:nvPr/>
            </p14:nvContentPartPr>
            <p14:xfrm>
              <a:off x="4812665" y="3403600"/>
              <a:ext cx="3169285" cy="825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0"/>
            </p:blipFill>
            <p:spPr>
              <a:xfrm>
                <a:off x="4812665" y="3403600"/>
                <a:ext cx="3169285" cy="8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3" name="墨迹 32"/>
              <p14:cNvContentPartPr/>
              <p14:nvPr/>
            </p14:nvContentPartPr>
            <p14:xfrm>
              <a:off x="3846195" y="2894965"/>
              <a:ext cx="764540" cy="49974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2"/>
            </p:blipFill>
            <p:spPr>
              <a:xfrm>
                <a:off x="3846195" y="2894965"/>
                <a:ext cx="76454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4" name="墨迹 33"/>
              <p14:cNvContentPartPr/>
              <p14:nvPr/>
            </p14:nvContentPartPr>
            <p14:xfrm>
              <a:off x="3674745" y="3951605"/>
              <a:ext cx="353060" cy="317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4"/>
            </p:blipFill>
            <p:spPr>
              <a:xfrm>
                <a:off x="3674745" y="3951605"/>
                <a:ext cx="35306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5" name="墨迹 34"/>
              <p14:cNvContentPartPr/>
              <p14:nvPr/>
            </p14:nvContentPartPr>
            <p14:xfrm>
              <a:off x="3705225" y="4958080"/>
              <a:ext cx="415290" cy="4191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6"/>
            </p:blipFill>
            <p:spPr>
              <a:xfrm>
                <a:off x="3705225" y="4958080"/>
                <a:ext cx="415290" cy="4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6" name="墨迹 35"/>
              <p14:cNvContentPartPr/>
              <p14:nvPr/>
            </p14:nvContentPartPr>
            <p14:xfrm>
              <a:off x="9020175" y="3985260"/>
              <a:ext cx="589915" cy="132905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8"/>
            </p:blipFill>
            <p:spPr>
              <a:xfrm>
                <a:off x="9020175" y="3985260"/>
                <a:ext cx="589915" cy="1329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7" name="墨迹 36"/>
              <p14:cNvContentPartPr/>
              <p14:nvPr/>
            </p14:nvContentPartPr>
            <p14:xfrm>
              <a:off x="6072505" y="731520"/>
              <a:ext cx="103505" cy="89852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0"/>
            </p:blipFill>
            <p:spPr>
              <a:xfrm>
                <a:off x="6072505" y="731520"/>
                <a:ext cx="103505" cy="898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8" name="墨迹 37"/>
              <p14:cNvContentPartPr/>
              <p14:nvPr/>
            </p14:nvContentPartPr>
            <p14:xfrm>
              <a:off x="6184265" y="720725"/>
              <a:ext cx="486410" cy="86550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2"/>
            </p:blipFill>
            <p:spPr>
              <a:xfrm>
                <a:off x="6184265" y="720725"/>
                <a:ext cx="486410" cy="865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9" name="墨迹 38"/>
              <p14:cNvContentPartPr/>
              <p14:nvPr/>
            </p14:nvContentPartPr>
            <p14:xfrm>
              <a:off x="6854825" y="1035050"/>
              <a:ext cx="363855" cy="5207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4"/>
            </p:blipFill>
            <p:spPr>
              <a:xfrm>
                <a:off x="6854825" y="1035050"/>
                <a:ext cx="363855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0" name="墨迹 39"/>
              <p14:cNvContentPartPr/>
              <p14:nvPr/>
            </p14:nvContentPartPr>
            <p14:xfrm>
              <a:off x="7280910" y="1381760"/>
              <a:ext cx="204470" cy="3968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6"/>
            </p:blipFill>
            <p:spPr>
              <a:xfrm>
                <a:off x="7280910" y="1381760"/>
                <a:ext cx="204470" cy="396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1" name="墨迹 40"/>
              <p14:cNvContentPartPr/>
              <p14:nvPr/>
            </p14:nvContentPartPr>
            <p14:xfrm>
              <a:off x="7271385" y="1588135"/>
              <a:ext cx="231775" cy="4826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8"/>
            </p:blipFill>
            <p:spPr>
              <a:xfrm>
                <a:off x="7271385" y="1588135"/>
                <a:ext cx="231775" cy="48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2" name="墨迹 41"/>
              <p14:cNvContentPartPr/>
              <p14:nvPr/>
            </p14:nvContentPartPr>
            <p14:xfrm>
              <a:off x="6265545" y="528320"/>
              <a:ext cx="635" cy="63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50"/>
            </p:blipFill>
            <p:spPr>
              <a:xfrm>
                <a:off x="6265545" y="52832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墨迹 42"/>
              <p14:cNvContentPartPr/>
              <p14:nvPr/>
            </p14:nvContentPartPr>
            <p14:xfrm>
              <a:off x="6265545" y="528320"/>
              <a:ext cx="635" cy="63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50"/>
            </p:blipFill>
            <p:spPr>
              <a:xfrm>
                <a:off x="6265545" y="52832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6265545" y="528320"/>
              <a:ext cx="635" cy="63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50"/>
            </p:blipFill>
            <p:spPr>
              <a:xfrm>
                <a:off x="6265545" y="52832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墨迹 44"/>
              <p14:cNvContentPartPr/>
              <p14:nvPr/>
            </p14:nvContentPartPr>
            <p14:xfrm>
              <a:off x="6245225" y="499745"/>
              <a:ext cx="61595" cy="698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3"/>
            </p:blipFill>
            <p:spPr>
              <a:xfrm>
                <a:off x="6245225" y="499745"/>
                <a:ext cx="61595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墨迹 45"/>
              <p14:cNvContentPartPr/>
              <p14:nvPr/>
            </p14:nvContentPartPr>
            <p14:xfrm>
              <a:off x="3400425" y="4328160"/>
              <a:ext cx="892810" cy="2159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5"/>
            </p:blipFill>
            <p:spPr>
              <a:xfrm>
                <a:off x="3400425" y="4328160"/>
                <a:ext cx="892810" cy="21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墨迹 46"/>
              <p14:cNvContentPartPr/>
              <p14:nvPr/>
            </p14:nvContentPartPr>
            <p14:xfrm>
              <a:off x="2089785" y="4185920"/>
              <a:ext cx="285115" cy="107886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7"/>
            </p:blipFill>
            <p:spPr>
              <a:xfrm>
                <a:off x="2089785" y="4185920"/>
                <a:ext cx="285115" cy="1078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墨迹 47"/>
              <p14:cNvContentPartPr/>
              <p14:nvPr/>
            </p14:nvContentPartPr>
            <p14:xfrm>
              <a:off x="4182745" y="4409440"/>
              <a:ext cx="567690" cy="3937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9"/>
            </p:blipFill>
            <p:spPr>
              <a:xfrm>
                <a:off x="4182745" y="4409440"/>
                <a:ext cx="567690" cy="39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墨迹 48"/>
              <p14:cNvContentPartPr/>
              <p14:nvPr/>
            </p14:nvContentPartPr>
            <p14:xfrm>
              <a:off x="6296025" y="4348480"/>
              <a:ext cx="649605" cy="7239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1"/>
            </p:blipFill>
            <p:spPr>
              <a:xfrm>
                <a:off x="6296025" y="4348480"/>
                <a:ext cx="649605" cy="723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915" y="250190"/>
            <a:ext cx="7756525" cy="523875"/>
          </a:xfrm>
          <a:prstGeom prst="rect">
            <a:avLst/>
          </a:prstGeom>
        </p:spPr>
      </p:pic>
      <p:pic>
        <p:nvPicPr>
          <p:cNvPr id="3" name="图片 2" descr="b5d72967df4c1e86bb5f0eaaa174d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" y="953770"/>
            <a:ext cx="6076950" cy="932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885950"/>
            <a:ext cx="5783580" cy="1012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2995295"/>
            <a:ext cx="5252085" cy="1323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840" y="3176905"/>
            <a:ext cx="5490210" cy="35121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4830445" y="1247775"/>
              <a:ext cx="1398905" cy="6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4830445" y="1247775"/>
                <a:ext cx="13989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542925" y="1461135"/>
              <a:ext cx="774700" cy="2222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542925" y="1461135"/>
                <a:ext cx="77470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2708275" y="1802130"/>
              <a:ext cx="1430020" cy="4381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2708275" y="1802130"/>
                <a:ext cx="1430020" cy="43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3649980" y="2773045"/>
              <a:ext cx="2294890" cy="86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3649980" y="2773045"/>
                <a:ext cx="2294890" cy="86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1918970" y="2740660"/>
              <a:ext cx="261620" cy="1143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1918970" y="2740660"/>
                <a:ext cx="261620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2078990" y="4361815"/>
              <a:ext cx="2543175" cy="6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2078990" y="4361815"/>
                <a:ext cx="25431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7923530" y="4351020"/>
              <a:ext cx="1838325" cy="3365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7923530" y="4351020"/>
                <a:ext cx="183832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6686550" y="4639310"/>
              <a:ext cx="1515110" cy="3302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6686550" y="4639310"/>
                <a:ext cx="1515110" cy="33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5448935" y="2815590"/>
              <a:ext cx="1664970" cy="188341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5448935" y="2815590"/>
                <a:ext cx="1664970" cy="1883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6771640" y="4383405"/>
              <a:ext cx="299085" cy="28829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6771640" y="4383405"/>
                <a:ext cx="299085" cy="288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7102475" y="5481955"/>
              <a:ext cx="3336925" cy="63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7102475" y="5481955"/>
                <a:ext cx="333692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1505585" y="679450"/>
              <a:ext cx="1623695" cy="13398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1505585" y="679450"/>
                <a:ext cx="16236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1524000" y="263525"/>
              <a:ext cx="1831340" cy="63182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1524000" y="263525"/>
                <a:ext cx="1831340" cy="631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2767965" y="1788160"/>
              <a:ext cx="1133475" cy="4191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2767965" y="1788160"/>
                <a:ext cx="1133475" cy="4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1475105" y="1168400"/>
              <a:ext cx="3015615" cy="7175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1475105" y="1168400"/>
                <a:ext cx="30156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1048385" y="1554480"/>
              <a:ext cx="393700" cy="63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1048385" y="1554480"/>
                <a:ext cx="393700" cy="6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0"/>
            <a:ext cx="8132445" cy="2327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233295"/>
            <a:ext cx="7601585" cy="45237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794385" y="852805"/>
              <a:ext cx="524510" cy="133413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794385" y="852805"/>
                <a:ext cx="524510" cy="1334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1390650" y="2199640"/>
              <a:ext cx="2746375" cy="2984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1390650" y="2199640"/>
                <a:ext cx="2746375" cy="29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5154930" y="800100"/>
              <a:ext cx="373380" cy="109410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5154930" y="800100"/>
                <a:ext cx="373380" cy="1094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666115" y="2933700"/>
              <a:ext cx="496570" cy="35915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666115" y="2933700"/>
                <a:ext cx="496570" cy="35915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YwZDkzZGYyODlmMjIzMDcxOGEwMWFjNTZlN2RmO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</vt:lpstr>
      <vt:lpstr>微软雅黑</vt:lpstr>
      <vt:lpstr>CMMI10</vt:lpstr>
      <vt:lpstr>CMR10</vt:lpstr>
      <vt:lpstr>CMR5</vt:lpstr>
      <vt:lpstr>CMMI7</vt:lpstr>
      <vt:lpstr>CMR7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刘刘园超</dc:creator>
  <cp:lastModifiedBy>刘园超</cp:lastModifiedBy>
  <cp:revision>8</cp:revision>
  <dcterms:created xsi:type="dcterms:W3CDTF">2023-08-09T12:44:00Z</dcterms:created>
  <dcterms:modified xsi:type="dcterms:W3CDTF">2024-10-12T14:19:24Z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