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82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3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50901270" name="少时问雪" initials="少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395.000 294.000,'2.000'0.000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1267.000 436.000,'0.027'0.000,"0.041"0.000,0.047 0.000,0.047 0.000,0.043 0.000,0.037 0.000,0.031 0.000,0.024 0.000,0.018 0.000,0.146 0.147,0.092 0.083,0.043 0.036,0.161 0.050,0.067 0.021,0.028 0.013,-0.002 0.033,-0.005 0.007,-0.041-0.024,0.152 0.227,0.009 0.075,-0.047-0.010,-0.106 0.134,-0.133 0.044,-0.139-0.015,-0.148-0.096,-0.102-0.057,-0.086-0.061,-0.066 0.224,-0.060 0.071,-0.043-0.004,-0.057 0.006,-0.061-0.072,-0.058-0.114,-0.036 0.012,-0.040 0.007,-0.034-0.025,-0.411 0.332,-0.243 0.116,-0.129 0.002,-0.174-0.010,-0.088-0.045,0.015-0.110,-0.107 0.098,0.048-0.044,0.086-0.088,-0.260 0.061,-0.033-0.021,0.110-0.069,0.087-0.023,0.189-0.102,0.219-0.133,0.219-0.140,0.200-0.132,0.171-0.116,0.138-0.096,0.107-0.075,0.078-0.056,0.054-0.040,0.034-0.026,0.020-0.016,0.009-0.008,0.002-0.003,-0.003 0.001,-0.006 0.003,-0.007 0.004,-0.007 0.004,-0.006 0.004,-0.005 0.004,-0.004 0.003,-0.003 0.002,-0.002 0.002,-0.002 0.001,-0.001 0.001,-0.001 0.001,0.359 0.000,0.216 0.000,0.110 0.000,0.133 0.000,0.076 0.000,0.004 0.000,0.350 0.000,0.098 0.000,-0.028 0.000,-0.101 0.074,-0.078 0.042,-0.112 0.018,0.012 0.011,-0.099-0.011,-0.115-0.018,-0.115 0.035,-0.105 0.065,-0.091 0.078,-0.026 0.051,-0.009 0.068,-0.019 0.062,0.089 0.121,0.013 0.005,-0.014-0.047,0.019 0.095,-0.011 0.046,-0.041 0.000,-0.056-0.028,-0.061-0.044,-0.060-0.050,0.108 0.216,0.019 0.083,-0.031 0.006,-0.081-0.018,-0.062-0.015,-0.064-0.047,-0.051 0.133,-0.060-0.015,-0.050-0.072,-0.040-0.101,-0.030-0.111,-0.021-0.107,-0.013-0.031,-0.008-0.011,-0.005-0.018,-0.031 0.007,-0.043-0.027,-0.047-0.026,-0.269 0.228,-0.132 0.114,-0.036 0.034,-0.040 0.008,-0.028 0.002,0.005-0.033,-0.209 0.074,-0.088-0.029,-0.032-0.059,-0.033-0.037,0.014-0.022,0.081-0.041,0.047-0.013,0.110-0.062,0.102-0.059,-0.041-0.092,0.003-0.082,0.042-0.079,0.064-0.071,0.072-0.061,0.072-0.049,0.078-0.039,0.056-0.027,0.047-0.019,0.038-0.013,0.030-0.008,0.022-0.004,0.015-0.001,-0.042 0.027,-0.060 0.045,-0.072 0.000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655.000 689.000,'-0.039'0.026,"-0.061"0.041,-0.070 0.046,-0.070 0.046,-0.064 0.043,-0.056 0.037,-0.298 0.208,-0.149 0.114,-0.052 0.051,-0.128 0.064,-0.080 0.066,-0.044 0.063,-0.412 0.194,-0.294 0.132,-0.153 0.050,-0.441 0.268,-0.016-0.005,0.165-0.124,0.127-0.075,0.099-0.062,0.164-0.103,0.012-0.009,0.184-0.140,0.198-0.164,0.125 0.031,0.235-0.070,0.247-0.108,0.232-0.121,0.203-0.117,0.166-0.105,0.130-0.088,0.096-0.070,0.067-0.053,0.043-0.038,0.025-0.025,0.012-0.015,0.003-0.008,-0.003-0.003,-0.006 0.000,-0.007 0.002,-0.007 0.003,0.522 0.078,0.319 0.045,0.161 0.021,0.545 0.013,0.182-0.009,-0.012-0.016,0.530-0.032,0.499-0.014,0.258-0.014,0.080-0.012,0.983-0.008,-0.020-0.012,-0.275-0.009,0.455-0.007,0.153-0.004,-0.207-0.003,0.168-0.002,-0.387-0.001,-0.521 0.000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659.000 689.000,'-0.084'0.447,"-0.045"0.266,-0.017 0.132,-0.082 0.904,-0.031 0.466,0.002 0.158,-0.111 0.180,-0.054 0.071,-0.004-0.099,-0.023 0.248,0.013-0.071,0.016-0.159,-0.008-0.236,0.010-0.096,0.037-0.102,-0.134 0.672,-0.024 0.122,0.030-0.140,0.005-0.122,-0.010-0.185,-0.019-0.208,0.037-0.320,0.015-0.233,0.020-0.249,0.036-0.088,0.064-0.195,0.069-0.220,0.066-0.218,0.059-0.200,0.050-0.173,0.041-0.142,0.031-0.112,0.023-0.084,0.016-0.060,0.011-0.040,0.006-0.025,0.003-0.013,0.000-0.240,-0.001-0.154,-0.002 0.000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783.000 688.000,'0.000'0.084,"0.000"0.128,0.000 0.145,0.000 0.275,0.000 0.168,0.000 0.073,0.000 0.122,0.000 0.040,0.000 0.021,-0.084 0.539,-0.045 0.226,-0.017 0.015,-0.161-0.021,-0.111-0.074,-0.065-0.176,-0.318 0.264,-0.137-0.055,-0.034-0.183,0.016-0.169,0.017-0.149,0.055-0.189,0.046-0.143,0.151-0.227,0.156-0.200,0.145-0.167,0.125-0.132,0.103-0.099,0.080-0.071,0.059-0.047,0.042-0.029,0.027-0.015,0.016-0.005,0.008 0.001,0.002 0.005,-0.002 0.007,-0.004 0.007,-0.005 0.007,-0.005 0.006,-0.004 0.005,-0.004 0.004,-0.003 0.003,-0.003 0.002,-0.002 0.001,-0.001 0.001,0.414-0.027,0.217-0.043,0.077-0.048,0.766-0.020,0.373-0.001,0.099 0.011,0.077 0.023,0.124 0.018,0.065 0.018,0.456 0.014,-0.011 0.016,-0.205 0.013,-0.132 0.084,-0.134 0.049,-0.226 0.023,0.165 0.015,-0.135-0.008,-0.226-0.017,0.156 0.175,-0.040 0.111,-0.158 0.062,-0.228-0.005,-0.164 0.006,-0.182-0.006,-0.041 0.071,-0.143-0.020,-0.145-0.055,-0.161 0.039,-0.158 0.010,-0.143-0.008,-0.132-0.048,-0.088-0.019,-0.070-0.020,-0.055-0.026,-0.029 0.017,-0.022 0.004,-0.015-0.006,-0.019 0.090,-0.007-0.021,-0.001-0.024,0.004 0.098,0.004 0.065,0.005 0.021,-0.052 0.088,-0.080 0.052,-0.092 0.051,-0.483 0.409,-0.264 0.177,-0.107 0.019,-0.227-0.012,-0.116-0.030,0.008-0.097,-0.752 0.103,-0.248-0.078,0.023-0.130,-0.002-0.207,0.031-0.132,0.146-0.122,-0.106-0.101,0.139-0.144,0.187-0.129,-0.330-0.108,-0.034-0.087,0.151-0.066,0.214-0.121,0.172-0.071,0.221-0.038,-0.006-0.109,0.172-0.040,0.200 0.000,0.117-0.059,0.140-0.007,0.143 0.026,0.170-0.014,0.101 0.003,0.083 0.027,0.069-0.030,0.100-0.032,0.090-0.044,0.082 0.009,0.055-0.005,0.043 0.000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791.000 691.000,'0.016'-0.005,"0.024"-0.008,0.026-0.009,0.026-0.009,0.023-0.008,0.019-0.007,0.016-0.005,0.012-0.004,0.008-0.003,0.006-0.002,0.004-0.001,0.002-0.001,0.001 0.000,0.000 0.000,0.000 0.000,-0.001 0.000,-0.001 0.000,0.259 0.007,0.154 0.008,0.073 0.009,0.408 0.008,0.245 0.008,0.124 0.006,0.043-0.068,0.000-0.038,-0.085-0.016,0.026-0.009,-0.133 0.012,-0.163 0.019,-0.212 0.023,-0.177 0.020,-0.163 0.018,-0.141 0.015,-0.117 0.013,-0.092 0.010,-0.069 0.008,-0.050 0.005,-0.033 0.003,-0.021 0.002,-0.011 0.001,-0.004 0.000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186.000 125.000,'0.000'0.016,"0.000"0.025,0.000 0.028,0.000 0.028,0.000 0.026,0.000 0.022,0.000 0.018,0.000 0.014,0.000 0.011,0.000 0.008,0.000 0.005,0.000 0.003,0.000 0.002,0.000 0.001,0.000 0.000,0.000 0.492,0.000 0.342,0.000 0.216,-0.084 0.499,-0.045 0.137,-0.017-0.047,-0.082 0.990,-0.031 0.456,0.002 0.089,-0.136 0.447,-0.093 0.189,-0.048-0.126,-0.194 1.936,-0.036 0.629,0.041-0.070,0.047-0.269,0.051-0.318,0.079-0.581,-0.101 0.521,0.014-0.262,0.062-0.509,0.002-0.199,0.049-0.494,0.074-0.634,0.076-0.373,0.033-0.235,0.022-0.276,-0.063 0.450,0.006-0.076,0.035-0.281,0.050-0.300,0.055-0.371,0.053 0.000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224.000 236.000,'2.000'0.000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156.000 605.000,'0.016'0.000,"0.025"0.000,0.028 0.000,0.028 0.000,0.026 0.000,0.022 0.000,0.018 0.000,0.014 0.000,0.011 0.000,0.008 0.000,0.005 0.000,0.003 0.000,0.002 0.000,0.001 0.000,0.000 0.000,0.239 0.028,0.107 0.043,0.020 0.048,0.325 0.157,0.190 0.085,0.066 0.028,1.341 0.628,0.626 0.314,0.180 0.110,0.505 0.477,-0.008 0.161,-0.323-0.047,-0.304 0.017,-0.240-0.034,-0.320-0.146,-0.166 0.085,-0.386-0.132,-0.382-0.178,-0.435-0.124,-0.303-0.076,-0.263-0.106,-0.259 0.123,-0.278 0.038,-0.238 0.038,-1.004 1.011,-0.554 0.438,-0.230 0.047,-0.432 0.104,-0.230 0.006,-0.009-0.179,0.077-0.419,-0.094-0.118,0.059-0.211,0.161-0.264,-1.585 0.683,-0.482 0.023,-0.007-0.181,-0.767 0.189,0.061-0.181,0.384-0.292,0.384-0.336,0.519-0.334,0.558-0.306,0.628-0.331,0.417-0.229,0.383-0.195,0.263-0.153,0.353-0.133,0.330-0.097,0.288-0.067,0.239-0.043,0.190-0.024,0.143-0.011,0.103-0.002,0.069 0.004,0.094 0.007,0.095 0.010,0.089 0.010,0.093 0.010,0.064 0.007,0.025 0.006,0.288-0.163,0.109-0.085,0.014-0.031,0.457-0.078,0.188-0.017,0.007 0.022,0.100-0.012,0.026 0.005,-0.089 0.031,0.968 0.028,0.362 0.058,0.027 0.057,-0.055 0.058,-0.084 0.039,-0.218 0.033,0.019 0.025,-0.184 0.022,-0.184 0.015,-0.169 0.038,-0.229 0.049,-0.247 0.051,-0.191 0.010,-0.140 0.001,-0.165-0.010,-0.126 0.074,-0.201 0.023,-0.182-0.005,-0.155-0.022,-0.125-0.031,-0.096-0.033,0.226 0.037,0.142 0.016,0.066-0.004,0.259 0.078,0.102 0.018,0.027-0.013,-0.089-0.019,-0.039 0.005,-0.049 0.009,0.227 0.002,0.031-0.032,-0.054-0.039,0.066-0.041,-0.033-0.038,-0.092-0.033,-0.026-0.029,-0.027-0.019,-0.069-0.015,0.006-0.011,-0.092-0.008,-0.120-0.005,-0.127-0.003,-0.121-0.001,-0.108 0.000,-0.091 0.001,-0.073 0.001,-0.056 0.001,-0.040 0.001,-0.035 0.001,-0.024 0.001,-0.016 0.001,-0.009 0.001,-0.004 0.000,-0.001 0.000,0.001 0.000,0.002 0.000,0.003 0.000,0.003 0.000,0.003 0.000,0.002 0.000,0.002 0.000,0.001 0.000,0.001 0.000,0.001 0.000,0.000 0.000,0.000 0.000,0.000 0.000,0.000 0.000,0.000 0.000,0.000 0.000,0.000 0.000,0.000 0.000,0.000 0.000,0.188 0.000,0.122 0.000,0.071 0.000,-0.001 0.000,-0.025 0.000,-0.044 0.000,-0.053 0.000,-0.055 0.000,-0.051 0.000,-0.045 0.000,-0.037 0.000,-0.030 0.000,-0.023 0.000,-0.016 0.000,-0.011 0.000,-0.007 0.000,-0.004 0.000,-0.001 0.000,0.052 0.000,0.078 0.000,0.088 0.000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247.000 699.000,'2.000'0.000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149.000 136.000,'0.016'0.000,"0.025"0.000,0.028 0.000,0.028 0.000,0.026 0.000,0.022 0.000,0.018 0.000,0.014 0.000,0.011 0.000,0.008 0.000,0.005 0.000,0.003 0.000,0.002 0.000,0.001 0.000,0.000 0.000,0.183 0.000,0.105 0.000,0.051 0.000,0.712 0.000,0.389 0.000,0.158 0.000,0.393 0.168,0.086 0.089,-0.110 0.033,0.258 0.298,0.098 0.183,-0.099 0.085,0.417 0.299,-0.053 0.052,-0.239-0.069,-0.305 0.029,-0.234-0.022,-0.274-0.098,0.022 0.106,-0.205-0.046,-0.257-0.093,-0.267 0.137,-0.251 0.016,-0.220-0.060,-0.196-0.085,-0.130-0.061,-0.100-0.085,-0.271 0.174,-0.189-0.016,-0.117-0.097,-0.273 0.016,-0.189 0.027,-0.104-0.006,-1.175 0.482,-0.528 0.135,-0.126-0.050,-0.203 0.008,0.102-0.125,0.281-0.196,0.047-0.200,0.092-0.154,0.219-0.163,-0.164-0.047,0.172-0.114,0.270-0.116,-0.069-0.010,0.197-0.054,0.294-0.066,0.326-0.067,0.316-0.062,0.282-0.053,0.236-0.043,0.187-0.033,0.140-0.024,0.100-0.017,0.066-0.011,0.040-0.006,0.021-0.003,0.008 0.000,-0.001 0.001,-0.006 0.002,-0.009 0.002,0.027 0.002,0.063 0.001,0.075 0.001,0.441-0.111,0.257-0.086,0.133-0.064,0.325-0.017,0.164 0.013,0.052 0.031,0.786 0.049,0.415 0.036,0.081 0.034,0.483 0.027,-0.052 0.029,-0.257 0.023,0.053 0.018,0.024 0.012,-0.120 0.008,0.502 0.174,-0.058 0.093,-0.273 0.035,0.036 0.108,-0.195 0.060,-0.321 0.026,0.041 0.266,-0.069 0.159,-0.244 0.058,0.059 0.193,-0.249-0.019,-0.317-0.108,-0.165 0.042,-0.224-0.037,-0.242-0.083,-0.215-0.029,-0.142-0.049,-0.138-0.096,-0.003 0.335,-0.079 0.080,-0.084-0.052,-0.113 0.036,-0.062 0.055,-0.052 0.017,-0.045 0.075,-0.080-0.034,-0.076-0.046,-0.068 0.146,-0.057 0.000,-0.045-0.089,-0.037-0.305,-0.017-0.014,-0.013 0.004,-0.010 0.016,-0.156 0.365,-0.089 0.042,-0.039-0.053,-0.386 0.469,-0.198 0.106,-0.077-0.069,-0.583 0.331,-0.259 0.047,-0.038-0.132,-0.901 0.401,-0.473 0.180,-0.092-0.059,-0.904 0.331,-0.126-0.154,0.228-0.331,0.337-0.272,0.280-0.213,0.386-0.260,-0.448 0.060,0.119-0.157,0.332-0.207,-0.151 0.031,0.150-0.076,0.323-0.136,0.453-0.245,0.325-0.181,0.330-0.177,0.101-0.028,0.261-0.069,0.269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390.000 276.000,'0.015'0.004,"0.023"0.006,0.026 0.006,0.025 0.006,0.023 0.006,0.019 0.005,0.015 0.004,0.012 0.003,0.009 0.002,0.006 0.001,0.004 0.001,0.002 0.000,0.001 0.000,0.000 0.000,0.000 0.000,-0.001 0.000,-0.001 0.000,-0.001 0.000,-0.001 0.000,-0.001 0.000,0.000 0.000,0.000 0.000,0.000 0.000,0.317 0.079,0.240 0.039,0.170 0.010,1.063 0.160,0.518 0.070,0.139 0.010,0.508 0.055,0.107-0.005,-0.150-0.042,-0.108-0.080,-0.141-0.059,-0.274-0.059,0.315-0.047,-0.097-0.053,-0.237-0.043,0.116-0.033,-0.096-0.024,-0.218-0.017,0.471-0.010,0.212-0.006,-0.063-0.003,0.295-0.002,-0.158 0.001,-0.301 0.001,-0.226 0.076,-0.197 0.044,-0.277 0.020,0.153 0.012,-0.125-0.009,-0.200-0.017,0.162-0.020,-0.048-0.020,-0.173-0.019,-0.029-0.018,-0.055-0.012,-0.142-0.009,0.231 0.077,-0.054 0.039,-0.158 0.013,-0.097-0.004,-0.052-0.014,-0.019-0.019,0.105-0.025,0.034-0.018,-0.074-0.016,0.310 0.071,0.026 0.032,-0.087 0.007,0.050-0.018,0.017-0.015,-0.078-0.019,0.108-0.016,-0.139-0.022,-0.206-0.019,-0.062-0.016,-0.136-0.013,-0.170-0.010,-0.132-0.007,-0.066-0.004,-0.066-0.003,0.215-0.002,0.026-0.001,-0.054 0.000,-0.015 0.000,-0.074 0.001,-0.104 0.001,-0.157 0.001,-0.096 0.001,-0.086 0.001,-0.072 0.000,-0.085 0.000,-0.074 0.000,-0.061 0.000,-0.048 0.000,-0.036 0.000,0.160 0.000,0.092 0.000,0.046 0.000,0.265 0.000,0.127 0.000,0.031 0.000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267.000 256.000,'2.000'0.000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268.000 205.000,'-0.011'0.034,"-0.018"0.054,-0.021 0.064,-0.022 0.065,-0.021 0.062,-0.019 0.056,-0.101 0.162,-0.037 0.065,-0.002 0.021,-0.384 0.177,-0.258 0.105,-0.148 0.028,-0.370 0.201,-0.262 0.107,-0.217 0.077,-0.478 0.331,-0.180 0.125,0.019-0.013,-0.578 0.593,-0.291 0.303,0.015 0.025,-0.546 0.476,0.104-0.077,0.357-0.302,0.287-0.109,0.388-0.232,0.417-0.288,0.405-0.214,0.396-0.267,0.381-0.298,0.341-0.294,0.288-0.267,0.232-0.229,0.178-0.187,0.130-0.145,0.090-0.107,0.058-0.075,0.033-0.049,0.015-0.029,0.374-0.010,0.223-0.004,0.105 0.002,0.021 0.006,0.475 0.005,0.197 0.010,0.046 0.009,0.162 0.011,0.424 0.005,0.373 0.004,2.094-0.071,0.817-0.038,0.193-0.016,0.965-0.177,-0.111-0.077,-0.532-0.015,-1.378 0.037,-0.411-0.007,-0.497 0.016,0.251-0.036,-0.649 0.062,-0.622 0.066,-0.375 0.052,-0.494 0.051,-0.461 0.040,-0.400 0.030,-0.327 0.021,-0.254 0.014,-0.187 0.008,-0.130 0.004,-0.084 0.001,-0.049-0.001,-0.023-0.002,-0.005-0.002,0.006-0.002,0.012-0.002,0.014-0.002,0.015-0.001,0.014 0.000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281.000 210.000,'-0.168'0.447,"-0.089"0.266,-0.033 0.132,0.021 0.128,0.022 0.069,0.032-0.008,0.027 0.786,0.041 0.345,0.038 0.087,-0.038 0.501,-0.018 0.233,0.001-0.046,-0.081 1.256,-0.022 0.385,0.009-0.063,-0.224 1.733,-0.098 0.600,-0.012-0.149,0.094-1.218,0.008-0.112,0.032-0.284,0.046-0.388,-0.022 0.528,0.040-0.382,0.030-0.405,0.028 0.244,0.060-0.313,0.060-0.448,0.055-0.493,0.047-0.563,0.039 0.000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322.000 322.000,'2.000'0.000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237.000 693.000,'0.000'0.084,"0.000"0.128,0.000 0.145,0.000 0.026,0.000 0.028,0.000 0.004,0.000-0.012,0.000-0.022,0.000-0.021,0.000 0.037,-0.112 0.425,-0.087 0.139,-0.065 0.033,-0.213 0.216,-0.119 0.060,-0.051-0.042,-0.308 0.203,-0.226 0.098,-0.131-0.026,-0.185 0.123,0.038-0.122,0.118-0.201,-0.026-0.110,0.149-0.205,0.208-0.213,0.225-0.198,0.215-0.171,0.189-0.140,0.157-0.108,0.123-0.079,0.092-0.055,0.064-0.035,0.042-0.020,0.310-0.032,0.232-0.043,0.161-0.045,0.104-0.042,0.060-0.038,0.028-0.032,0.967-0.212,0.520-0.106,0.175-0.025,0.780-0.008,0.112 0.071,-0.200 0.089,-0.053 0.100,-0.227 0.083,-0.370 0.074,-0.430 0.062,-0.433 0.049,-0.781 0.062,-0.033 0.034,0.904 0.176,-0.063 0.087,-0.167 0.031,-0.149 0.122,-0.117 0.059,-0.155 0.002,-0.107 0.133,-0.188 0.065,-0.169 0.039,-0.103 0.069,-0.061 0.015,-0.062-0.050,-0.085 0.236,-0.065 0.102,-0.061-0.009,-0.054-0.081,-0.045-0.122,-0.037-0.141,-0.045 0.119,-0.037 0.062,-0.034 0.003,-0.155 0.442,-0.147 0.134,0.145-1.231,-0.288 0.987,-0.107 0.071,-0.056 0.004,-0.236 0.112,-0.166 0.043,-0.107-0.008,-0.431 0.274,-0.197 0.025,-0.082-0.063,-0.040-0.140,-0.056-0.065,0.030-0.102,-0.486 0.084,-0.181-0.088,-0.063-0.120,1.930-0.997,-2.972 1.187,-0.047-0.165,0.649-0.413,0.066-0.142,0.186-0.140,0.192-0.159,0.091-0.101,0.163-0.089,0.288-0.092,0.058-0.050,-1.042-0.142,0.162-0.156,0.277-0.110,0.185-0.212,0.280-0.089,0.315-0.006,0.234-0.194,0.166-0.139,0.179 0.000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238.000 674.000,'0.019'-0.006,"0.029"-0.010,0.032-0.011,0.031-0.010,0.028-0.009,0.024-0.008,0.019-0.006,0.014-0.005,0.010-0.003,0.007-0.002,0.004-0.001,0.002-0.001,0.001 0.000,0.000 0.000,0.000-0.006,0.034-0.021,0.040-0.024,0.040-0.025,0.038-0.023,0.034-0.021,0.028-0.017,0.023-0.014,0.103 0.022,0.074 0.017,0.030 0.023,0.344 0.011,0.097 0.034,-0.005 0.031,-0.054 0.028,-0.043 0.019,-0.077 0.015,-0.016 0.011,-0.068 0.009,-0.057 0.006,0.034 0.003,0.018 0.002,-0.026 0.001,0.163 0.000,0.013-0.001,-0.047-0.001,-0.206-0.002,0.004-0.001,0.017-0.001,0.025-0.001,-0.028 0.035,0.073 0.025,0.936 0.155,0.191 0.057,-0.018 0.012,-0.061-0.017,-0.167-0.033,-0.218-0.040,-0.222-0.049,-0.151-0.034,-0.154-0.030,-0.101-0.024,-0.146-0.023,-0.122-0.017,0.035-0.012,-0.003-0.008,-0.038-0.005,-0.057-0.003,-0.064-0.001,-0.064 0.000,-0.045 0.001,-0.030 0.001,-0.019 0.001,-0.010 0.001,-0.003 0.001,0.001 0.001,0.167 0.001,0.072 0.001,0.014 0.000,-0.024 0.000,-0.045 0.000,-0.054 0.000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334.000 758.000,'2.000'0.000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387.000 590.000,'0.027'0.000,"0.041"0.000,0.047 0.000,0.047 0.000,0.043 0.000,0.037 0.000,0.031 0.000,0.024 0.000,0.018 0.000,0.020 0.000,0.008 0.000,0.004 0.000,0.197 0.000,0.132 0.000,0.080 0.000,0.309 0.000,0.223 0.000,0.122 0.000,0.679 0.000,0.213 0.000,-0.034 0.000,1.195 0.000,0.650 0.000,0.162 0.000,1.022 0.000,0.066 0.000,-0.353 0.000,0.313 0.084,-0.225 0.045,-0.538 0.017,-0.397 0.063,-0.304 0.031,-0.405 0.002,0.176-0.003,-0.309-0.031,-0.441-0.037,-0.261-0.037,-0.129-0.034,-0.037-0.029,0.137-0.025,0.044-0.017,-0.117-0.013,0.822-0.010,0.151-0.007,-0.171-0.004,-0.275-0.002,-0.218-0.001,-0.299 0.000,0.019 0.000,-0.278 0.001,-0.333 0.001,-0.256 0.001,-0.270 0.001,-0.257 0.001,-0.124 0.001,-0.084 0.000,-0.099 0.000,0.025 0.000,-0.064 0.000,-0.079 0.000,0.002 0.000,-0.032 0.000,-0.050 0.000,-0.091 0.000,-0.049 0.000,-0.044 0.000,0.239 0.000,0.097 0.000,0.021 0.000,0.071 0.000,0.037 0.000,-0.020 0.000,0.082 0.000,-0.042 0.000,-0.078 0.000,-0.065 0.028,-0.052 0.043,-0.039 0.048,0.074 0.016,0.001 0.001,-0.054-0.010,-0.084-0.017,-0.096-0.019,-0.096-0.019,-0.088-0.018,-0.076-0.015,-0.062-0.013,-0.014-0.010,0.030-0.007,0.050 0.000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575.000 279.000,'0.027'0.000,"0.041"0.000,0.047 0.000,0.047 0.000,0.043 0.000,0.037 0.000,0.030 0.000,0.024 0.000,0.018 0.000,0.271 0.000,0.142 0.000,0.054 0.000,0.168 0.000,0.094 0.000,0.008 0.000,1.523 0.000,0.708 0.000,0.189 0.000,0.759 0.000,0.338 0.000,-0.096 0.000,1.027 0.000,0.072 0.000,-0.339 0.000,0.219 0.028,0.041 0.043,-0.072 0.048,0.573 0.084,0.241 0.043,-0.207 0.010,-0.562-0.048,-0.040-0.017,-0.303-0.022,-0.470-0.024,0.445-0.009,-0.346-0.032,-0.301-0.028,0.514-0.022,-0.226-0.021,-0.480-0.016,-0.005-0.011,-0.122-0.007,-0.357-0.004,0.653-0.087,-0.068-0.046,-0.351-0.017,0.649-0.249,0.038-0.120,-0.342-0.030,-0.385-0.015,-0.340 0.010,-0.460 0.048,-0.026-0.040,-0.381 0.042,-0.438 0.068,-0.409 0.079,-0.356 0.079,-0.294 0.072,-0.257 0.043,-0.188 0.007,-0.181-0.008,-0.140 0.001,-0.132 0.018,-0.101 0.023,-0.074 0.025,-0.051 0.023,-0.032 0.021,-0.018 0.018,-0.008 0.014,-0.001 0.011,0.004 0.008,0.006 0.005,0.007 0.004,0.007 0.002,0.007 0.001,0.006 0.000,0.025 0.000,0.029-0.001,0.032-0.001,0.030-0.001,0.027-0.001,0.023-0.001,0.195-0.025,0.101-0.039,0.022 0.000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939.000 590.000,'0.039'0.000,"0.061"0.000,0.070 0.000,0.070 0.000,0.064 0.000,0.056 0.000,0.019 0.000,0.016 0.000,0.006 0.000,0.612 0.084,0.303 0.045,0.105 0.017,0.392 0.082,0.201 0.031,0.067-0.002,0.317-0.036,0.159-0.029,-0.038-0.033,1.326 0.141,0.531 0.055,0.100 0.004,0.105 0.001,-0.068-0.002,-0.169-0.003,-0.388-0.025,-0.219-0.002,-0.268-0.001,1.030 0.078,0.143 0.001,-0.273-0.034,0.043 0.079,-0.074 0.032,-0.318-0.015,0.970 0.056,0.093-0.022,-0.334-0.054,-0.573-0.070,-0.149 0.013,-0.386-0.028,-0.459-0.048,0.205 0.028,-0.074-0.011,-0.239-0.035,-0.376-0.059,-0.292-0.043,-0.339-0.042,-0.255-0.033,-0.365-0.037,-0.318-0.029,-0.301 0.002,-0.184 0.024,-0.141 0.034,0.336 0.023,0.144-0.002,0.034-0.012,0.132-0.018,0.013-0.019,-0.061-0.019,0.136-0.019,0.065-0.013,-0.030-0.011,0.320-0.008,0.039-0.007,-0.084-0.005,-0.158-0.003,-0.117-0.002,-0.144-0.001,-0.026-0.001,-0.141 0.000,-0.153 0.000,-0.148 0.001,-0.132 0.001,-0.112 0.001,-0.068 0.001,-0.003 0.000,0.022 0.000,0.233 0.000,0.134 0.000,0.077 0.000,0.091 0.000,0.009 0.000,-0.043 0.000,0.350 0.000,0.218 0.000,0.083 0.000,0.314-0.084,0.005-0.045,-0.123-0.017,-0.054-0.063,-0.064-0.031,-0.134-0.002,0.241 0.003,-0.026 0.031,-0.129 0.037,-0.097 0.037,-0.154 0.034,-0.175 0.029,-0.223 0.025,-0.139 0.017,-0.121 0.013,0.013 0.010,-0.045 0.007,-0.050 0.000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836.000 266.000,'0.016'0.011,"0.025"0.016,0.028 0.019,0.028 0.019,0.026 0.017,0.022 0.015,0.018 0.012,0.014 0.010,0.011 0.007,0.008 0.005,0.005 0.003,0.003 0.002,0.002 0.001,0.001 0.000,0.000 0.000,0.149-0.015,0.099-0.016,0.054-0.018,1.343-0.014,0.707-0.019,0.277-0.016,0.464-0.013,0.289-0.010,0.156-0.008,0.802 0.068,0.377 0.038,-0.072 0.016,0.311 0.093,-0.412 0.033,-0.624-0.001,-0.200-0.022,-0.424-0.033,-0.527-0.037,-0.445-0.043,-0.328-0.030,-0.347-0.026,0.078-0.020,-0.162-0.019,-0.221-0.014,-0.023-0.010,-0.065-0.006,-0.117-0.004,-0.140-0.002,-0.143-0.001,-0.135 0.000,0.476 0.001,0.185 0.001,0.009 0.001,-0.115 0.001,-0.094 0.001,-0.138 0.001,0.409 0.001,0.089 0.001,-0.064 0.000,-0.092 0.000,-0.084 0.000,-0.141 0.000,-0.014 0.000,-0.151 0.000,-0.166 0.000,0.174 0.000,0.117 0.000,0.073 0.000,0.045 0.000,0.027 0.000,-0.042 0.000,0.196 0.000,0.009 0.000,-0.048 0.000,0.218 0.000,0.088 0.000,-0.065 0.000,-0.158 0.000,-0.004 0.000,-0.155 0.000,-0.167 0.000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409.000 673.000,'0.039'0.000,"0.061"0.000,0.070 0.000,0.070 0.000,0.064 0.000,0.056 0.000,0.314 0.000,0.183 0.000,0.079 0.000,0.237 0.000,0.037 0.000,-0.051 0.000,0.989 0.000,0.457 0.000,0.091 0.000,0.026 0.000,-0.027 0.000,-0.167 0.000,1.204 0.000,0.353 0.000,-0.097 0.000,-0.129 0.000,-0.183 0.000,-0.363 0.000,0.405 0.000,-0.142 0.000,-0.331 0.000,0.418 0.000,0.006 0.000,-0.248 0.000,0.456 0.000,0.168 0.000,-0.166 0.000,0.343 0.000,-0.274 0.000,-0.471 0.000,0.228 0.000,-0.114 0.000,-0.315 0.000,-0.371 0.000,-0.296 0.000,-0.357 0.000,-0.187 0.000,-0.353 0.000,-0.333 0.000,-0.319 0.000,-0.178 0.000,-0.130 0.000,0.423 0.000,0.159 0.000,0.014 0.000,0.175 0.000,0.008 0.000,-0.096 0.000,-0.149 0.000,-0.108 0.000,-0.132 0.000,0.166 0.000,-0.015 0.000,-0.082 0.000,-0.157 0.000,-0.139 0.000,-0.139 0.000,-0.128 0.000,-0.111 0.000,-0.091 0.000,-0.059 0.000,-0.034 0.000,-0.016 0.000,-0.003 0.000,0.005 0.000,0.010 0.000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673.000 471.000,'0.000'0.074,"0.000"0.115,0.000 0.134,0.000 0.203,0.000 0.096,0.000 0.035,0.000 0.162,0.000 0.059,0.000-0.009,-0.147 0.417,-0.083 0.231,-0.036 0.061,-0.022 0.129,0.022-0.017,0.036-0.040,-0.023 0.367,-0.005 0.177,0.016-0.024,0.016 0.253,0.039-0.081,0.040-0.190,-0.075 0.121,-0.055-0.116,-0.039-0.252,-0.051 0.144,-0.018 0.042,0.017-0.103,-0.065 0.087,0.012-0.174,0.043-0.239,0.030-0.091,0.020-0.160,0.012-0.189,0.050-0.097,0.039-0.072,0.042 0.000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7T20:26:3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832.000 482.000,'0.084'0.000,"0.128"0.000,0.145 0.000,0.054 0.000,0.043 0.000,0.019 0.000,0.117 0.084,0.031 0.045,-0.005 0.017,0.331 0.161,0.216 0.111,0.101 0.065,0.276 0.067,0.045 0.003,-0.049-0.016,0.288 0.113,0.052 0.015,-0.097-0.046,-0.196 0.038,-0.147 0.001,-0.175-0.048,-0.149-0.017,-0.237-0.057,-0.219-0.052,-0.222 0.039,-0.128 0.043,-0.104 0.007,-0.082-0.017,-0.087 0.050,-0.087-0.031,-0.076-0.062,-0.249 0.309,-0.144 0.129,-0.073 0.028,-0.079 0.047,0.008-0.029,0.061-0.073,-0.081-0.042,-0.075-0.006,-0.041-0.019,-0.463 0.251,-0.174 0.055,-0.015-0.035,-0.083-0.032,0.050-0.111,0.127-0.151,-0.070 0.013,0.091-0.069,0.173-0.108,0.209-0.123,0.213-0.122,0.197-0.111,0.171-0.094,0.140-0.076,0.109-0.059,0.081-0.043,0.057-0.030,0.037-0.019,0.022-0.011,0.011-0.005,0.003-0.001,-0.002 0.002,-0.005 0.003,-0.006 0.004,-0.007 0.004,-0.006 0.003,-0.005 0.003,-0.005 0.002,-0.003 0.002,-0.003 0.001,-0.002 0.001,-0.001 0.001,0.275 0.000,0.171 0.000,0.093 0.000,0.512 0.000,0.295 0.000,0.111 0.000,0.363 0.000,0.230 0.000,0.190 0.000,0.178 0.000,0.071 0.000,0.000 0.000,0.564 0.000,0.259 0.000,-0.056 0.000,0.182 0.000,-0.286 0.000,-0.416 0.000,-0.293 0.000,-0.360 0.000,-0.372 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雅可比矩阵用于描述一个系统如何对输入参数的变化做出响应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.xml"/><Relationship Id="rId8" Type="http://schemas.openxmlformats.org/officeDocument/2006/relationships/image" Target="../media/image21.png"/><Relationship Id="rId7" Type="http://schemas.openxmlformats.org/officeDocument/2006/relationships/customXml" Target="../ink/ink16.xml"/><Relationship Id="rId6" Type="http://schemas.openxmlformats.org/officeDocument/2006/relationships/image" Target="../media/image39.png"/><Relationship Id="rId5" Type="http://schemas.openxmlformats.org/officeDocument/2006/relationships/customXml" Target="../ink/ink1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2" Type="http://schemas.openxmlformats.org/officeDocument/2006/relationships/slideLayout" Target="../slideLayouts/slideLayout1.xml"/><Relationship Id="rId11" Type="http://schemas.openxmlformats.org/officeDocument/2006/relationships/customXml" Target="../ink/ink18.xml"/><Relationship Id="rId10" Type="http://schemas.openxmlformats.org/officeDocument/2006/relationships/image" Target="../media/image40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1.png"/><Relationship Id="rId7" Type="http://schemas.openxmlformats.org/officeDocument/2006/relationships/customXml" Target="../ink/ink20.xml"/><Relationship Id="rId6" Type="http://schemas.openxmlformats.org/officeDocument/2006/relationships/image" Target="../media/image45.png"/><Relationship Id="rId5" Type="http://schemas.openxmlformats.org/officeDocument/2006/relationships/customXml" Target="../ink/ink19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customXml" Target="../ink/ink23.xml"/><Relationship Id="rId7" Type="http://schemas.openxmlformats.org/officeDocument/2006/relationships/image" Target="../media/image50.png"/><Relationship Id="rId6" Type="http://schemas.openxmlformats.org/officeDocument/2006/relationships/customXml" Target="../ink/ink22.xml"/><Relationship Id="rId5" Type="http://schemas.openxmlformats.org/officeDocument/2006/relationships/image" Target="../media/image49.png"/><Relationship Id="rId4" Type="http://schemas.openxmlformats.org/officeDocument/2006/relationships/customXml" Target="../ink/ink2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5" Type="http://schemas.openxmlformats.org/officeDocument/2006/relationships/slideLayout" Target="../slideLayouts/slideLayout2.xml"/><Relationship Id="rId14" Type="http://schemas.openxmlformats.org/officeDocument/2006/relationships/customXml" Target="../ink/ink26.xml"/><Relationship Id="rId13" Type="http://schemas.openxmlformats.org/officeDocument/2006/relationships/image" Target="../media/image52.png"/><Relationship Id="rId12" Type="http://schemas.openxmlformats.org/officeDocument/2006/relationships/customXml" Target="../ink/ink25.xml"/><Relationship Id="rId11" Type="http://schemas.openxmlformats.org/officeDocument/2006/relationships/image" Target="../media/image51.png"/><Relationship Id="rId10" Type="http://schemas.openxmlformats.org/officeDocument/2006/relationships/customXml" Target="../ink/ink24.xml"/><Relationship Id="rId1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23.png"/><Relationship Id="rId7" Type="http://schemas.openxmlformats.org/officeDocument/2006/relationships/customXml" Target="../ink/ink3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1.png"/><Relationship Id="rId31" Type="http://schemas.openxmlformats.org/officeDocument/2006/relationships/slideLayout" Target="../slideLayouts/slideLayout1.xml"/><Relationship Id="rId30" Type="http://schemas.openxmlformats.org/officeDocument/2006/relationships/image" Target="../media/image34.png"/><Relationship Id="rId3" Type="http://schemas.openxmlformats.org/officeDocument/2006/relationships/customXml" Target="../ink/ink1.xml"/><Relationship Id="rId29" Type="http://schemas.openxmlformats.org/officeDocument/2006/relationships/customXml" Target="../ink/ink14.xml"/><Relationship Id="rId28" Type="http://schemas.openxmlformats.org/officeDocument/2006/relationships/image" Target="../media/image33.png"/><Relationship Id="rId27" Type="http://schemas.openxmlformats.org/officeDocument/2006/relationships/customXml" Target="../ink/ink13.xml"/><Relationship Id="rId26" Type="http://schemas.openxmlformats.org/officeDocument/2006/relationships/image" Target="../media/image32.png"/><Relationship Id="rId25" Type="http://schemas.openxmlformats.org/officeDocument/2006/relationships/customXml" Target="../ink/ink12.xml"/><Relationship Id="rId24" Type="http://schemas.openxmlformats.org/officeDocument/2006/relationships/image" Target="../media/image31.png"/><Relationship Id="rId23" Type="http://schemas.openxmlformats.org/officeDocument/2006/relationships/customXml" Target="../ink/ink11.xml"/><Relationship Id="rId22" Type="http://schemas.openxmlformats.org/officeDocument/2006/relationships/image" Target="../media/image30.png"/><Relationship Id="rId21" Type="http://schemas.openxmlformats.org/officeDocument/2006/relationships/customXml" Target="../ink/ink10.xml"/><Relationship Id="rId20" Type="http://schemas.openxmlformats.org/officeDocument/2006/relationships/image" Target="../media/image29.png"/><Relationship Id="rId2" Type="http://schemas.openxmlformats.org/officeDocument/2006/relationships/image" Target="../media/image20.png"/><Relationship Id="rId19" Type="http://schemas.openxmlformats.org/officeDocument/2006/relationships/customXml" Target="../ink/ink9.xml"/><Relationship Id="rId18" Type="http://schemas.openxmlformats.org/officeDocument/2006/relationships/image" Target="../media/image28.png"/><Relationship Id="rId17" Type="http://schemas.openxmlformats.org/officeDocument/2006/relationships/customXml" Target="../ink/ink8.xml"/><Relationship Id="rId16" Type="http://schemas.openxmlformats.org/officeDocument/2006/relationships/image" Target="../media/image27.png"/><Relationship Id="rId15" Type="http://schemas.openxmlformats.org/officeDocument/2006/relationships/customXml" Target="../ink/ink7.xml"/><Relationship Id="rId14" Type="http://schemas.openxmlformats.org/officeDocument/2006/relationships/image" Target="../media/image26.png"/><Relationship Id="rId13" Type="http://schemas.openxmlformats.org/officeDocument/2006/relationships/customXml" Target="../ink/ink6.xml"/><Relationship Id="rId12" Type="http://schemas.openxmlformats.org/officeDocument/2006/relationships/image" Target="../media/image25.png"/><Relationship Id="rId11" Type="http://schemas.openxmlformats.org/officeDocument/2006/relationships/customXml" Target="../ink/ink5.xml"/><Relationship Id="rId10" Type="http://schemas.openxmlformats.org/officeDocument/2006/relationships/image" Target="../media/image24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1784985"/>
            <a:ext cx="10759440" cy="2593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410" y="629285"/>
            <a:ext cx="2098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Q1</a:t>
            </a:r>
            <a:r>
              <a:rPr lang="zh-CN" altLang="en-US" sz="2400"/>
              <a:t>：</a:t>
            </a:r>
            <a:r>
              <a:rPr lang="en-US" altLang="zh-CN" sz="2400"/>
              <a:t>52</a:t>
            </a:r>
            <a:r>
              <a:rPr lang="zh-CN" altLang="en-US" sz="2400"/>
              <a:t>的来源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740410" y="4845685"/>
            <a:ext cx="10656570" cy="10763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公式 (52) 中我们所做的其实是捕捉 𝑦𝐶，向量的变化方式，而不是直接对 </a:t>
            </a:r>
            <a:r>
              <a:rPr lang="en-US" altLang="zh-CN" sz="1600"/>
              <a:t>y</a:t>
            </a:r>
            <a:r>
              <a:rPr lang="zh-CN" altLang="en-US" sz="1600"/>
              <a:t>𝐶本身求导，当航向角 </a:t>
            </a:r>
            <a:r>
              <a:rPr lang="en-US" altLang="zh-CN" sz="1600"/>
              <a:t>ψ</a:t>
            </a:r>
            <a:r>
              <a:rPr lang="zh-CN" altLang="en-US" sz="1600"/>
              <a:t>发生变化时，参考坐标系 </a:t>
            </a:r>
            <a:r>
              <a:rPr lang="en-US" altLang="zh-CN" sz="1600"/>
              <a:t>C</a:t>
            </a:r>
            <a:r>
              <a:rPr lang="zh-CN" altLang="en-US" sz="1600"/>
              <a:t>中的 </a:t>
            </a:r>
            <a:r>
              <a:rPr lang="en-US" altLang="zh-CN" sz="1600"/>
              <a:t>y </a:t>
            </a:r>
            <a:r>
              <a:rPr lang="zh-CN" altLang="en-US" sz="1600"/>
              <a:t>轴（即 </a:t>
            </a:r>
            <a:r>
              <a:rPr lang="en-US" altLang="zh-CN" sz="1600"/>
              <a:t>yC</a:t>
            </a:r>
            <a:r>
              <a:rPr lang="zh-CN" altLang="en-US" sz="1600"/>
              <a:t>）会发生旋转。此时，我们可以通过 </a:t>
            </a:r>
            <a:r>
              <a:rPr lang="en-US" altLang="zh-CN" sz="1600"/>
              <a:t>z </a:t>
            </a:r>
            <a:r>
              <a:rPr lang="zh-CN" altLang="en-US" sz="1600"/>
              <a:t>轴角速度 </a:t>
            </a:r>
            <a:r>
              <a:rPr lang="en-US" altLang="zh-CN" sz="1600"/>
              <a:t>ψ </a:t>
            </a:r>
            <a:r>
              <a:rPr lang="zh-CN" altLang="en-US" sz="1600"/>
              <a:t>来描述这个旋转的影响。为了计算这个旋转对 </a:t>
            </a:r>
            <a:r>
              <a:rPr lang="en-US" altLang="zh-CN" sz="1600"/>
              <a:t>yC </a:t>
            </a:r>
            <a:r>
              <a:rPr lang="zh-CN" altLang="en-US" sz="1600"/>
              <a:t>的影响，我们需要将 </a:t>
            </a:r>
            <a:r>
              <a:rPr lang="en-US" altLang="zh-CN" sz="1600"/>
              <a:t>ey </a:t>
            </a:r>
            <a:r>
              <a:rPr lang="zh-CN" altLang="en-US" sz="1600"/>
              <a:t>作为基础向量，并通过 </a:t>
            </a:r>
            <a:r>
              <a:rPr lang="en-US" altLang="zh-CN" sz="1600"/>
              <a:t>z </a:t>
            </a:r>
            <a:r>
              <a:rPr lang="zh-CN" altLang="en-US" sz="1600"/>
              <a:t>轴角速度对它进行叉积运算。这个过程模拟了 </a:t>
            </a:r>
            <a:r>
              <a:rPr lang="en-US" altLang="zh-CN" sz="1600"/>
              <a:t>yC </a:t>
            </a:r>
            <a:r>
              <a:rPr lang="zh-CN" altLang="en-US" sz="1600"/>
              <a:t>在航向角变化下的旋转。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05" y="308610"/>
            <a:ext cx="7904480" cy="13487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95" y="5922010"/>
            <a:ext cx="7880350" cy="818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215" y="1514475"/>
            <a:ext cx="6789420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5" y="725805"/>
            <a:ext cx="6751320" cy="548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5" y="3604260"/>
            <a:ext cx="6637020" cy="792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290" y="4701540"/>
            <a:ext cx="6675120" cy="1874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098550" y="793750"/>
              <a:ext cx="82550" cy="768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098550" y="793750"/>
                <a:ext cx="8255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422400" y="149860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422400" y="1498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806450" y="3841750"/>
              <a:ext cx="533400" cy="514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806450" y="3841750"/>
                <a:ext cx="5334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568450" y="443865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1568450" y="44386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465" y="527685"/>
            <a:ext cx="6789420" cy="2720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15" y="3375025"/>
            <a:ext cx="6682740" cy="1074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15" y="4449445"/>
            <a:ext cx="6812280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215" y="5460365"/>
            <a:ext cx="6682740" cy="8839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946150" y="863600"/>
              <a:ext cx="533400" cy="774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946150" y="863600"/>
                <a:ext cx="533400" cy="77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695450" y="162560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695450" y="16256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5580" y="752475"/>
            <a:ext cx="683514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0" y="2815590"/>
            <a:ext cx="6720840" cy="845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4164330"/>
            <a:ext cx="6637020" cy="2377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1365250" y="1301750"/>
              <a:ext cx="508000" cy="285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1365250" y="1301750"/>
                <a:ext cx="5080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1720850" y="1333500"/>
              <a:ext cx="63500" cy="692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1720850" y="1333500"/>
                <a:ext cx="6350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2044700" y="20447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2044700" y="2044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1320800" y="4400550"/>
              <a:ext cx="425450" cy="412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1320800" y="4400550"/>
                <a:ext cx="4254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1511300" y="4254500"/>
              <a:ext cx="311150" cy="25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1511300" y="4254500"/>
                <a:ext cx="311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2120900" y="4813300"/>
              <a:ext cx="127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2120900" y="48133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285" y="600075"/>
            <a:ext cx="8045450" cy="1876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80" y="2570480"/>
            <a:ext cx="7533640" cy="1902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0" y="4566285"/>
            <a:ext cx="6768465" cy="2005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927735"/>
            <a:ext cx="8551545" cy="1995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3228975"/>
            <a:ext cx="8710930" cy="2871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555" y="448310"/>
            <a:ext cx="8898890" cy="755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1297940"/>
            <a:ext cx="9666605" cy="1109345"/>
          </a:xfrm>
          <a:prstGeom prst="rect">
            <a:avLst/>
          </a:prstGeom>
        </p:spPr>
      </p:pic>
      <p:pic>
        <p:nvPicPr>
          <p:cNvPr id="4" name="图片 3" descr="6533e90b7313dbae4b423cf00a83ec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5" y="2345690"/>
            <a:ext cx="678878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934085"/>
            <a:ext cx="2623185" cy="4699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4075" y="38290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奇异</a:t>
            </a:r>
            <a:r>
              <a:rPr lang="zh-CN" altLang="en-US"/>
              <a:t>点：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b="11721"/>
          <a:stretch>
            <a:fillRect/>
          </a:stretch>
        </p:blipFill>
        <p:spPr>
          <a:xfrm>
            <a:off x="1050290" y="2204085"/>
            <a:ext cx="2819400" cy="5308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 b="10879"/>
          <a:stretch>
            <a:fillRect/>
          </a:stretch>
        </p:blipFill>
        <p:spPr>
          <a:xfrm>
            <a:off x="1111250" y="3712210"/>
            <a:ext cx="5916295" cy="508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rcRect b="18000"/>
          <a:stretch>
            <a:fillRect/>
          </a:stretch>
        </p:blipFill>
        <p:spPr>
          <a:xfrm>
            <a:off x="1111250" y="5288915"/>
            <a:ext cx="6019165" cy="5454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48105" y="5939790"/>
            <a:ext cx="922528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060607"/>
                </a:solidFill>
                <a:latin typeface="-apple-system"/>
                <a:ea typeface="-apple-system"/>
              </a:rPr>
              <a:t>这种情况发生在计算角速度和角加速度时，可能会遇到分母为零的情况，这通常是由于机体姿态导致的雅可比矩阵的奇异性。这种情况下，角速度和角加速度的计算变得未定义。</a:t>
            </a:r>
            <a:endParaRPr lang="zh-CN" altLang="en-US" sz="1600" b="0" i="0">
              <a:solidFill>
                <a:srgbClr val="060607"/>
              </a:solidFill>
              <a:latin typeface="-apple-system"/>
              <a:ea typeface="-apple-syste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2000" y="4333875"/>
            <a:ext cx="9935210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060607"/>
                </a:solidFill>
                <a:latin typeface="-apple-system"/>
                <a:ea typeface="-apple-system"/>
              </a:rPr>
              <a:t>这种情况发生在无人机进行倒飞（即底部朝上，顶部朝下的飞行姿态）时，特别是当无人机的</a:t>
            </a:r>
            <a:r>
              <a:rPr lang="en-US" altLang="zh-CN" sz="1600" b="0" i="0">
                <a:solidFill>
                  <a:srgbClr val="060607"/>
                </a:solidFill>
                <a:latin typeface="-apple-system"/>
                <a:ea typeface="-apple-system"/>
              </a:rPr>
              <a:t>z</a:t>
            </a:r>
            <a:r>
              <a:rPr lang="zh-CN" altLang="en-US" sz="1600" b="0" i="0">
                <a:solidFill>
                  <a:srgbClr val="060607"/>
                </a:solidFill>
                <a:latin typeface="-apple-system"/>
                <a:ea typeface="-apple-system"/>
              </a:rPr>
              <a:t>轴在世界坐标系中的投影与加速度向量 </a:t>
            </a:r>
            <a:r>
              <a:rPr lang="en-US" altLang="zh-CN" sz="2600" b="0" i="0">
                <a:solidFill>
                  <a:srgbClr val="060607"/>
                </a:solidFill>
                <a:latin typeface="katex_main"/>
                <a:ea typeface="katex_main"/>
              </a:rPr>
              <a:t>α</a:t>
            </a:r>
            <a:r>
              <a:rPr lang="en-US" altLang="zh-CN" sz="1600" b="0" i="0">
                <a:solidFill>
                  <a:srgbClr val="060607"/>
                </a:solidFill>
                <a:latin typeface="-apple-system"/>
                <a:ea typeface="-apple-system"/>
              </a:rPr>
              <a:t> </a:t>
            </a:r>
            <a:r>
              <a:rPr lang="zh-CN" altLang="en-US" sz="1600" b="0" i="0">
                <a:solidFill>
                  <a:srgbClr val="060607"/>
                </a:solidFill>
                <a:latin typeface="-apple-system"/>
                <a:ea typeface="-apple-system"/>
              </a:rPr>
              <a:t>的点积小于零时。这通常意味着无人机的</a:t>
            </a:r>
            <a:r>
              <a:rPr lang="en-US" altLang="zh-CN" sz="1600" b="0" i="0">
                <a:solidFill>
                  <a:srgbClr val="060607"/>
                </a:solidFill>
                <a:latin typeface="-apple-system"/>
                <a:ea typeface="-apple-system"/>
              </a:rPr>
              <a:t>z</a:t>
            </a:r>
            <a:r>
              <a:rPr lang="zh-CN" altLang="en-US" sz="1600" b="0" i="0">
                <a:solidFill>
                  <a:srgbClr val="060607"/>
                </a:solidFill>
                <a:latin typeface="-apple-system"/>
                <a:ea typeface="-apple-system"/>
              </a:rPr>
              <a:t>轴指向与预期的飞行方向相反</a:t>
            </a:r>
            <a:endParaRPr lang="zh-CN" altLang="en-US" sz="1600" b="0" i="0">
              <a:solidFill>
                <a:srgbClr val="060607"/>
              </a:solidFill>
              <a:latin typeface="-apple-system"/>
              <a:ea typeface="-apple-syste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4010" y="1403985"/>
            <a:ext cx="11714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这种情况发生在计算参考姿态时，如果计算出的机体</a:t>
            </a:r>
            <a:r>
              <a:rPr lang="en-US" altLang="zh-CN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x</a:t>
            </a:r>
            <a:r>
              <a:rPr lang="zh-CN" altLang="en-US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轴（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xB</a:t>
            </a:r>
            <a:r>
              <a:rPr lang="en-US" altLang="zh-CN" i="1">
                <a:solidFill>
                  <a:srgbClr val="060607"/>
                </a:solidFill>
                <a:latin typeface="KaTeX_Math"/>
                <a:ea typeface="KaTeX_Math"/>
                <a:sym typeface="+mn-ea"/>
              </a:rPr>
              <a:t>xB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​</a:t>
            </a:r>
            <a:r>
              <a:rPr lang="zh-CN" altLang="en-US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）与参考向量 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yC</a:t>
            </a:r>
            <a:r>
              <a:rPr lang="en-US" altLang="zh-CN" i="1">
                <a:solidFill>
                  <a:srgbClr val="060607"/>
                </a:solidFill>
                <a:latin typeface="KaTeX_Math"/>
                <a:ea typeface="KaTeX_Math"/>
                <a:sym typeface="+mn-ea"/>
              </a:rPr>
              <a:t>yC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​</a:t>
            </a:r>
            <a:r>
              <a:rPr lang="en-US" altLang="zh-CN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 </a:t>
            </a:r>
            <a:r>
              <a:rPr lang="zh-CN" altLang="en-US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在 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xW−yW</a:t>
            </a:r>
            <a:r>
              <a:rPr lang="en-US" altLang="zh-CN" i="1">
                <a:solidFill>
                  <a:srgbClr val="060607"/>
                </a:solidFill>
                <a:latin typeface="KaTeX_Math"/>
                <a:ea typeface="KaTeX_Math"/>
                <a:sym typeface="+mn-ea"/>
              </a:rPr>
              <a:t>xW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​−</a:t>
            </a:r>
            <a:r>
              <a:rPr lang="en-US" altLang="zh-CN" i="1">
                <a:solidFill>
                  <a:srgbClr val="060607"/>
                </a:solidFill>
                <a:latin typeface="KaTeX_Math"/>
                <a:ea typeface="KaTeX_Math"/>
                <a:sym typeface="+mn-ea"/>
              </a:rPr>
              <a:t>yW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​</a:t>
            </a:r>
            <a:r>
              <a:rPr lang="en-US" altLang="zh-CN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 </a:t>
            </a:r>
            <a:r>
              <a:rPr lang="zh-CN" altLang="en-US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平面上的投影平行，或者参考向量 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α</a:t>
            </a:r>
            <a:r>
              <a:rPr lang="en-US" altLang="zh-CN" i="1">
                <a:solidFill>
                  <a:srgbClr val="060607"/>
                </a:solidFill>
                <a:latin typeface="KaTeX_Math"/>
                <a:ea typeface="KaTeX_Math"/>
                <a:sym typeface="+mn-ea"/>
              </a:rPr>
              <a:t>α</a:t>
            </a:r>
            <a:r>
              <a:rPr lang="en-US" altLang="zh-CN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 </a:t>
            </a:r>
            <a:r>
              <a:rPr lang="zh-CN" altLang="en-US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为零。这会导致无法唯一确定机体</a:t>
            </a:r>
            <a:r>
              <a:rPr lang="en-US" altLang="zh-CN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x</a:t>
            </a:r>
            <a:r>
              <a:rPr lang="zh-CN" altLang="en-US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轴的方向，因为任何垂直于 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yC</a:t>
            </a:r>
            <a:r>
              <a:rPr lang="en-US" altLang="zh-CN" i="1">
                <a:solidFill>
                  <a:srgbClr val="060607"/>
                </a:solidFill>
                <a:latin typeface="KaTeX_Math"/>
                <a:ea typeface="KaTeX_Math"/>
                <a:sym typeface="+mn-ea"/>
              </a:rPr>
              <a:t>yC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​</a:t>
            </a:r>
            <a:r>
              <a:rPr lang="en-US" altLang="zh-CN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 </a:t>
            </a:r>
            <a:r>
              <a:rPr lang="zh-CN" altLang="en-US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的 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xB</a:t>
            </a:r>
            <a:r>
              <a:rPr lang="en-US" altLang="zh-CN" i="1">
                <a:solidFill>
                  <a:srgbClr val="060607"/>
                </a:solidFill>
                <a:latin typeface="KaTeX_Math"/>
                <a:ea typeface="KaTeX_Math"/>
                <a:sym typeface="+mn-ea"/>
              </a:rPr>
              <a:t>xB</a:t>
            </a:r>
            <a:r>
              <a:rPr lang="en-US" altLang="zh-CN">
                <a:solidFill>
                  <a:srgbClr val="060607"/>
                </a:solidFill>
                <a:latin typeface="katex_main"/>
                <a:ea typeface="katex_main"/>
                <a:sym typeface="+mn-ea"/>
              </a:rPr>
              <a:t>​</a:t>
            </a:r>
            <a:r>
              <a:rPr lang="en-US" altLang="zh-CN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 </a:t>
            </a:r>
            <a:r>
              <a:rPr lang="zh-CN" altLang="en-US">
                <a:solidFill>
                  <a:srgbClr val="060607"/>
                </a:solidFill>
                <a:latin typeface="-apple-system"/>
                <a:ea typeface="-apple-system"/>
                <a:sym typeface="+mn-ea"/>
              </a:rPr>
              <a:t>都满足约束条件。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" y="2734945"/>
            <a:ext cx="10400030" cy="730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8c6cf7325c7543811970aeb4fb7d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2034540"/>
            <a:ext cx="10382250" cy="415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758825"/>
            <a:ext cx="100622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891540"/>
            <a:ext cx="9177020" cy="861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205" y="425450"/>
            <a:ext cx="1734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Torque Inputs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75" y="1850390"/>
            <a:ext cx="8632825" cy="816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2880360"/>
            <a:ext cx="8935720" cy="1216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310" y="5175885"/>
            <a:ext cx="9492615" cy="1014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94546e67e67d4daa0cfe789008b558e"/>
          <p:cNvPicPr>
            <a:picLocks noChangeAspect="1"/>
          </p:cNvPicPr>
          <p:nvPr/>
        </p:nvPicPr>
        <p:blipFill>
          <a:blip r:embed="rId1"/>
          <a:srcRect b="9352"/>
          <a:stretch>
            <a:fillRect/>
          </a:stretch>
        </p:blipFill>
        <p:spPr>
          <a:xfrm>
            <a:off x="631825" y="320675"/>
            <a:ext cx="11052810" cy="6216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2555875"/>
            <a:ext cx="8490585" cy="1881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5" y="871220"/>
            <a:ext cx="9177020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f409e1d5d866e3eef4626099f283b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880" y="308610"/>
            <a:ext cx="7588250" cy="6240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47813"/>
          <a:stretch>
            <a:fillRect/>
          </a:stretch>
        </p:blipFill>
        <p:spPr>
          <a:xfrm>
            <a:off x="-185420" y="930275"/>
            <a:ext cx="4789170" cy="861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1791335"/>
            <a:ext cx="4521200" cy="8724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0845" y="382905"/>
            <a:ext cx="895350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80-81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49f1197c9a9963a211d498265d038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1430655"/>
            <a:ext cx="11511280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" y="220980"/>
            <a:ext cx="8690610" cy="2083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657475"/>
            <a:ext cx="8184515" cy="612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66440"/>
          <a:stretch>
            <a:fillRect/>
          </a:stretch>
        </p:blipFill>
        <p:spPr>
          <a:xfrm>
            <a:off x="1854200" y="3622675"/>
            <a:ext cx="7751445" cy="1263650"/>
          </a:xfrm>
          <a:prstGeom prst="rect">
            <a:avLst/>
          </a:prstGeom>
        </p:spPr>
      </p:pic>
      <p:pic>
        <p:nvPicPr>
          <p:cNvPr id="6" name="图片 5" descr="29b9dfc1ca98819eb45b2e0fa82c9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130" y="5018405"/>
            <a:ext cx="9270365" cy="1548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926465"/>
            <a:ext cx="8463915" cy="1203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70" y="3228975"/>
            <a:ext cx="7298055" cy="10744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墨迹 20"/>
              <p14:cNvContentPartPr/>
              <p14:nvPr/>
            </p14:nvContentPartPr>
            <p14:xfrm>
              <a:off x="2508250" y="1866900"/>
              <a:ext cx="1270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2508250" y="1866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2" name="墨迹 21"/>
              <p14:cNvContentPartPr/>
              <p14:nvPr/>
            </p14:nvContentPartPr>
            <p14:xfrm>
              <a:off x="2476500" y="1752600"/>
              <a:ext cx="895350" cy="50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6"/>
            </p:blipFill>
            <p:spPr>
              <a:xfrm>
                <a:off x="2476500" y="1752600"/>
                <a:ext cx="895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3" name="墨迹 22"/>
              <p14:cNvContentPartPr/>
              <p14:nvPr/>
            </p14:nvContentPartPr>
            <p14:xfrm>
              <a:off x="2457450" y="3746500"/>
              <a:ext cx="939800" cy="19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8"/>
            </p:blipFill>
            <p:spPr>
              <a:xfrm>
                <a:off x="2457450" y="3746500"/>
                <a:ext cx="939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4" name="墨迹 23"/>
              <p14:cNvContentPartPr/>
              <p14:nvPr/>
            </p14:nvContentPartPr>
            <p14:xfrm>
              <a:off x="3651250" y="1733550"/>
              <a:ext cx="1263650" cy="508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10"/>
            </p:blipFill>
            <p:spPr>
              <a:xfrm>
                <a:off x="3651250" y="1733550"/>
                <a:ext cx="12636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5" name="墨迹 24"/>
              <p14:cNvContentPartPr/>
              <p14:nvPr/>
            </p14:nvContentPartPr>
            <p14:xfrm>
              <a:off x="5962650" y="3746500"/>
              <a:ext cx="1219200" cy="825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12"/>
            </p:blipFill>
            <p:spPr>
              <a:xfrm>
                <a:off x="5962650" y="3746500"/>
                <a:ext cx="12192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6" name="墨迹 25"/>
              <p14:cNvContentPartPr/>
              <p14:nvPr/>
            </p14:nvContentPartPr>
            <p14:xfrm>
              <a:off x="5308600" y="1689100"/>
              <a:ext cx="800100" cy="254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4"/>
            </p:blipFill>
            <p:spPr>
              <a:xfrm>
                <a:off x="5308600" y="1689100"/>
                <a:ext cx="800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7" name="墨迹 26"/>
              <p14:cNvContentPartPr/>
              <p14:nvPr/>
            </p14:nvContentPartPr>
            <p14:xfrm>
              <a:off x="2597150" y="4273550"/>
              <a:ext cx="86360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16"/>
            </p:blipFill>
            <p:spPr>
              <a:xfrm>
                <a:off x="2597150" y="4273550"/>
                <a:ext cx="863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8" name="墨迹 27"/>
              <p14:cNvContentPartPr/>
              <p14:nvPr/>
            </p14:nvContentPartPr>
            <p14:xfrm>
              <a:off x="4222750" y="2990850"/>
              <a:ext cx="50800" cy="3365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18"/>
            </p:blipFill>
            <p:spPr>
              <a:xfrm>
                <a:off x="4222750" y="2990850"/>
                <a:ext cx="508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9" name="墨迹 28"/>
              <p14:cNvContentPartPr/>
              <p14:nvPr/>
            </p14:nvContentPartPr>
            <p14:xfrm>
              <a:off x="5283200" y="3060700"/>
              <a:ext cx="311150" cy="1968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0"/>
            </p:blipFill>
            <p:spPr>
              <a:xfrm>
                <a:off x="5283200" y="3060700"/>
                <a:ext cx="3111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0" name="墨迹 29"/>
              <p14:cNvContentPartPr/>
              <p14:nvPr/>
            </p14:nvContentPartPr>
            <p14:xfrm>
              <a:off x="7994650" y="2768600"/>
              <a:ext cx="177800" cy="4191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2"/>
            </p:blipFill>
            <p:spPr>
              <a:xfrm>
                <a:off x="7994650" y="2768600"/>
                <a:ext cx="1778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1" name="墨迹 30"/>
              <p14:cNvContentPartPr/>
              <p14:nvPr/>
            </p14:nvContentPartPr>
            <p14:xfrm>
              <a:off x="3930650" y="4375150"/>
              <a:ext cx="368300" cy="146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4"/>
            </p:blipFill>
            <p:spPr>
              <a:xfrm>
                <a:off x="3930650" y="4375150"/>
                <a:ext cx="3683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2" name="墨迹 31"/>
              <p14:cNvContentPartPr/>
              <p14:nvPr/>
            </p14:nvContentPartPr>
            <p14:xfrm>
              <a:off x="4108450" y="4375150"/>
              <a:ext cx="76200" cy="3556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6"/>
            </p:blipFill>
            <p:spPr>
              <a:xfrm>
                <a:off x="4108450" y="4375150"/>
                <a:ext cx="762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3" name="墨迹 32"/>
              <p14:cNvContentPartPr/>
              <p14:nvPr/>
            </p14:nvContentPartPr>
            <p14:xfrm>
              <a:off x="4895850" y="4368800"/>
              <a:ext cx="330200" cy="3683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8"/>
            </p:blipFill>
            <p:spPr>
              <a:xfrm>
                <a:off x="4895850" y="4368800"/>
                <a:ext cx="3302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4" name="墨迹 33"/>
              <p14:cNvContentPartPr/>
              <p14:nvPr/>
            </p14:nvContentPartPr>
            <p14:xfrm>
              <a:off x="5022850" y="4368800"/>
              <a:ext cx="120650" cy="19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0"/>
            </p:blipFill>
            <p:spPr>
              <a:xfrm>
                <a:off x="5022850" y="4368800"/>
                <a:ext cx="120650" cy="19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czNTgzMGY4NDI3ZGE0ZDg0ODBhMDZmZDg1MzY5Mz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WPS 演示</Application>
  <PresentationFormat>宽屏</PresentationFormat>
  <Paragraphs>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-apple-system</vt:lpstr>
      <vt:lpstr>Segoe Print</vt:lpstr>
      <vt:lpstr>katex_main</vt:lpstr>
      <vt:lpstr>KaTeX_Math</vt:lpstr>
      <vt:lpstr>Calibri</vt:lpstr>
      <vt:lpstr>微软雅黑</vt:lpstr>
      <vt:lpstr>BatangChe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少时问雪</cp:lastModifiedBy>
  <cp:revision>9</cp:revision>
  <dcterms:created xsi:type="dcterms:W3CDTF">2023-08-09T12:44:00Z</dcterms:created>
  <dcterms:modified xsi:type="dcterms:W3CDTF">2024-10-18T13:19:05Z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