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0" r:id="rId5"/>
    <p:sldId id="271" r:id="rId6"/>
    <p:sldId id="266" r:id="rId7"/>
    <p:sldId id="265" r:id="rId8"/>
    <p:sldId id="261" r:id="rId9"/>
    <p:sldId id="262" r:id="rId10"/>
    <p:sldId id="263" r:id="rId11"/>
    <p:sldId id="264" r:id="rId12"/>
    <p:sldId id="268" r:id="rId13"/>
    <p:sldId id="267" r:id="rId14"/>
    <p:sldId id="258" r:id="rId15"/>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369695" y="3014345"/>
            <a:ext cx="9451975" cy="829945"/>
          </a:xfrm>
          <a:prstGeom prst="rect">
            <a:avLst/>
          </a:prstGeom>
          <a:noFill/>
        </p:spPr>
        <p:txBody>
          <a:bodyPr wrap="square" rtlCol="0">
            <a:spAutoFit/>
          </a:bodyPr>
          <a:p>
            <a:r>
              <a:rPr lang="zh-CN" altLang="en-US" sz="4800"/>
              <a:t>第三章剩余问题及第四章控制系统</a:t>
            </a:r>
            <a:endParaRPr lang="zh-CN" altLang="en-US" sz="4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918210" y="2880995"/>
            <a:ext cx="10516870" cy="2965450"/>
          </a:xfrm>
          <a:prstGeom prst="rect">
            <a:avLst/>
          </a:prstGeom>
        </p:spPr>
      </p:pic>
      <p:sp>
        <p:nvSpPr>
          <p:cNvPr id="4" name="文本框 3"/>
          <p:cNvSpPr txBox="1"/>
          <p:nvPr/>
        </p:nvSpPr>
        <p:spPr>
          <a:xfrm>
            <a:off x="687705" y="392430"/>
            <a:ext cx="1270000" cy="584200"/>
          </a:xfrm>
          <a:prstGeom prst="rect">
            <a:avLst/>
          </a:prstGeom>
          <a:noFill/>
        </p:spPr>
        <p:txBody>
          <a:bodyPr wrap="square" rtlCol="0">
            <a:noAutofit/>
          </a:bodyPr>
          <a:p>
            <a:r>
              <a:rPr lang="en-US" altLang="zh-CN" sz="2400"/>
              <a:t>18-21</a:t>
            </a:r>
            <a:r>
              <a:rPr lang="zh-CN" altLang="en-US" sz="2400"/>
              <a:t>：</a:t>
            </a:r>
            <a:endParaRPr lang="zh-CN" altLang="en-US" sz="2400"/>
          </a:p>
        </p:txBody>
      </p:sp>
      <p:pic>
        <p:nvPicPr>
          <p:cNvPr id="5" name="图片 4"/>
          <p:cNvPicPr>
            <a:picLocks noChangeAspect="1"/>
          </p:cNvPicPr>
          <p:nvPr/>
        </p:nvPicPr>
        <p:blipFill>
          <a:blip r:embed="rId2"/>
          <a:stretch>
            <a:fillRect/>
          </a:stretch>
        </p:blipFill>
        <p:spPr>
          <a:xfrm>
            <a:off x="687705" y="1091565"/>
            <a:ext cx="10695940" cy="7740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96290" y="392430"/>
            <a:ext cx="1270000" cy="584200"/>
          </a:xfrm>
          <a:prstGeom prst="rect">
            <a:avLst/>
          </a:prstGeom>
          <a:noFill/>
        </p:spPr>
        <p:txBody>
          <a:bodyPr wrap="square" rtlCol="0">
            <a:noAutofit/>
          </a:bodyPr>
          <a:p>
            <a:r>
              <a:rPr lang="en-US" altLang="zh-CN" sz="2400"/>
              <a:t>22</a:t>
            </a:r>
            <a:r>
              <a:rPr lang="zh-CN" altLang="en-US" sz="2400"/>
              <a:t>：</a:t>
            </a:r>
            <a:endParaRPr lang="zh-CN" altLang="en-US" sz="2400"/>
          </a:p>
        </p:txBody>
      </p:sp>
      <p:pic>
        <p:nvPicPr>
          <p:cNvPr id="2" name="图片 1"/>
          <p:cNvPicPr>
            <a:picLocks noChangeAspect="1"/>
          </p:cNvPicPr>
          <p:nvPr/>
        </p:nvPicPr>
        <p:blipFill>
          <a:blip r:embed="rId1"/>
          <a:stretch>
            <a:fillRect/>
          </a:stretch>
        </p:blipFill>
        <p:spPr>
          <a:xfrm>
            <a:off x="1375410" y="1432560"/>
            <a:ext cx="9441180" cy="668020"/>
          </a:xfrm>
          <a:prstGeom prst="rect">
            <a:avLst/>
          </a:prstGeom>
        </p:spPr>
      </p:pic>
      <p:pic>
        <p:nvPicPr>
          <p:cNvPr id="3" name="图片 2"/>
          <p:cNvPicPr>
            <a:picLocks noChangeAspect="1"/>
          </p:cNvPicPr>
          <p:nvPr/>
        </p:nvPicPr>
        <p:blipFill>
          <a:blip r:embed="rId2"/>
          <a:stretch>
            <a:fillRect/>
          </a:stretch>
        </p:blipFill>
        <p:spPr>
          <a:xfrm>
            <a:off x="967740" y="2556510"/>
            <a:ext cx="10256520" cy="2411095"/>
          </a:xfrm>
          <a:prstGeom prst="rect">
            <a:avLst/>
          </a:prstGeom>
        </p:spPr>
      </p:pic>
      <p:sp>
        <p:nvSpPr>
          <p:cNvPr id="5" name="文本框 4"/>
          <p:cNvSpPr txBox="1"/>
          <p:nvPr/>
        </p:nvSpPr>
        <p:spPr>
          <a:xfrm>
            <a:off x="10398760" y="363855"/>
            <a:ext cx="4064000" cy="368300"/>
          </a:xfrm>
          <a:prstGeom prst="rect">
            <a:avLst/>
          </a:prstGeom>
          <a:noFill/>
        </p:spPr>
        <p:txBody>
          <a:bodyPr wrap="square" rtlCol="0">
            <a:spAutoFit/>
          </a:bodyPr>
          <a:p>
            <a:r>
              <a:rPr lang="zh-CN" altLang="en-US"/>
              <a:t>推力</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78765" y="4243070"/>
            <a:ext cx="11765280" cy="1515110"/>
          </a:xfrm>
          <a:prstGeom prst="rect">
            <a:avLst/>
          </a:prstGeom>
        </p:spPr>
      </p:pic>
      <p:pic>
        <p:nvPicPr>
          <p:cNvPr id="3" name="图片 2"/>
          <p:cNvPicPr>
            <a:picLocks noChangeAspect="1"/>
          </p:cNvPicPr>
          <p:nvPr/>
        </p:nvPicPr>
        <p:blipFill>
          <a:blip r:embed="rId2"/>
          <a:stretch>
            <a:fillRect/>
          </a:stretch>
        </p:blipFill>
        <p:spPr>
          <a:xfrm>
            <a:off x="2056130" y="2661285"/>
            <a:ext cx="6837045" cy="1083310"/>
          </a:xfrm>
          <a:prstGeom prst="rect">
            <a:avLst/>
          </a:prstGeom>
        </p:spPr>
      </p:pic>
      <p:sp>
        <p:nvSpPr>
          <p:cNvPr id="5" name="文本框 4"/>
          <p:cNvSpPr txBox="1"/>
          <p:nvPr/>
        </p:nvSpPr>
        <p:spPr>
          <a:xfrm>
            <a:off x="796290" y="467995"/>
            <a:ext cx="791845" cy="584200"/>
          </a:xfrm>
          <a:prstGeom prst="rect">
            <a:avLst/>
          </a:prstGeom>
          <a:noFill/>
        </p:spPr>
        <p:txBody>
          <a:bodyPr wrap="square" rtlCol="0">
            <a:noAutofit/>
          </a:bodyPr>
          <a:p>
            <a:r>
              <a:rPr lang="en-US" altLang="zh-CN" sz="2400"/>
              <a:t>23</a:t>
            </a:r>
            <a:r>
              <a:rPr lang="zh-CN" altLang="en-US" sz="2400"/>
              <a:t>：</a:t>
            </a:r>
            <a:endParaRPr lang="zh-CN"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5" name="文本框 4"/>
          <p:cNvSpPr txBox="1"/>
          <p:nvPr/>
        </p:nvSpPr>
        <p:spPr>
          <a:xfrm>
            <a:off x="10398760" y="363855"/>
            <a:ext cx="4064000" cy="368300"/>
          </a:xfrm>
          <a:prstGeom prst="rect">
            <a:avLst/>
          </a:prstGeom>
          <a:noFill/>
        </p:spPr>
        <p:txBody>
          <a:bodyPr wrap="square" rtlCol="0">
            <a:spAutoFit/>
          </a:bodyPr>
          <a:p>
            <a:r>
              <a:rPr lang="zh-CN" altLang="en-US"/>
              <a:t>角速度</a:t>
            </a:r>
            <a:endParaRPr lang="zh-CN" altLang="en-US"/>
          </a:p>
        </p:txBody>
      </p:sp>
      <p:pic>
        <p:nvPicPr>
          <p:cNvPr id="6" name="图片 5"/>
          <p:cNvPicPr>
            <a:picLocks noChangeAspect="1"/>
          </p:cNvPicPr>
          <p:nvPr/>
        </p:nvPicPr>
        <p:blipFill>
          <a:blip r:embed="rId1"/>
          <a:stretch>
            <a:fillRect/>
          </a:stretch>
        </p:blipFill>
        <p:spPr>
          <a:xfrm>
            <a:off x="1155065" y="2051050"/>
            <a:ext cx="8974455" cy="3526155"/>
          </a:xfrm>
          <a:prstGeom prst="rect">
            <a:avLst/>
          </a:prstGeom>
        </p:spPr>
      </p:pic>
      <p:pic>
        <p:nvPicPr>
          <p:cNvPr id="7" name="图片 6"/>
          <p:cNvPicPr>
            <a:picLocks noChangeAspect="1"/>
          </p:cNvPicPr>
          <p:nvPr/>
        </p:nvPicPr>
        <p:blipFill>
          <a:blip r:embed="rId2"/>
          <a:stretch>
            <a:fillRect/>
          </a:stretch>
        </p:blipFill>
        <p:spPr>
          <a:xfrm>
            <a:off x="398145" y="1259840"/>
            <a:ext cx="11395710" cy="5137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rcRect r="54620" b="-721"/>
          <a:stretch>
            <a:fillRect/>
          </a:stretch>
        </p:blipFill>
        <p:spPr>
          <a:xfrm>
            <a:off x="869315" y="661035"/>
            <a:ext cx="6571615" cy="709930"/>
          </a:xfrm>
          <a:prstGeom prst="rect">
            <a:avLst/>
          </a:prstGeom>
        </p:spPr>
      </p:pic>
      <p:pic>
        <p:nvPicPr>
          <p:cNvPr id="6" name="图片 5" descr="a50991d1da0a487bdae40802fbf25ee"/>
          <p:cNvPicPr>
            <a:picLocks noChangeAspect="1"/>
          </p:cNvPicPr>
          <p:nvPr/>
        </p:nvPicPr>
        <p:blipFill>
          <a:blip r:embed="rId2"/>
          <a:srcRect t="25043" b="3963"/>
          <a:stretch>
            <a:fillRect/>
          </a:stretch>
        </p:blipFill>
        <p:spPr>
          <a:xfrm>
            <a:off x="706120" y="2830830"/>
            <a:ext cx="10953115" cy="3629025"/>
          </a:xfrm>
          <a:prstGeom prst="rect">
            <a:avLst/>
          </a:prstGeom>
        </p:spPr>
      </p:pic>
      <p:pic>
        <p:nvPicPr>
          <p:cNvPr id="7" name="图片 6" descr="524dce4fa80b086c050e5ebf52e2414"/>
          <p:cNvPicPr>
            <a:picLocks noChangeAspect="1"/>
          </p:cNvPicPr>
          <p:nvPr/>
        </p:nvPicPr>
        <p:blipFill>
          <a:blip r:embed="rId3"/>
          <a:stretch>
            <a:fillRect/>
          </a:stretch>
        </p:blipFill>
        <p:spPr>
          <a:xfrm>
            <a:off x="706120" y="1511935"/>
            <a:ext cx="10878185" cy="13188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b432d4989e74801e4a4fd7fb628a8b1"/>
          <p:cNvPicPr>
            <a:picLocks noChangeAspect="1"/>
          </p:cNvPicPr>
          <p:nvPr/>
        </p:nvPicPr>
        <p:blipFill>
          <a:blip r:embed="rId1"/>
          <a:stretch>
            <a:fillRect/>
          </a:stretch>
        </p:blipFill>
        <p:spPr>
          <a:xfrm>
            <a:off x="3299460" y="99695"/>
            <a:ext cx="7244715" cy="6659245"/>
          </a:xfrm>
          <a:prstGeom prst="rect">
            <a:avLst/>
          </a:prstGeom>
        </p:spPr>
      </p:pic>
      <p:sp>
        <p:nvSpPr>
          <p:cNvPr id="3" name="文本框 2"/>
          <p:cNvSpPr txBox="1"/>
          <p:nvPr/>
        </p:nvSpPr>
        <p:spPr>
          <a:xfrm>
            <a:off x="434340" y="570230"/>
            <a:ext cx="2596515" cy="829945"/>
          </a:xfrm>
          <a:prstGeom prst="rect">
            <a:avLst/>
          </a:prstGeom>
          <a:noFill/>
        </p:spPr>
        <p:txBody>
          <a:bodyPr wrap="square" rtlCol="0">
            <a:spAutoFit/>
          </a:bodyPr>
          <a:p>
            <a:r>
              <a:rPr lang="zh-CN" altLang="en-US" sz="2400"/>
              <a:t>在小时间间隔下转动：</a:t>
            </a:r>
            <a:endParaRPr lang="zh-CN"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e7ffb6deeeac90cb0f7936092720dd2"/>
          <p:cNvPicPr>
            <a:picLocks noChangeAspect="1"/>
          </p:cNvPicPr>
          <p:nvPr/>
        </p:nvPicPr>
        <p:blipFill>
          <a:blip r:embed="rId1"/>
          <a:stretch>
            <a:fillRect/>
          </a:stretch>
        </p:blipFill>
        <p:spPr>
          <a:xfrm>
            <a:off x="2540635" y="113665"/>
            <a:ext cx="7456805" cy="6499860"/>
          </a:xfrm>
          <a:prstGeom prst="rect">
            <a:avLst/>
          </a:prstGeom>
        </p:spPr>
      </p:pic>
      <p:sp>
        <p:nvSpPr>
          <p:cNvPr id="3" name="文本框 2"/>
          <p:cNvSpPr txBox="1"/>
          <p:nvPr/>
        </p:nvSpPr>
        <p:spPr>
          <a:xfrm>
            <a:off x="770890" y="309880"/>
            <a:ext cx="4064000" cy="460375"/>
          </a:xfrm>
          <a:prstGeom prst="rect">
            <a:avLst/>
          </a:prstGeom>
          <a:noFill/>
        </p:spPr>
        <p:txBody>
          <a:bodyPr wrap="square" rtlCol="0">
            <a:spAutoFit/>
          </a:bodyPr>
          <a:p>
            <a:r>
              <a:rPr lang="en-US" altLang="zh-CN" sz="2400"/>
              <a:t>Ω</a:t>
            </a:r>
            <a:r>
              <a:rPr lang="zh-CN" altLang="en-US" sz="2400"/>
              <a:t>求得</a:t>
            </a: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67105" y="896620"/>
            <a:ext cx="4064000" cy="460375"/>
          </a:xfrm>
          <a:prstGeom prst="rect">
            <a:avLst/>
          </a:prstGeom>
          <a:noFill/>
        </p:spPr>
        <p:txBody>
          <a:bodyPr wrap="square" rtlCol="0">
            <a:spAutoFit/>
          </a:bodyPr>
          <a:p>
            <a:r>
              <a:rPr lang="zh-CN" altLang="en-US" sz="2400"/>
              <a:t>第四章：</a:t>
            </a:r>
            <a:endParaRPr lang="zh-CN" altLang="en-US" sz="2400"/>
          </a:p>
        </p:txBody>
      </p:sp>
      <p:sp>
        <p:nvSpPr>
          <p:cNvPr id="3" name="文本框 2"/>
          <p:cNvSpPr txBox="1"/>
          <p:nvPr/>
        </p:nvSpPr>
        <p:spPr>
          <a:xfrm>
            <a:off x="2599690" y="896620"/>
            <a:ext cx="3927475" cy="521970"/>
          </a:xfrm>
          <a:prstGeom prst="rect">
            <a:avLst/>
          </a:prstGeom>
        </p:spPr>
        <p:txBody>
          <a:bodyPr wrap="square">
            <a:spAutoFit/>
          </a:bodyPr>
          <a:p>
            <a:pPr marL="0" indent="0" algn="just" defTabSz="266700">
              <a:spcBef>
                <a:spcPct val="0"/>
              </a:spcBef>
              <a:spcAft>
                <a:spcPct val="0"/>
              </a:spcAft>
            </a:pPr>
            <a:r>
              <a:rPr lang="zh-CN" altLang="en-US" sz="2800">
                <a:latin typeface="宋体" panose="02010600030101010101" pitchFamily="2" charset="-122"/>
                <a:ea typeface="宋体" panose="02010600030101010101" pitchFamily="2" charset="-122"/>
              </a:rPr>
              <a:t>高级控制与低级控制</a:t>
            </a:r>
            <a:endParaRPr lang="zh-CN" altLang="en-US" sz="280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967105" y="2181860"/>
            <a:ext cx="10451465" cy="26352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762760" y="2374265"/>
            <a:ext cx="8090535" cy="1882775"/>
          </a:xfrm>
          <a:prstGeom prst="rect">
            <a:avLst/>
          </a:prstGeom>
        </p:spPr>
        <p:txBody>
          <a:bodyPr>
            <a:noAutofit/>
          </a:bodyPr>
          <a:p>
            <a:pPr marL="0" indent="0"/>
            <a:r>
              <a:rPr lang="zh-CN" altLang="en-US" sz="2800" i="0">
                <a:solidFill>
                  <a:srgbClr val="4D4D4D"/>
                </a:solidFill>
                <a:latin typeface="-apple-system"/>
                <a:ea typeface="-apple-system"/>
              </a:rPr>
              <a:t>对一些存在平坦输出的非线性系统，如果可以找到一组系统输出，使得所有状态变量和输入变量都可以由这组输出及其有限阶微分进行表示，那么该系统即为微分平坦系统</a:t>
            </a:r>
            <a:endParaRPr lang="zh-CN" altLang="en-US" sz="2800" i="0">
              <a:solidFill>
                <a:srgbClr val="4D4D4D"/>
              </a:solidFill>
              <a:latin typeface="-apple-system"/>
              <a:ea typeface="-apple-system"/>
            </a:endParaRPr>
          </a:p>
        </p:txBody>
      </p:sp>
      <p:sp>
        <p:nvSpPr>
          <p:cNvPr id="3" name="文本框 2"/>
          <p:cNvSpPr txBox="1"/>
          <p:nvPr/>
        </p:nvSpPr>
        <p:spPr>
          <a:xfrm>
            <a:off x="760095" y="1278255"/>
            <a:ext cx="2216150" cy="521970"/>
          </a:xfrm>
          <a:prstGeom prst="rect">
            <a:avLst/>
          </a:prstGeom>
          <a:noFill/>
        </p:spPr>
        <p:txBody>
          <a:bodyPr wrap="square" rtlCol="0">
            <a:spAutoFit/>
          </a:bodyPr>
          <a:p>
            <a:r>
              <a:rPr lang="zh-CN" altLang="en-US" sz="2800"/>
              <a:t>微分平坦性：</a:t>
            </a:r>
            <a:endParaRPr lang="zh-CN" alt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rcRect r="15853"/>
          <a:stretch>
            <a:fillRect/>
          </a:stretch>
        </p:blipFill>
        <p:spPr>
          <a:xfrm>
            <a:off x="2007870" y="2166620"/>
            <a:ext cx="7007225" cy="2146300"/>
          </a:xfrm>
          <a:prstGeom prst="rect">
            <a:avLst/>
          </a:prstGeom>
        </p:spPr>
      </p:pic>
      <p:pic>
        <p:nvPicPr>
          <p:cNvPr id="3" name="图片 2"/>
          <p:cNvPicPr>
            <a:picLocks noChangeAspect="1"/>
          </p:cNvPicPr>
          <p:nvPr/>
        </p:nvPicPr>
        <p:blipFill>
          <a:blip r:embed="rId2"/>
          <a:srcRect r="17522"/>
          <a:stretch>
            <a:fillRect/>
          </a:stretch>
        </p:blipFill>
        <p:spPr>
          <a:xfrm>
            <a:off x="1736725" y="4673600"/>
            <a:ext cx="7221220" cy="1585595"/>
          </a:xfrm>
          <a:prstGeom prst="rect">
            <a:avLst/>
          </a:prstGeom>
        </p:spPr>
      </p:pic>
      <p:sp>
        <p:nvSpPr>
          <p:cNvPr id="4" name="文本框 3"/>
          <p:cNvSpPr txBox="1"/>
          <p:nvPr/>
        </p:nvSpPr>
        <p:spPr>
          <a:xfrm>
            <a:off x="739775" y="395605"/>
            <a:ext cx="996950" cy="688340"/>
          </a:xfrm>
          <a:prstGeom prst="rect">
            <a:avLst/>
          </a:prstGeom>
          <a:noFill/>
        </p:spPr>
        <p:txBody>
          <a:bodyPr wrap="square" rtlCol="0">
            <a:noAutofit/>
          </a:bodyPr>
          <a:p>
            <a:r>
              <a:rPr lang="en-US" altLang="zh-CN" sz="2400"/>
              <a:t>14</a:t>
            </a:r>
            <a:r>
              <a:rPr lang="zh-CN" altLang="en-US" sz="2400"/>
              <a:t>：</a:t>
            </a:r>
            <a:endParaRPr lang="zh-CN" altLang="en-US" sz="2400"/>
          </a:p>
        </p:txBody>
      </p:sp>
      <p:pic>
        <p:nvPicPr>
          <p:cNvPr id="5" name="图片 4"/>
          <p:cNvPicPr>
            <a:picLocks noChangeAspect="1"/>
          </p:cNvPicPr>
          <p:nvPr/>
        </p:nvPicPr>
        <p:blipFill>
          <a:blip r:embed="rId3"/>
          <a:stretch>
            <a:fillRect/>
          </a:stretch>
        </p:blipFill>
        <p:spPr>
          <a:xfrm>
            <a:off x="516255" y="1368425"/>
            <a:ext cx="11395710" cy="513715"/>
          </a:xfrm>
          <a:prstGeom prst="rect">
            <a:avLst/>
          </a:prstGeom>
        </p:spPr>
      </p:pic>
      <p:sp>
        <p:nvSpPr>
          <p:cNvPr id="6" name="文本框 5"/>
          <p:cNvSpPr txBox="1"/>
          <p:nvPr/>
        </p:nvSpPr>
        <p:spPr>
          <a:xfrm>
            <a:off x="10129520" y="245745"/>
            <a:ext cx="1325245" cy="368300"/>
          </a:xfrm>
          <a:prstGeom prst="rect">
            <a:avLst/>
          </a:prstGeom>
          <a:noFill/>
        </p:spPr>
        <p:txBody>
          <a:bodyPr wrap="square" rtlCol="0">
            <a:spAutoFit/>
          </a:bodyPr>
          <a:p>
            <a:r>
              <a:rPr lang="zh-CN" altLang="en-US"/>
              <a:t>参考方向：</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rcRect r="22745"/>
          <a:stretch>
            <a:fillRect/>
          </a:stretch>
        </p:blipFill>
        <p:spPr>
          <a:xfrm>
            <a:off x="1652270" y="1554480"/>
            <a:ext cx="7884795" cy="1569085"/>
          </a:xfrm>
          <a:prstGeom prst="rect">
            <a:avLst/>
          </a:prstGeom>
        </p:spPr>
      </p:pic>
      <p:sp>
        <p:nvSpPr>
          <p:cNvPr id="4" name="文本框 3"/>
          <p:cNvSpPr txBox="1"/>
          <p:nvPr/>
        </p:nvSpPr>
        <p:spPr>
          <a:xfrm>
            <a:off x="739775" y="395605"/>
            <a:ext cx="996950" cy="688340"/>
          </a:xfrm>
          <a:prstGeom prst="rect">
            <a:avLst/>
          </a:prstGeom>
          <a:noFill/>
        </p:spPr>
        <p:txBody>
          <a:bodyPr wrap="square" rtlCol="0">
            <a:noAutofit/>
          </a:bodyPr>
          <a:p>
            <a:r>
              <a:rPr lang="en-US" altLang="zh-CN" sz="2400"/>
              <a:t>15</a:t>
            </a:r>
            <a:r>
              <a:rPr lang="zh-CN" altLang="en-US" sz="2400"/>
              <a:t>：</a:t>
            </a:r>
            <a:endParaRPr lang="zh-CN" altLang="en-US" sz="2400"/>
          </a:p>
        </p:txBody>
      </p:sp>
      <p:pic>
        <p:nvPicPr>
          <p:cNvPr id="3" name="图片 2"/>
          <p:cNvPicPr>
            <a:picLocks noChangeAspect="1"/>
          </p:cNvPicPr>
          <p:nvPr/>
        </p:nvPicPr>
        <p:blipFill>
          <a:blip r:embed="rId2"/>
          <a:stretch>
            <a:fillRect/>
          </a:stretch>
        </p:blipFill>
        <p:spPr>
          <a:xfrm>
            <a:off x="4195445" y="3735070"/>
            <a:ext cx="2319655" cy="19437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4062730" y="1837690"/>
            <a:ext cx="7343140" cy="4166235"/>
          </a:xfrm>
          <a:prstGeom prst="rect">
            <a:avLst/>
          </a:prstGeom>
        </p:spPr>
      </p:pic>
      <p:pic>
        <p:nvPicPr>
          <p:cNvPr id="3" name="图片 2"/>
          <p:cNvPicPr>
            <a:picLocks noChangeAspect="1"/>
          </p:cNvPicPr>
          <p:nvPr/>
        </p:nvPicPr>
        <p:blipFill>
          <a:blip r:embed="rId2"/>
          <a:stretch>
            <a:fillRect/>
          </a:stretch>
        </p:blipFill>
        <p:spPr>
          <a:xfrm>
            <a:off x="324485" y="2922905"/>
            <a:ext cx="4302760" cy="1290955"/>
          </a:xfrm>
          <a:prstGeom prst="rect">
            <a:avLst/>
          </a:prstGeom>
        </p:spPr>
      </p:pic>
      <p:sp>
        <p:nvSpPr>
          <p:cNvPr id="4" name="文本框 3"/>
          <p:cNvSpPr txBox="1"/>
          <p:nvPr/>
        </p:nvSpPr>
        <p:spPr>
          <a:xfrm>
            <a:off x="739775" y="395605"/>
            <a:ext cx="1270000" cy="584200"/>
          </a:xfrm>
          <a:prstGeom prst="rect">
            <a:avLst/>
          </a:prstGeom>
          <a:noFill/>
        </p:spPr>
        <p:txBody>
          <a:bodyPr wrap="square" rtlCol="0">
            <a:noAutofit/>
          </a:bodyPr>
          <a:p>
            <a:r>
              <a:rPr lang="en-US" altLang="zh-CN" sz="2400"/>
              <a:t>16-</a:t>
            </a:r>
            <a:r>
              <a:rPr lang="en-US" altLang="zh-CN" sz="2400"/>
              <a:t>17</a:t>
            </a:r>
            <a:r>
              <a:rPr lang="zh-CN" altLang="en-US" sz="2400"/>
              <a:t>：</a:t>
            </a:r>
            <a:endParaRPr lang="zh-CN" altLang="en-US" sz="2400"/>
          </a:p>
        </p:txBody>
      </p:sp>
    </p:spTree>
  </p:cSld>
  <p:clrMapOvr>
    <a:masterClrMapping/>
  </p:clrMapOvr>
</p:sld>
</file>

<file path=ppt/tags/tag1.xml><?xml version="1.0" encoding="utf-8"?>
<p:tagLst xmlns:p="http://schemas.openxmlformats.org/presentationml/2006/main">
  <p:tag name="commondata" val="eyJoZGlkIjoiMzczNTgzMGY4NDI3ZGE0ZDg0ODBhMDZmZDg1MzY5MzAifQ=="/>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156</Words>
  <Application>WPS 演示</Application>
  <PresentationFormat>宽屏</PresentationFormat>
  <Paragraphs>32</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Arial</vt:lpstr>
      <vt:lpstr>宋体</vt:lpstr>
      <vt:lpstr>Wingdings</vt:lpstr>
      <vt:lpstr>Arial Unicode MS</vt:lpstr>
      <vt:lpstr>Calibri</vt:lpstr>
      <vt:lpstr>微软雅黑</vt:lpstr>
      <vt:lpstr>-apple-system</vt:lpstr>
      <vt:lpstr>Segoe Print</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少时问雪</cp:lastModifiedBy>
  <cp:revision>7</cp:revision>
  <dcterms:created xsi:type="dcterms:W3CDTF">2023-08-09T12:44:00Z</dcterms:created>
  <dcterms:modified xsi:type="dcterms:W3CDTF">2024-10-09T12:05:06Z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2052-12.1.0.18276</vt:lpwstr>
  </property>
</Properties>
</file>