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488.000 946.000,'0.006'0.001,"0.008"0.001,0.009 0.002,0.009 0.002,0.008 0.001,0.007 0.001,0.005 0.001,0.004 0.001,0.003 0.000,0.002 0.000,0.001 0.000,0.001 0.000,0.000 0.000,-0.000 0.000,-0.000-0.000,-0.000 0.000,-0.000-0.000,-0.000-0.000,-0.000-0.000,-0.000 0.000,-0.000-0.000,-0.000 0.000,-0.000 0.000,-0.000 0.000,-0.000 0.000,-0.000-0.000,0.000 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0.000,0.000 0.000,0.000 0.000,0.000-0.000,0.000 0.000,0.000-0.000,0.000 0.000,-0.040-0.003,1.678 0.548,0.834 0.262,0.310 0.087,-0.035-0.026,-0.241-0.093,-0.345-0.126,-0.378-0.134,-0.364-0.128,-0.324-0.112,-0.272-0.093,-0.216-0.074,-0.163-0.055,-0.116-0.039,-0.145-0.019,0.121-0.003,1.372-0.015,0.344-0.011,0.065-0.005,-0.111-0.000,-0.210 0.002,-0.252 0.003,-0.257 0.004,-0.238 0.004,-0.877 0.012,0.964-0.007,0.017 0.003,-0.043 0.002,-0.078 0.002,-0.093 0.001,-0.096 0.001,-0.090 0.001,-0.079 0.000,-0.066 0.000,-0.053 0.000,-0.040 0.000,-0.029-0.000,-0.410-0.001,0.676 0.000,0.113-0.000,0.027-0.000,-0.030-0.000,-0.064-0.000,-0.081-0.000,-0.086-0.000,-0.531-0.000,0.599 0.000,0.013-0.000,-0.017 0.000,-0.035 0.000,-0.044 0.000,-0.391 0.012,0.371 0.076,-0.028 0.032,-0.043 0.013,-0.050-0.001,-0.050-0.010,-0.047-0.015,-0.042-0.017,-0.036-0.017,-0.262-0.058,0.597 0.088,0.368 0.062,0.380 0.077,0.180 0.037,-0.018-0.001,-0.125-0.022,-0.183-0.033,-0.205-0.038,-0.204-0.038,-0.188-0.035,-0.163-0.031,-0.135-0.026,-0.106-0.020,-0.036-0.019,0.374-0.003,0.126-0.009,0.051-0.006,-0.002-0.004,-0.036-0.002,-0.055-0.001,-0.064 0.000,-0.494 0.007,0.770-0.007,0.048 0.001,-0.026 0.002,-0.069 0.001,-0.088 0.001,-0.092 0.001,-0.555 0.002,0.008 0.000,0.687-0.001,0.151 0.000,0.103 0.000,0.088 0.000,-0.066 0.000,-0.110 0.000,-0.131 0.000,-0.134 0.000,-0.126 0.000,-0.105-0.000,-0.032-0.000,-0.008 0.000,0.009-0.000,0.020 0.000,0.025-0.000,-0.391-0.000,0.531 0.000,0.089-0.000,0.051 0.000,0.023 0.000,0.003 0.000,0.023 0.000,0.123 0.000,0.421 0.000,-0.023 0.000,-0.100 0.000,-0.138 0.000,-0.150 0.000,-0.145 0.000,-0.130 0.000,-0.110 0.000,-0.088 0.000,-0.051 0.000,0.009 0.000,0.003 0.000,-0.001 0.000,-0.004 0.000,-0.346 0.000,0.470 0.000,0.122 0.000,0.122 0.000,0.182 0.000,-0.015 0.000,-0.063 0.000,0.140 0.000,0.121 0.000,0.043 0.000,-0.010 0.000,-0.044 0.000,-0.063 0.000,-0.655 0.000,0.763 0.000,0.032 0.000,-0.045 0.000,-0.093 0.000,-0.032 0.000,-0.078 0.000,-0.064 0.000,-0.051 0.000,-0.039 0.000,-0.675 0.000,0.691 0.000,-0.040 0.000,-0.063 0.000,-0.072 0.000,-0.073 0.000,-0.067 0.000,-0.059 0.000,-0.049 0.000,-0.039 0.000,0.174 0.000,0.120 0.000,0.082 0.000,0.051 0.000,0.028 0.000,0.012 0.000,0.000 0.000,-0.007 0.000,-0.011 0.000,0.011 0.000,0.009 0.000,-0.016 0.000,-0.031 0.000,-0.038 0.000,-0.040 0.000,-0.038 0.000,-0.561 0.000,0.645 0.000,0.001 0.000,-0.042 0.000,-0.068 0.000,-0.079 0.000,-0.482 0.000,0.439 0.000,-0.026 0.000,-0.036 0.000,-0.040 0.000,0.001 0.000,0.041 0.000,0.059 0.000,-0.432 0.000,0.680 0.000,0.100 0.000,0.044 0.000,0.004 0.000,-0.022 0.000,-0.036 0.000,-0.043 0.000,-0.044 0.000,0.261-0.084,0.094-0.045,0.016-0.017,-0.176 0.016,-0.093 0.010,-0.109 0.014,-0.112 0.017,-0.107 0.017,0.070-0.072,0.004-0.028,0.003-0.003,0.187 0.008,0.070 0.023,0.005 0.027,-0.035 0.026,-0.096 0.024,-0.108 0.020,-0.113 0.016,-0.106 0.012,-0.092 0.009,-0.076 0.006,-0.060 0.004,0.138 0.002,0.063 0.001,0.014 0.000,-0.017-0.000,-0.034-0.001,-0.041-0.001,-0.212-0.002,0.311 0.001,0.041-0.001,0.006-0.000,-0.017-0.000,-0.030-0.000,-0.037-0.000,-0.038-0.000,-0.036-0.000,-0.032-0.000,-0.004-0.000,0.001 0.000,0.010 0.000,0.015 0.000,0.016 0.000,0.016 0.000,0.015 0.000,0.041 0.000,0.003 0.000,-0.002 0.000,-0.005 0.000,-0.006 0.000,-0.006 0.000,-0.006 0.000,-0.005 0.000,-0.004 0.000,-0.003 0.000,-0.002 0.000,-0.002 0.000,-0.001 0.000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265.000 177.000,'0.018'0.000,"0.027"0.000,0.030 0.000,0.029 0.000,0.026 0.000,0.022 0.000,0.018 0.000,0.013 0.000,0.010 0.000,0.007 0.000,0.004 0.000,0.002 0.000,0.001 0.000,0.000 0.000,-0.001 0.000,-0.001 0.000,-0.001 0.000,-0.001 0.000,-0.001 0.000,-0.001 0.000,-0.001 0.000,-0.000 0.000,-0.000 0.000,-0.000 0.000,-0.000 0.000,-0.000 0.000,-0.000 0.000,-0.000 0.000,0.000 0.000,0.000 0.000,-0.003 0.000,0.034 0.000,0.041 0.000,0.042 0.000,0.040 0.000,0.036 0.000,-0.218 0.000,0.375 0.000,0.061 0.000,0.034 0.000,0.014 0.000,0.001 0.000,-0.008 0.000,-0.012 0.000,-0.014 0.000,-0.014 0.000,-0.491 0.000,0.719 0.000,0.219 0.000,-0.055 0.000,-0.038 0.000,-0.086 0.000,-0.110 0.000,-0.118 0.000,-0.114 0.000,-0.103 0.000,-0.088 0.000,-0.271 0.000,0.011 0.000,0.708 0.000,0.313 0.000,0.248 0.000,0.188 0.000,-0.587 0.000,0.603 0.000,-0.080 0.000,-0.135 0.000,-0.161 0.000,-0.167 0.000,-0.159 0.000,-0.143 0.000,-0.569 0.000,0.917 0.000,0.084 0.000,-0.036 0.000,-0.106 0.000,-0.138 0.000,-0.146 0.000,-0.466 0.000,-0.117 0.000,0.797 0.000,0.085 0.000,-0.013 0.000,-0.074 0.000,-0.107 0.000,-0.119 0.000,-0.562 0.000,0.777 0.000,0.088 0.000,-0.005 0.000,-0.065 0.000,-0.099 0.000,-0.114 0.000,-0.116 0.000,-0.109 0.000,-0.067 0.000,0.156 0.000,0.070 0.000,0.069 0.000,0.064 0.000,0.056 0.000,0.047 0.000,0.038 0.000,-0.731 0.000,1.277 0.000,0.182 0.000,0.013 0.000,-0.093 0.000,-0.152 0.000,-0.274 0.000,-0.109 0.000,-0.121 0.000,-0.122 0.000,-0.045 0.000,-0.148 0.000,-0.130 0.000,-0.108 0.000,-0.086 0.000,-0.065 0.000,-0.047 0.000,-0.136 0.000,0.469 0.000,0.173 0.000,0.078 0.000,0.118 0.000,0.001 0.000,-0.055 0.000,-0.084 0.000,-0.132 0.000,-0.055 0.000,-0.044 0.000,-0.034 0.000,-0.025 0.000,-0.018 0.000,-0.011 0.000,-0.155 0.000,-0.173 0.000,0.400 0.000,0.029 0.000,-0.000 0.000,-0.020 0.000,-0.032 0.000,0.014 0.000,-0.076 0.000,-0.077 0.000,-0.070 0.000,-0.061 0.000,-0.050 0.000,-0.039 0.000,-0.028 0.000,-0.020 0.000,-0.013 0.000,-0.008 0.000,-0.004 0.000,-0.001 0.000,0.001 0.000,0.002 0.000,0.002 0.000,0.002 0.000,0.002 0.000,0.002 0.000,0.013 0.000,0.019 0.000,0.021 0.000,0.020 0.000,0.018 0.000,0.015 0.000,0.012 0.000,0.009 0.000,0.007 0.000,0.005 0.000,0.003 0.000,0.002 0.000,0.001 0.000,0.000 0.000,-0.000 0.000,-0.001 0.000,0.015 0.011,0.024 0.016,0.027 0.018,0.027 0.018,0.024 0.016,0.020 0.014,0.017 0.011,0.013 0.009,-0.013-0.002,-0.038-0.013,-0.046-0.016,-0.047-0.017,-0.043-0.016,-0.037-0.014,-0.030-0.012,-0.023-0.009,-0.017-0.007,-0.012-0.005,-0.008-0.003,-0.004-0.002,-0.002-0.001,-0.000-0.000,0.001 0.000,0.001 0.000,0.001 0.000,0.001 0.001,0.001 0.000,0.001 0.000,0.001 0.000,0.010 0.009,0.023 0.014,0.027 0.016,0.028 0.017,0.026 0.016,0.023 0.014,0.020 0.012,0.016 0.010,0.032 0.007,0.009-0.010,0.005-0.015,0.002-0.016,-0.000-0.016,-0.001-0.015,-0.002-0.012,-0.002-0.010,-0.011-0.001,-0.010 0.005,-0.011 0.009,-0.010 0.010,-0.009 0.010,-0.008 0.009,-0.007 0.008,-0.005 0.007,-0.004 0.005,-0.003 0.004,-0.002 0.003,-0.001-0.001,-0.016-0.011,-0.018-0.014,-0.017-0.014,-0.016-0.013,-0.013-0.011,-0.010-0.009,-0.008-0.007,-0.006-0.005,-0.004-0.003,-0.002-0.002,-0.001-0.001,-0.001-0.001,0.000-0.000,0.000 0.000,0.000 0.000,0.001 0.000,0.001 0.000,0.000 0.000,0.000 0.000,0.000 0.000,0.000 0.000,0.000 0.000,0.000 0.000,0.000 0.000,0.000 0.000,0.000 0.000,0.000 0.000,0.264-0.000,0.136 0.000,0.047-0.000,-0.011-0.000,-0.046-0.000,-0.062-0.000,-0.067 0.000,-0.064 0.000,-0.057-0.000,-0.047 0.000,-0.037 0.000,-0.028 0.000,-0.020 0.000,-0.013 0.000,-0.008 0.000,0.017 0.000,0.033 0.000,0.039 0.000,0.040 0.000,0.037 0.000,0.032 0.000,-0.148 0.012,-0.049-0.003,0.443 0.103,0.121 0.031,0.072 0.007,0.036-0.009,0.011-0.017,0.228-0.022,0.107-0.021,0.018-0.020,-0.039-0.017,-0.071-0.014,-0.084-0.011,-0.557-0.012,0.532 0.001,-0.041-0.005,-0.076-0.003,-0.092-0.002,-0.096-0.001,-0.091-0.000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340.000 220.000,'0.021'0.006,"0.033"0.010,0.036 0.011,0.036 0.011,0.032 0.010,0.027 0.008,0.022 0.006,0.016 0.005,0.012 0.004,0.008 0.002,0.005 0.001,0.003 0.001,0.001 0.000,0.000 0.000,-0.001-0.000,-0.001-0.000,-0.001-0.000,-0.001-0.000,-0.001-0.000,-0.001-0.000,-0.001-0.000,-0.000-0.000,-0.000-0.000,-0.000-0.000,-0.000-0.000,-0.000-0.000,-0.000-0.000,0.000 0.000,0.000 0.000,0.000 0.000,0.000 0.000,0.000 0.000,0.000 0.000,0.000 0.000,0.000 0.000,0.000 0.000,0.000 0.000,0.000 0.000,0.000 0.000,0.000 0.000,0.000-0.000,-0.182-0.060,0.021-0.000,1.126 0.050,0.529-0.010,0.345-0.011,0.202-0.010,0.098-0.009,0.026-0.007,-0.020-0.006,-0.046-0.004,-0.058-0.003,-1.071-0.001,0.556-0.001,-0.201-0.001,-0.220-0.000,-0.218-0.000,0.073-0.000,-0.100 0.000,-0.112 0.000,-0.110 0.000,-0.100 0.000,-0.085 0.000,-0.559 0.001,0.991-0.000,0.245 0.000,0.088 0.000,-0.020 0.000,-0.090 0.000,-0.128 0.000,-0.975-0.000,0.957 0.000,-0.175 0.000,-0.188 0.000,-0.181-0.000,-0.161 0.000,-0.135-0.000,-0.108 0.000,-0.082-0.000,-0.059-0.000,-0.040 0.000,-0.025 0.000,-0.014-0.000,-0.006 0.000,-0.000 0.000,-0.017 0.000,0.220 0.000,0.161 0.000,0.143 0.000,0.226 0.000,0.048 0.000,-0.006 0.000,-0.041 0.000,-0.051 0.000,0.010 0.000,0.023 0.000,0.031 0.000,-0.029 0.000,0.037 0.000,0.021 0.000,0.233 0.000,-0.077 0.000,-0.106 0.000,-0.115 0.000,-0.112 0.000,-0.101 0.000,-0.086 0.000,-0.069 0.000,-0.054 0.000,-0.027 0.000,-0.014 0.000,-0.005 0.000,0.001 0.000,0.005 0.000,0.007 0.000,0.008 0.000,0.008 0.000,0.049 0.000,0.083 0.000,0.095 0.000,0.095 0.000,-0.245 0.000,1.512 0.000,0.362 0.000,0.040 0.000,-0.158 0.000,-1.375 0.000,-0.384 0.000,1.447 0.000,-0.167 0.000,-0.217 0.000,-0.233 0.000,-0.226 0.000,-0.205 0.000,-0.625 0.000,0.629 0.000,-0.031 0.000,-0.039 0.000,-0.041 0.000,-0.039 0.000,-0.035 0.000,-0.294-0.012,-0.114 0.003,1.582-0.080,0.603-0.027,0.376-0.011,0.318-0.008,-0.112 0.011,-0.252 0.016,-0.324 0.018,-1.917 0.073,1.729-0.056,-0.382 0.020,-0.362 0.017,-0.318 0.013,-0.263 0.010,-0.206 0.007,-0.540 0.002,0.393-0.059,-0.011-0.029,-0.021-0.015,-0.027-0.005,0.069-0.021,-0.030 0.013,-0.026 0.018,-0.022 0.019,-0.017 0.019,0.169 0.016,0.076 0.015,0.021 0.012,-0.014 0.009,-0.035 0.007,-0.044 0.005,-0.046 0.003,-0.044 0.002,0.086 0.000,0.032 0.000,-0.016-0.000,-0.045-0.000,-0.060-0.001,-0.064-0.001,0.200-0.001,0.145-0.000,0.076-0.000,0.026-0.000,0.207-0.013,0.114-0.020,0.025-0.024,-0.035-0.025,-0.073-0.024,-0.648 0.058,0.725-0.089,-0.157 0.008,-0.177 0.016,-0.174 0.020,-0.157 0.020,-0.133 0.019,-0.107 0.016,-0.081 0.013,-0.059 0.010,-0.006-0.003,0.055-0.013,0.076-0.017,0.086-0.019,0.087-0.019,0.082-0.018,-0.405 0.082,1.396-0.158,0.708-0.078,0.584-0.082,0.078-0.012,-0.106 0.015,-0.257 0.036,-0.331 0.047,-0.351 0.050,-1.507 0.168,0.328-0.031,0.898-0.063,-0.213 0.038,-0.230 0.031,-0.223 0.025,-0.202 0.018,-0.172 0.013,-0.140 0.009,-0.109 0.005,0.337 0.002,0.254 0.001,0.166-0.000,0.097-0.001,0.045-0.001,0.007-0.001,-0.623-0.004,1.076 0.003,0.087-0.001,-0.040-0.001,-0.119-0.001,-0.163-0.001,-0.180-0.001,-0.140-0.000,-0.220-0.000,-0.200-0.000,-0.172-0.000,-0.140-0.000,-0.110 0.000,-0.082 0.000,-0.058 0.000,-0.038 0.000,-0.023 0.000,-0.012 0.000,-0.003 0.000,0.006 0.000,0.008 0.000,0.010 0.000,0.010 0.000,0.009 0.000,0.008 0.000,0.006 0.000,0.005 0.000,0.004 0.000,0.003-0.000,0.002 0.000,0.001 0.000,0.000 0.000,0.000 0.000,-0.000 0.000,-0.000 0.000,-0.000 0.000,-0.000 0.000,-0.000 0.000,-0.000 0.000,-0.071 0.000,0.022 0.000,0.852 0.000,0.308 0.000,0.091 0.000,-0.049 0.000,-0.129 0.000,-0.167 0.000,-0.175 0.000,-0.165 0.000,-0.145 0.000,-0.088 0.000,0.021 0.000,0.054 0.000,0.072 0.000,0.079 0.000,-0.047 0.000,0.178 0.000,0.026 0.000,0.003 0.000,-0.012 0.000,-0.020 0.000,-0.025 0.000,-0.026 0.000,-0.012 0.000,-0.022 0.000,-0.046 0.000,-0.059 0.000,-0.063 0.000,-0.062 0.000,-0.004 0.000,-0.003 0.000,-0.012 0.000,-0.017 0.000,0.010 0.000,-0.041 0.000,-0.043 0.000,-0.041 0.000,-0.037 0.000,-0.032 0.000,-0.026 0.000,-0.020 0.000,-0.116 0.000,0.349 0.000,0.110 0.000,0.049 0.000,0.006 0.000,-0.022 0.000,0.072 0.000,-0.014 0.000,-0.044 0.000,-0.059 0.000,-0.063 0.000,-0.060 0.000,-0.074 0.000,0.490 0.000,0.160 0.000,0.086 0.000,0.033 0.000,-0.002 0.000,-0.149 0.000,-0.104 0.000,-0.117 0.000,-0.117 0.000,-0.109 0.000,-0.095 0.000,-0.080 0.000,-0.064 0.000,-0.049 0.000,0.171 0.000,0.310 0.000,0.375 0.000,0.392 0.000,0.376 0.000,0.339 0.000,-1.666 0.000,2.324 0.000,0.320 0.000,0.109 0.000,-0.038 0.000,-0.133 0.000,-0.188 0.000,-2.257 0.000,2.541 0.000,-0.375 0.000,-0.459 0.000,-0.468 0.000,-0.432 0.000,-0.372 0.000,-0.656 0.000,-0.174 0.000,1.490 0.000,0.295 0.000,0.106 0.000,-0.019 0.000,-0.093 0.000,-0.130 0.000,-0.141 0.000,-1.386 0.000,0.040 0.000,0.610 0.000,2.820 0.000,0.576 0.000,0.075 0.000,-0.248 0.000,-0.433 0.000,-0.517 0.000,-0.531 0.000,-0.498 0.000,-0.440 0.000,-0.369 0.000,-0.278-0.002,-0.335-0.003,-0.268-0.003,-0.204-0.003,-0.147-0.003,-0.099-0.002,-0.062-0.002,-0.034-0.001,-0.014-0.001,-0.000-0.001,0.008-0.000,0.012-0.000,0.013-0.000,0.013 0.000,0.012 0.000,0.010 0.000,0.008 0.000,0.006 0.000,0.004 0.000,0.003 0.000,0.002 0.000,0.001 0.000,0.000 0.000,-0.000 0.000,-0.000 0.000,-0.000 0.000,-0.000 0.000,-0.000 0.000,-0.000 0.000,-0.000-0.000,-0.000 0.000,-0.000 0.000,-0.000 0.000,-0.000-0.000,-0.000 0.000,-0.000 0.000,0.000 0.000,0.000 0.000,0.000 0.000,0.000 0.000,0.000 0.000,0.000 0.000,0.000-0.000,0.000 0.000,0.000 0.000,0.000 0.000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741.000 261.000,'0.010'0.000,"0.015"0.000,0.017 0.000,0.017 0.000,0.015 0.000,0.013 0.000,0.010 0.000,0.008 0.000,0.006 0.000,0.004 0.000,0.002 0.000,0.001 0.000,0.001 0.000,0.000 0.000,-0.000 0.000,-0.000 0.000,-0.000 0.000,-0.001 0.000,-0.000 0.000,-0.000 0.000,-0.000 0.000,-0.000 0.000,-0.000 0.000,-0.000 0.000,-0.000 0.000,-0.000 0.000,0.016 0.000,0.028 0.000,0.032 0.000,0.031 0.000,0.029 0.000,0.024 0.000,-0.044 0.027,-0.146-0.015,0.020 0.002,0.778 0.086,0.222 0.020,0.092 0.006,-0.001-0.004,-0.063-0.010,-0.891-0.088,0.244 0.021,0.775 0.065,-0.110-0.002,-0.151 0.002,-0.164 0.004,-0.159 0.005,-0.143 0.005,-0.121 0.005,-0.080 0.001,0.011 0.023,0.039 0.027,0.054 0.028,0.061 0.027,0.062 0.024,-0.297-0.147,-0.120-0.056,0.971 0.222,0.128-0.031,-0.016-0.040,-0.103-0.042,-0.149-0.039,-0.165-0.035,-0.161-0.029,-0.145-0.023,-0.123-0.017,-0.100-0.013,-0.222-0.007,0.011-0.000,0.613-0.003,0.153-0.004,0.049-0.002,-0.019-0.001,-0.060 0.000,-0.080 0.001,-0.086 0.001,-0.064 0.015,-0.024 0.022,-0.006 0.024,0.005 0.024,0.012 0.022,0.016 0.019,-0.058-0.005,-0.038-0.006,-0.047-0.012,-0.049-0.014,-0.048-0.015,-0.043-0.014,0.435-0.009,0.183-0.014,0.040-0.011,-0.050-0.008,-0.100-0.006,-0.121-0.004,-0.123-0.002,-0.114-0.001,-0.059-0.000,0.001 0.000,0.027 0.000,0.041 0.000,0.046 0.001,0.046 0.001,0.042 0.000,-0.361 0.001,0.433-0.000,0.030 0.000,0.004 0.000,-0.013 0.000,-0.023 0.000,-0.027 0.000,-0.028 0.000,-0.026 0.000,-0.463-0.000,0.551 0.000,0.063 0.000,0.013 0.000,-0.021-0.000,0.082 0.000,-0.114 0.000,-0.124-0.000,-0.120 0.000,-0.106 0.000,-0.089-0.000,-0.070 0.000,-0.053 0.000,-0.037 0.000,-0.025 0.000,-0.015 0.000,-0.008 0.000,-0.003 0.000,0.001 0.000,0.005 0.000,0.007 0.000,0.008 0.000,0.008 0.000,0.007 0.000,0.006 0.000,0.005 0.000,0.003 0.000,0.002 0.000,0.002 0.000,0.001 0.000,0.001 0.000,0.000 0.000,-0.000 0.000,-0.000 0.000,-0.000 0.000,-0.000 0.000,-0.000 0.000,-0.000 0.000,-0.000 0.000,0.007 0.000,0.016 0.000,0.018 0.000,0.018 0.000,0.016 0.000,0.014 0.000,0.011 0.000,0.009 0.000,0.006 0.000,0.029 0.000,0.050 0.000,0.055 0.000,0.055 0.000,0.050 0.000,-0.029 0.000,0.006 0.000,-0.003 0.000,-0.022 0.000,-0.023 0.000,-0.027 0.000,-0.028 0.000,-0.027 0.000,-0.229 0.000,0.509 0.000,0.113 0.000,0.047 0.000,0.002 0.000,-0.026 0.000,-0.059 0.000,-0.032 0.000,-0.057 0.000,-0.070 0.000,-0.072 0.000,-0.069 0.000,-0.061 0.000,-0.052 0.000,-0.042 0.000,-0.033 0.000,0.110 0.000,0.165 0.000,-0.059 0.000,0.058 0.000,0.052 0.000,-0.366 0.000,0.729 0.000,0.047 0.000,-0.034 0.000,-0.082 0.000,-0.105 0.000,-0.111 0.000,-0.105 0.000,-0.094 0.000,-0.065 0.000,-0.060 0.000,-0.042 0.000,-0.028 0.000,-0.017 0.000,-0.009 0.000,-0.003 0.000,0.001 0.000,0.003 0.000,0.004 0.000,0.004 0.000,-0.129 0.000,0.293 0.000,0.071 0.000,0.021 0.000,-0.013 0.000,-0.032 0.000,-0.042 0.000,-0.045 0.000,-0.043 0.000,-0.039 0.000,-0.033 0.000,0.089 0.000,0.154 0.000,0.184 0.000,0.187 0.000,-0.625 0.000,1.092 0.000,0.120 0.000,-0.040 0.000,-0.134 0.000,-0.180 0.000,-0.192 0.000,-0.183 0.000,-0.161 0.000,-0.134 0.000,-0.106 0.000,-0.080 0.000,-0.057 0.000,-0.038 0.000,-0.023 0.000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312.000 346.000,'0.009'0.000,"0.013"0.000,0.015 0.000,0.015 0.000,0.013 0.000,0.011 0.000,0.009 0.000,0.007 0.000,0.005 0.000,0.003 0.000,0.002 0.000,0.001 0.000,0.000 0.000,-0.000 0.000,-0.000 0.000,-0.000 0.000,-0.000 0.000,-0.000 0.000,-0.000 0.000,-0.000 0.000,-0.000 0.000,-0.000 0.000,-0.000 0.000,-0.000 0.000,-0.000 0.000,-0.000 0.000,0.000 0.000,0.000 0.000,0.000 0.000,0.000 0.000,-0.076 0.000,0.284 0.000,0.102 0.000,0.047 0.000,0.010 0.000,-0.013 0.000,-0.026 0.000,-0.032 0.000,-0.032 0.000,-0.073 0.000,-0.030 0.000,-0.028 0.000,-0.024 0.000,-0.020 0.000,-0.016 0.000,-0.013 0.000,0.040 0.000,0.082 0.000,0.101 0.000,0.106 0.000,0.104 0.000,0.095 0.000,-0.533 0.000,0.009 0.000,0.929 0.000,0.071 0.000,-0.034 0.000,-0.096 0.000,-0.127 0.000,-0.136 0.000,-0.130 0.000,-0.115 0.000,-0.097 0.000,-0.078 0.000,-0.059 0.000,-0.043 0.000,-0.029 0.000,-0.019 0.000,-0.154 0.000,0.379 0.000,0.113 0.000,0.051 0.000,0.008 0.000,0.068 0.000,0.051 0.000,0.055 0.000,0.053 0.000,-0.656 0.000,0.849 0.000,0.132 0.000,0.036 0.000,-0.032 0.000,0.136 0.000,-0.187 0.000,-0.205 0.000,-0.197 0.000,-0.175 0.000,-0.145 0.000,-0.115 0.000,-0.086 0.000,-0.061 0.000,-0.040 0.000,-0.024 0.000,-0.012 0.000,-0.004 0.000,0.096 0.000,0.155 0.000,0.177 0.000,0.178 0.000,0.163 0.000,0.142 0.000,0.117 0.000,0.092 0.000,0.069 0.000,0.049 0.000,-0.104 0.014,-0.029 0.022,-0.042 0.025,-0.048 0.026,-0.048 0.025,0.016 0.042,-0.137 0.021,-0.142 0.015,-0.133 0.010,-0.116 0.006,-0.397-0.168,0.493 0.146,0.064-0.025,0.039-0.028,0.020-0.028,0.006-0.026,-0.002-0.022,-0.008-0.018,-0.010-0.014,-0.011-0.011,-0.011-0.007,-0.010-0.005,-0.527 0.001,0.011-0.000,0.211-0.001,0.577-0.002,0.128-0.001,0.057-0.000,0.449-0.001,-0.071 0.001,-0.155 0.001,-0.194 0.001,-0.202 0.001,-0.190 0.001,-0.618 0.002,0.513-0.001,-0.094 0.001,-0.091 0.000,-0.081 0.000,-0.068 0.000,-0.055 0.000,-0.023 0.000,0.005 0.000,0.019 0.000,0.027 0.000,0.029-0.000,0.028-0.000,0.025-0.000,0.021 0.000,0.017-0.000,-0.328-0.000,0.507 0.000,0.046 0.000,-0.015-0.000,-0.052 0.000,-0.070 0.000,-0.075 0.000,-0.071 0.000,-0.063 0.000,-0.044 0.000,-0.025 0.000,-0.013 0.000,-0.005 0.000,0.001 0.000,0.004 0.000,0.006 0.000,0.007 0.000,0.006 0.000,0.006 0.000,0.005 0.000,0.004 0.000,-0.096 0.000,0.542 0.000,0.184 0.000,0.083 0.000,0.012 0.000,-0.034 0.000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830.000 428.000,'0.015'0.000,"0.023"0.000,0.026 0.000,0.025 0.000,0.023 0.000,0.019 0.000,0.015 0.000,0.012 0.000,0.008 0.000,0.006 0.000,0.004 0.000,0.002 0.000,0.001 0.000,0.000 0.000,-0.000 0.000,-0.001 0.000,-0.001 0.000,-0.001 0.000,-0.001 0.000,-0.001 0.000,-0.000 0.000,-0.000 0.000,-0.000 0.000,-0.000 0.000,-0.000 0.000,-0.000 0.000,-0.000 0.000,0.000 0.000,0.000 0.000,-0.007 0.000,-0.010 0.000,-0.011 0.000,-0.011 0.000,-0.010 0.000,-0.008 0.000,-0.007 0.000,-0.005 0.000,-0.004 0.000,-0.003 0.000,-0.002 0.000,-0.001 0.000,-0.000 0.000,0.000 0.000,0.000 0.000,0.000 0.000,0.000 0.000,0.000 0.000,0.000 0.000,0.000 0.000,0.000 0.000,0.007 0.000,0.012 0.000,0.014 0.000,0.013 0.000,0.012 0.000,0.010 0.000,0.008 0.000,0.006 0.000,0.005 0.000,0.003 0.000,0.002 0.000,0.001 0.000,0.000 0.000,0.000 0.000,-0.000 0.000,-0.000 0.000,-0.002 0.000,0.034 0.000,0.041 0.000,0.043 0.000,0.061 0.000,-0.018 0.000,-0.036 0.000,-0.044 0.000,-0.046 0.000,-0.042 0.000,-0.036 0.000,-0.030 0.000,-0.023 0.000,-0.017 0.000,-0.012 0.000,-0.008 0.000,-0.004 0.000,-0.002 0.000,-0.000 0.000,0.000 0.000,0.001 0.000,0.001 0.000,0.001 0.000,0.001 0.000,0.001 0.000,0.001 0.000,0.001 0.000,0.001 0.000,0.000 0.000,0.000 0.000,0.000 0.000,0.000 0.000,0.000 0.000,0.000 0.000,-0.000 0.000,-0.000 0.000,0.000 0.000,-0.000 0.000,-0.000 0.000,0.029 0.000,0.043 0.000,0.048 0.000,0.047 0.000,0.042 0.000,0.035 0.000,0.028 0.000,0.021 0.000,-0.045 0.000,-0.014 0.000,-0.019 0.000,-0.021 0.000,-0.021 0.000,-0.020 0.000,-0.017 0.000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977.000 390.000,'0.015'0.003,"0.023"0.005,0.025 0.005,0.025 0.005,0.023 0.005,0.019 0.004,0.015 0.003,0.012 0.002,0.008 0.002,0.006 0.001,0.004 0.001,0.002 0.000,0.001 0.000,0.000 0.000,-0.000-0.000,-0.001-0.000,-0.001-0.000,-0.001-0.000,-0.001-0.000,-0.001-0.000,-0.000-0.000,-0.000-0.000,-0.000-0.000,-0.000-0.000,-0.000 0.000,-0.000-0.000,-0.000 0.000,0.000 0.000,0.000 0.000,-0.012-0.007,0.024-0.003,0.030-0.004,0.031-0.004,0.031-0.004,-0.214-0.011,0.335 0.022,0.038 0.020,0.007 0.024,-0.014 0.025,-0.026 0.024,-0.005 0.014,-0.027-0.006,-0.024-0.014,-0.020-0.018,-0.016-0.019,-0.012-0.018,-0.009-0.016,-0.229-0.034,0.455 0.018,0.087-0.010,0.013-0.007,-0.034-0.005,-0.061-0.004,-0.073-0.002,-0.075-0.001,-0.071-0.000,-0.062 0.000,-0.052 0.000,-0.042 0.001,-0.032 0.001,-0.023 0.001,0.002 0.000,0.012 0.000,0.020 0.000,0.023 0.000,0.022 0.000,0.020 0.000,0.017 0.000,0.014 0.000,0.011 0.000,0.008 0.000,0.005-0.000,0.003 0.000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535.000 431.000,'0.022'0.000,"0.033"0.000,0.037 0.000,0.036 0.000,0.033 0.000,0.028 0.000,0.022 0.000,0.017 0.000,0.012 0.000,0.008 0.000,0.005 0.000,0.003 0.000,0.001 0.000,0.000 0.000,-0.001 0.000,-0.001 0.000,-0.001 0.000,0.042 0.000,0.050 0.000,0.052 0.000,0.050 0.000,0.044 0.000,0.038 0.000,0.031 0.000,-0.445 0.000,0.016 0.003,1.053 0.104,0.391 0.076,0.281 0.060,0.190 0.045,0.118 0.032,0.063 0.021,-1.772-0.274,2.152 0.256,0.066-0.034,-0.100-0.043,-0.198-0.046,-0.247-0.044,-0.260-0.040,-0.249-0.034,-0.224-0.028,-0.855-0.037,0.890 0.008,-0.076-0.017,-0.078-0.011,-0.072-0.007,-0.979 0.007,1.123-0.008,0.092-0.001,-0.006 0.000,-0.070 0.001,-0.106 0.001,-0.122 0.001,-0.124 0.001,-0.117 0.001,-0.706 0.003,1.057-0.002,0.108 0.001,-0.012 0.001,-0.089 0.001,-0.111 0.007,-0.180 0.010,-0.182 0.012,-0.170 0.012,-0.148 0.011,-0.123 0.009,-0.098 0.008,-0.074 0.006,-0.054 0.004,-0.036 0.003,-0.023 0.002,-0.012 0.001,0.021-0.005,0.039-0.010,0.048-0.012,0.049-0.012,0.047-0.011,0.109 0.009,-0.213-0.027,1.401 0.125,0.322 0.019,0.039-0.003,-0.135-0.016,-0.229-0.022,-0.265-0.024,-0.263-0.023,-0.238-0.020,-0.152-0.018,-0.108-0.012,-0.102-0.009,-0.091-0.007,-0.077-0.005,-0.062-0.003,-0.047-0.002,-0.035-0.001,-0.024-0.000,-0.015 0.000,-0.009 0.001,-0.004 0.001,-0.001 0.001,0.179 0.001,0.094 0.001,0.036 0.000,-0.003 0.000,-0.026 0.000,-0.038 0.000,-0.042 0.000,-0.040 0.000,-0.036 0.000,-0.030 0.000,-0.024 0.000,-0.018-0.000,-0.013 0.000,-0.009-0.000,-0.005-0.000,-0.003-0.000,-0.001 0.000,0.000 0.000,0.001-0.000,0.001 0.000,0.001 0.000,0.001 0.000,0.001 0.000,0.001 0.000,0.001 0.000,0.004 0.000,0.006 0.000,0.007 0.000,0.007 0.000,0.006 0.000,0.005 0.000,0.004 0.000,0.003 0.000,0.002 0.000,0.002 0.000,0.001 0.000,0.000 0.000,0.000 0.000,0.000 0.000,-0.000 0.000,-0.000 0.000,-0.000 0.000,-0.000 0.000,-0.000 0.000,-0.000 0.000,-0.000 0.000,-0.000 0.000,-0.000 0.000,-0.000 0.000,0.076-0.026,0.127-0.041,0.146-0.046,0.146-0.046,0.135-0.043,0.117-0.037,-0.691 0.190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407.000 469.000,'0.012'0.000,"0.018"0.000,0.020 0.000,0.020 0.000,0.018 0.000,0.015 0.000,0.012 0.000,0.009 0.000,0.007 0.000,0.005 0.000,0.003 0.000,0.002 0.000,0.001 0.000,0.000 0.000,-0.000 0.000,-0.001 0.000,-0.001 0.000,-0.001 0.000,-0.001 0.000,-0.000 0.000,-0.000 0.000,-0.000 0.000,0.019 0.000,0.031 0.000,0.035 0.000,0.034 0.000,0.031 0.000,0.027 0.000,0.021 0.000,0.017 0.000,-0.284 0.000,0.390 0.000,0.071 0.000,0.048 0.000,0.029 0.000,0.015 0.000,0.005 0.000,-0.001 0.000,-0.503 0.000,0.018 0.000,1.186 0.000,0.356 0.000,0.190 0.000,0.072 0.000,-0.007 0.000,-0.055 0.000,-1.180 0.000,1.101 0.000,-0.185 0.000,-0.240 0.000,-0.254 0.000,-0.242 0.000,-0.213 0.000,-0.178 0.000,-0.142 0.000,-0.107 0.000,0.818 0.082,0.585 0.044,0.392 0.017,0.240-0.001,0.126-0.013,0.045-0.018,-0.009-0.021,-0.132-0.020,-0.232-0.019,-0.261-0.016,-0.257-0.013,-0.233-0.010,-0.198-0.007,-0.898-0.005,0.319 0.000,1.104-0.001,0.174-0.002,0.015-0.001,-0.092-0.001,-0.158-0.000,-1.247 0.003,0.335-0.001,1.136-0.003,-0.097 0.001,-0.134 0.001,-0.144 0.001,-0.138 0.001,-0.123 0.001,-0.102 0.000,-0.858 0.001,1.355-0.000,0.341 0.000,0.146 0.000,0.006 0.000,0.487 0.000,0.014 0.000,-0.143 0.000,-0.233 0.000,-1.761-0.000,1.542 0.000,-0.267 0.000,-0.267-0.000,-0.247-0.000,-0.215 0.000,-0.178-0.000,-0.141 0.000,0.250 0.000,0.195-0.000,0.120 0.000,0.063 0.000,0.022 0.000,-0.007 0.000,-1.017 0.000,0.377 0.000,1.309 0.000,0.191 0.000,0.021 0.000,-0.094 0.000,-0.164 0.000,-0.200 0.000,-1.361 0.000,1.269 0.000,-0.255 0.000,-0.257 0.000,-0.239 0.000,-0.209 0.000,-0.174 0.000,-0.139 0.000,-0.105 0.000,-0.063 0.000,0.010 0.000,0.033 0.000,0.144 0.000,0.083 0.000,0.076 0.000,0.065 0.000,-0.488 0.000,0.548 0.000,0.028 0.000,-0.008 0.000,-0.030 0.000,-0.041 0.000,-0.045 0.000,-0.044 0.000,-0.040 0.000,-0.034 0.000,-0.028 0.000,-0.022 0.000,0.324-0.069,0.225-0.040,0.128-0.019,0.055-0.003,0.004 0.007,-0.029 0.013,0.374-0.146,0.217-0.106,0.095-0.072,0.009-0.045,-0.048-0.024,0.202-0.049,0.014 0.005,-0.111 0.041,-0.185 0.061,-0.221 0.070,-1.146 0.301,1.274-0.229,-0.100 0.075,-0.167 0.065,-0.196 0.054,-0.199 0.043,-0.185 0.032,-0.162 0.023,0.001 0.013,0.079 0.007,0.060 0.005,0.044 0.003,0.751-0.157,0.256-0.088,0.037-0.036,-0.103-0.001,-0.181 0.021,-0.215 0.033,-0.219 0.038,-0.203 0.038,-0.706 0.113,0.007 0.001,0.965-0.069,0.020 0.030,-0.081 0.024,-0.136 0.018,-0.157 0.013,-0.156 0.008,-0.142 0.005,-0.121 0.003,-0.098 0.001,-0.075-0.000,-0.054-0.001,-0.029-0.002,0.002-0.001,0.014-0.001,0.021-0.001,0.023-0.001,0.023-0.001,0.022-0.001,0.108-0.000,0.113-0.000,0.118-0.000,0.111-0.000,0.097-0.000,0.080 0.000,0.522 0.000,0.209 0.000,0.001 0.000,-0.125 0.000,-0.190 0.000,-0.212 0.000,-0.859 0.000,0.731-0.000,-0.062 0.000,-0.081 0.000,-0.087 0.000,-0.084 0.000,-0.077 0.000,-0.066 0.000,-0.054 0.000,-0.043 0.000,-0.032 0.000,-0.261 0.000,0.018 0.000,1.006 0.000,0.381 0.000,0.215 0.000,0.096 0.000,0.015 0.000,-0.036 0.000,-0.064 0.000,-0.128 0.000,-0.087 0.000,-0.082 0.000,-0.073 0.000,-0.061 0.000,-0.048 0.000,-0.037 0.000,0.341 0.000,0.107 0.000,-0.014 0.000,-0.086 0.000,-0.206 0.000,-0.191 0.000,-0.194 0.000,-0.180 0.000,-0.157 0.000,-0.129 0.000,-0.101 0.000,-0.075 0.000,-0.053 0.000,-0.037 0.000,0.022 0.000,0.038 0.000,0.046 0.000,0.048 0.000,-0.275 0.000,0.792 0.000,0.354 0.000,0.250 0.000,-0.007 0.000,-0.115 0.000,-0.171 0.000,-0.191 0.000,-0.188 0.000,-0.657 0.000,0.840 0.000,0.040 0.000,-0.035 0.000,-0.191 0.000,-0.061 0.000,-0.063 0.000,-0.060 0.000,-0.054 0.000,-0.443 0.000,0.763 0.000,0.086 0.000,0.017 0.000,-0.026 0.000,-0.051 0.000,-0.061 0.000,-0.062 0.000,-0.641 0.000,0.016 0.000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395.000 523.000,'0.009'-0.003,"0.013"-0.004,0.015-0.005,0.015-0.005,0.013-0.004,0.011-0.004,0.009-0.003,0.007-0.002,0.005-0.002,0.003-0.001,0.002-0.001,0.001-0.000,0.000-0.000,-0.000 0.000,-0.000 0.000,-0.000 0.000,-0.000 0.000,-0.000 0.000,-0.000 0.000,-0.000 0.000,-0.000 0.000,-0.000 0.000,-0.000 0.000,-0.000 0.000,-0.000 0.000,-0.000 0.000,0.000 0.000,0.000 0.000,0.000 0.000,0.000 0.000,0.018 0.022,0.127 0.000,1.432-0.015,0.729 0.005,0.491 0.005,0.303 0.004,0.162 0.004,0.062 0.003,-0.005 0.002,-0.045 0.002,-0.066 0.001,-0.073 0.001,-0.071 0.000,-0.064 0.000,-0.054 0.000,-0.264-0.000,-0.352-0.000,-0.383-0.000,-0.370-0.000,-0.330-0.000,-0.278-0.000,-0.223-0.000,-0.170-0.000,-0.123-0.000,-0.083 0.000,-0.052-0.000,-0.290 0.000,0.097 0.000,3.702 0.000,1.448 0.000,0.544-0.000,-0.055 0.000,-0.417 0.000,-0.805 0.000,-0.709 0.000,-0.741 0.000,-0.703 0.000,-0.624 0.000,-0.525 0.000,-0.409 0.000,-0.217 0.000,-0.133 0.000,-0.069 0.000,-0.023 0.000,0.009 0.000,-0.375 0.000,0.709 0.000,0.233 0.000,0.159 0.000,0.098 0.000,0.242 0.000,-0.096 0.000,-0.157 0.000,-0.185 0.000,-0.189 0.000,-0.177 0.000,-0.603 0.000,0.004 0.000,0.690 0.000,0.025 0.000,-0.025 0.000,-0.056 0.000,0.200 0.000,0.065 0.000,0.001 0.000,-0.041 0.000,-0.006 0.000,-0.140 0.000,-0.147 0.000,-0.139 0.000,-0.121 0.000,-0.100 0.000,-0.209 0.000,-0.070 0.000,0.479 0.000,0.095 0.000,0.042 0.000,0.005 0.000,-0.021 0.000,-0.036 0.000,-0.036 0.000,-0.069 0.000,-0.071 0.000,-0.067 0.000,-0.060 0.000,-0.052 0.000,-0.146 0.000,0.553 0.000,0.216 0.000,0.126 0.000,0.059 0.000,0.003 0.000,-0.067 0.000,-0.094 0.000,-0.104 0.000,-0.102 0.000,-0.093 0.000,-0.080 0.000,-0.066 0.000,-0.052 0.000,-0.039 0.000,-0.028 0.000,0.884 0.000,0.485 0.000,0.213 0.000,0.027 0.000,-0.088 0.000,-0.152 0.000,-0.178 0.000,-0.179 0.000,-1.122 0.000,1.268 0.000,0.587 0.000,0.952 0.000,0.167 0.000,-0.068 0.000,-0.217 0.000,-0.299 0.000,-0.332 0.000,-1.857 0.000,1.679 0.000,-0.399 0.000,-0.377 0.000,-0.331 0.000,-0.274 0.000,-0.209 0.000,0.021 0.000,0.075 0.000,0.147 0.000,-0.034 0.000,-0.072 0.000,-0.090 0.000,-0.095 0.000,-0.091 0.000,-0.081 0.000,-0.069 0.000,-0.055 0.000,-0.162 0.000,0.445 0.000,0.131 0.000,0.052 0.000,-0.002 0.000,-0.036 0.000,-0.513 0.000,0.527 0.000,-0.042 0.000,-0.066 0.000,-0.076 0.000,-0.077 0.000,-0.071 0.000,-0.062 0.000,-0.052 0.000,-0.041 0.000,-0.031 0.000,-0.008 0.000,0.016 0.000,0.026 0.000,0.031 0.000,0.032 0.000,0.031 0.000,0.027 0.000,0.023 0.000,-0.244 0.000,0.014 0.000,0.671 0.000,0.162 0.000,0.048 0.000,-0.028 0.000,-0.075 0.000,-0.099 0.000,-0.615 0.000,0.617 0.000,-0.096 0.000,-0.111 0.000,-0.110 0.000,-0.100 0.000,-0.085 0.000,-0.068 0.000,-0.052 0.000,-0.038 0.000,-0.026 0.000,-0.016 0.000,-0.009 0.000,-0.004 0.000,-0.039 0.000,0.222 0.000,0.114 0.000,0.076 0.000,0.047 0.000,0.024 0.000,0.029 0.000,0.038 0.000,0.015 0.000,-0.001 0.000,-0.012 0.000,-0.014 0.000,0.004 0.000,-0.014 0.000,-0.025 0.000,0.067 0.000,-0.087 0.000,-0.091 0.000,-0.086 0.000,-0.076 0.000,-0.063 0.000,-0.050 0.000,-0.038 0.000,-0.027 0.000,-0.018 0.000,-0.011 0.000,-0.006 0.000,-0.002 0.000,0.000 0.000,0.002 0.000,0.003 0.000,0.003 0.000,0.003 0.000,0.003 0.000,0.002 0.000,0.014 0.000,0.027 0.000,0.032 0.000,0.032 0.000,0.030 0.000,0.027 0.000,0.023 0.000,0.033 0.000,-0.019 0.000,-0.030 0.000,-0.034 0.000,-0.033 0.000,-0.030 0.000,-0.025 0.000,-0.020 0.000,-0.015 0.000,-0.011 0.000,-0.007 0.000,-0.005 0.000,-0.003 0.000,-0.001 0.000,0.000 0.000,0.001 0.000,0.001 0.000,0.001 0.000,0.001 0.000,0.001 0.000,0.001 0.000,0.001 0.000,0.000 0.000,0.000 0.000,0.000 0.000,0.000 0.000,0.008 0.000,0.045 0.000,0.183-0.004,0.048-0.006,0.006-0.007,-0.020-0.007,-0.035-0.006,-0.041-0.005,-0.041-0.004,-0.037-0.003,-0.032-0.002,-0.026-0.002,-0.020-0.001,-0.015-0.001,-0.010-0.000,-0.007 0.000,-0.004 0.000,-0.002 0.000,-0.000 0.000,0.000 0.000,0.001 0.000,0.001 0.000,0.001 0.000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339.000 634.000,'0.013'0.000,"0.019"0.000,0.022 0.000,0.021 0.000,0.019 0.000,0.016 0.000,0.012 0.000,0.009 0.000,0.007 0.000,0.004 0.000,0.003 0.000,0.001 0.000,0.001 0.000,-0.000 0.000,-0.000 0.000,-0.001 0.000,-0.001 0.000,-0.001 0.000,-0.001 0.000,-0.000 0.000,-0.000 0.000,0.185 0.000,0.147 0.000,0.090 0.000,0.046 0.000,-0.277 0.000,0.708 0.000,0.171 0.000,0.100 0.000,0.220 0.000,-0.053 0.000,-0.101 0.000,-0.122 0.000,-0.125 0.000,-0.116 0.000,-0.552 0.000,1.276 0.000,0.220 0.000,0.022 0.000,-0.103 0.000,-0.171 0.000,-0.200 0.000,-0.201 0.000,-0.823 0.000,0.809 0.000,-0.067 0.000,-0.113 0.000,-0.131 0.000,-0.132 0.000,-0.122 0.000,-0.106 0.000,-0.087 0.000,-0.068 0.000,-0.051 0.000,-0.036 0.000,-0.309 0.000,0.004 0.000,0.634 0.000,0.229 0.000,0.142 0.000,0.075 0.000,0.027 0.000,-0.007 0.000,0.169 0.000,0.085 0.000,-0.004 0.000,-0.062 0.000,-0.097 0.000,-0.113 0.000,0.090 0.000,-0.062 0.000,-0.069 0.000,-0.068 0.000,-0.062 0.000,-0.528 0.000,0.957 0.000,0.164 0.000,0.029 0.000,-0.062 0.000,-0.119 0.000,-0.149 0.000,-1.007 0.000,1.116 0.000,-0.032 0.000,-0.105 0.000,-0.145 0.000,-0.161 0.000,-0.160 0.000,-0.148 0.000,-0.502 0.000,0.538 0.000,-0.041 0.000,-0.064 0.000,-0.073 0.000,-0.073 0.000,-0.067 0.000,-0.059 0.000,-0.055 0.000,-0.012 0.000,-0.001 0.000,0.006 0.000,0.011 0.000,0.013 0.000,0.034 0.000,-0.009 0.000,-0.016 0.000,-0.018 0.000,-0.019 0.000,-0.017 0.000,-0.015 0.000,-0.013 0.000,-0.010 0.000,-0.008 0.000,-0.005 0.000,-0.004 0.000,-0.002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853.000 869.000,'0.037'0.000,"0.058"0.000,0.067 0.000,0.068 0.000,0.063 0.000,0.056 0.000,0.047 0.000,0.038 0.000,0.029 0.000,0.021 0.000,0.037 0.000,-0.038 0.000,-0.051 0.000,-0.054 0.000,-0.052 0.000,-0.045 0.000,-0.218 0.000,0.524 0.000,0.138 0.000,0.046 0.000,-0.015 0.000,-0.052 0.000,-0.071 0.000,-0.077 0.000,-0.075 0.000,-0.067 0.000,-0.013 0.000,0.017 0.000,0.037 0.000,0.046 0.000,0.048 0.000,0.045 0.000,0.040 0.000,0.033 0.000,0.026 0.000,0.020 0.000,0.014 0.000,0.010 0.000,0.006 0.000,0.003 0.000,0.001 0.000,0.336 0.047,0.394 0.031,0.290 0.019,0.737 0.030,0.334-0.000,0.264-0.009,0.200-0.014,0.407-0.007,-0.198-0.021,-0.304-0.019,-0.344-0.017,-0.340-0.014,-0.309-0.011,-1.769-0.014,2.229 0.005,0.479-0.004,0.432-0.003,-0.030-0.002,-0.193-0.001,-0.286-0.001,-0.328-0.000,-1.160 0.002,0.860-0.002,-0.475 0.001,-0.440 0.001,-0.380 0.001,-0.950 0.002,0.870-0.001,-0.087 0.000,-0.111 0.000,-0.115 0.000,-0.107 0.000,-0.093 0.000,-0.454 0.000,0.659 0.000,0.092 0.000,0.024 0.000,-0.019 0.000,-0.044 0.000,-0.055 0.000,-0.451-0.000,0.037 0.000,0.736 0.000,0.100 0.000,0.019-0.000,-0.034 0.000,-0.066 0.000,-0.081 0.000,-0.085 0.000,-0.750 0.000,0.715 0.000,-0.092 0.000,-0.110 0.000,-0.112 0.000,-0.105 0.000,-0.093 0.000,-0.077 0.000,-0.039 0.000,-0.026 0.000,-0.009 0.000,0.003 0.000,0.010 0.000,0.013 0.000,0.014 0.000,0.013 0.000,0.012 0.000,-0.228 0.000,0.951 0.015,0.432 0.023,0.280 0.025,0.163 0.024,0.078 0.022,0.019 0.018,-0.175-0.008,-0.070-0.009,-0.080-0.014,-0.081-0.016,-0.074-0.016,-0.065-0.015,-0.054-0.013,-0.863-0.022,0.852 0.008,-0.101-0.009,-0.121-0.006,-0.122-0.004,-0.112-0.003,-0.759 0.002,0.626-0.003,-0.044-0.000,-0.051 0.000,-0.052 0.000,-0.049 0.000,-0.044 0.000,-0.037 0.000,0.615 0.000,0.496 0.000,-1.304 0.001,1.888-0.000,0.289 0.000,0.044 0.000,-0.119 0.000,-0.216 0.000,-0.264 0.000,-0.277 0.000,-1.335-0.000,0.984 0.000,-0.189 0.000,-0.180 0.000,-0.164-0.000,-0.102 0.000,0.020 0.000,0.044 0.000,-0.543-0.006,1.270-0.160,0.244-0.075,0.093-0.030,-0.011 0.001,-0.076 0.020,-0.113 0.031,-0.128 0.036,-1.183 0.147,1.200-0.097,-0.000 0.030,-0.064 0.026,-0.103 0.022,-0.122 0.018,-0.126 0.014,-0.601 0.014,-0.225 0.001,1.672-0.091,0.204-0.032,-0.026-0.009,-0.449 0.030,-0.055 0.009,-0.053 0.012,0.562-0.011,0.095-0.006,-0.058-0.011,-0.151-0.013,-0.200-0.014,-0.217-0.013,-0.211-0.012,-0.192-0.010,-0.166-0.008,-0.137-0.006,-0.505 0.116,0.652-0.105,0.054-0.002,0.003-0.002,-0.031-0.003,-0.051-0.003,-0.780 0.150,0.363-0.037,1.771-0.121,0.381-0.001,0.072-0.003,-0.127-0.003,-0.241-0.004,-0.293-0.003,-0.302-0.003,-0.283-0.003,-0.249-0.002,-1.060 0.177,1.063-0.148,-0.052 0.025,-0.112 0.028,-0.142 0.028,-0.150 0.026,-0.690 0.064,0.805-0.150,0.069-0.051,0.059-0.034,0.049-0.021,0.567-0.359,0.265-0.177,0.077-0.056,-0.044 0.023,-0.115 0.069,-0.141 0.056,-0.077 0.031,-0.121 0.049,-0.140 0.057,-0.142 0.059,-0.133 0.055,-0.117 0.048,0.372-0.237,0.125-0.102,0.005-0.027,-0.070 0.021,-0.110 0.049,-0.125 0.062,0.305 0.098,0.156 0.053,-0.000 0.046,-1.354 0.367,1.402-0.310,-0.151 0.079,-0.198 0.075,-0.222 0.038,-0.189 0.008,-0.167-0.010,-0.139-0.020,-0.111-0.024,-0.084-0.025,-0.061-0.024,-0.041-0.021,-0.298 0.251,0.834-0.570,0.339-0.169,0.199-0.078,0.094-0.014,0.020 0.028,-1.250 0.696,1.528-0.855,-0.008 0.057,-0.079 0.121,-0.115 0.149,-0.201 0.153,-0.235 0.142,-0.234 0.122,-0.213 0.099,-0.181 0.077,-0.146 0.056,-0.100 0.038,-0.040 0.023,-0.012 0.014,0.006 0.007,0.016 0.002,0.022-0.001,0.024-0.003,0.023-0.004,0.020-0.004,0.542-0.024,0.331-0.035,0.175-0.039,0.063-0.038,-0.011-0.034,-0.057-0.029,-0.080-0.024,-0.089-0.018,-0.144 0.001,-0.185 0.016,-0.187 0.023,-0.173 0.025,-0.150 0.025,-0.124 0.022,-0.097 0.019,-0.072 0.015,-0.051 0.012,-0.034 0.009,-0.020 0.006,-0.010 0.004,-0.003 0.002,0.001 0.001,0.004 0.000,0.005-0.000,0.006-0.001,0.006-0.001,0.005-0.001,0.004-0.001,0.042-0.008,0.061-0.010,0.068-0.011,0.066-0.011,0.059-0.010,0.050-0.008,0.040-0.007,0.031-0.005,-0.368 0.096,0.666-0.103,0.173-0.032,0.064-0.038,-0.012-0.038,-0.061-0.037,-0.543 0.156,0.618-0.194,-0.085 0.030,-0.103 0.043,-0.104 0.047,-0.096 0.045,-0.082 0.040,-0.430 0.086,0.375-0.043,-0.008 0.021,-0.017 0.016,-0.022 0.012,-0.024 0.009,-0.024 0.006,-0.021 0.004,0.000 0.003,-0.046 0.001,-0.046-0.001,-0.042-0.001,-0.036-0.001,-0.029-0.002,-0.023-0.001,-0.017-0.001,-0.011-0.001,-0.007-0.001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492.000 626.000,'-0.003'0.010,"-0.005"0.015,-0.006 0.017,-0.006 0.017,-0.005 0.015,-0.004 0.013,-0.003 0.010,-0.003 0.008,-0.002 0.006,-0.001 0.004,-0.001 0.002,-0.000 0.001,-0.000 0.001,0.000 0.000,0.000-0.000,0.000-0.000,0.000-0.001,0.000-0.000,0.000-0.000,0.000-0.000,0.000-0.000,0.000-0.000,0.000-0.000,0.000-0.000,0.000-0.000,0.000-0.000,0.046-0.095,0.023-0.000,0.949 0.105,0.645 0.028,0.484 0.032,0.345 0.032,0.230 0.030,0.141 0.026,0.073 0.021,0.026 0.016,-0.006 0.012,-0.025 0.008,-0.034 0.006,-0.037 0.003,-0.299-0.032,-0.343-0.040,-0.380-0.047,-0.373-0.047,-0.339-0.043,-0.290-0.037,-0.236-0.031,-0.184-0.024,-0.136-0.018,-0.037-0.013,0.033-0.008,0.071-0.005,0.089-0.003,0.094-0.001,0.090 0.000,0.080 0.001,0.068 0.001,0.055 0.001,-0.619 0.005,1.060-0.004,0.149 0.001,0.007 0.001,-0.082 0.001,-0.131 0.001,-0.151 0.000,-0.152 0.000,-0.140 0.000,-0.122 0.000,-0.100 0.000,-0.083 0.000,-0.069-0.000,-0.053 0.000,-0.039-0.000,-0.027-0.000,-0.017 0.000,-0.010-0.000,-0.004-0.000,-0.001 0.000,0.002-0.000,0.003 0.000,0.004 0.000,0.004 0.000,0.010 0.000,0.044 0.000,0.051 0.000,0.052 0.000,0.050 0.000,0.154 0.000,0.014 0.000,-0.037 0.000,-0.065 0.000,-0.077 0.000,-0.077 0.000,-0.071 0.000,-0.060 0.000,-0.049 0.000,-0.038 0.000,-0.028 0.000,-0.019 0.000,-0.012 0.000,-0.007 0.000,-0.003 0.000,-0.001 0.000,0.054 0.037,0.091 0.058,0.105 0.067,0.107 0.068,0.100 0.063,0.088 0.056,0.067 0.040,-0.040-0.026,-0.073-0.047,-0.087-0.056,-0.088-0.056,-0.081-0.052,-0.070-0.045,-0.057-0.036,-0.044-0.028,-0.033-0.021,-0.023-0.015,-0.015-0.009,-0.009-0.005,-0.004-0.003,-0.001-0.001,0.001 0.001,0.002 0.001,0.003 0.002,0.003 0.002,0.003 0.002,0.015 0.002,0.026 0.001,0.029 0.001,0.029 0.001,0.027 0.000,0.023 0.000,0.019 0.000,0.015 0.000,0.016 0.000,0.002 0.000,-0.003 0.000,-0.005-0.000,-0.006-0.000,-0.006-0.000,-0.006-0.000,-0.005 0.000,-0.004-0.000,-0.003-0.000,-0.107 0.000,0.304 0.000,0.079 0.000,0.034 0.000,0.003 0.000,-0.016 0.000,-0.027 0.000,-0.031 0.000,-0.031 0.000,-0.029 0.000,-0.025 0.000,-0.207 0.000,0.338 0.000,0.122 0.000,0.106 0.000,0.100 0.000,-0.008 0.000,-0.044 0.000,-0.063 0.000,-0.071 0.000,-0.071 0.000,-0.066 0.000,-0.048 0.000,-0.068 0.000,-0.060 0.000,-0.049 0.000,-0.039 0.000,-0.029 0.000,-0.021 0.000,-0.014 0.000,-0.009 0.000,-0.005 0.000,-0.002 0.000,0.000 0.000,0.004 0.000,-0.008 0.000,-0.009 0.000,-0.009 0.000,-0.008 0.000,-0.007 0.000,-0.005 0.000,-0.004 0.000,-0.003 0.000,-0.002 0.000,-0.001 0.000,-0.001 0.000,-0.000 0.000,0.000 0.000,0.000 0.000,0.000 0.000,0.000 0.000,0.000 0.000,0.000 0.000,0.000 0.000,0.004 0.000,0.013 0.000,0.015 0.000,0.015 0.000,0.014 0.000,0.012 0.000,0.010 0.000,0.007 0.000,0.005 0.000,0.004 0.000,-0.005-0.006,-0.017-0.008,-0.020-0.010,-0.020-0.009,-0.019-0.008,-0.016-0.007,-0.013-0.006,-0.010-0.004,-0.007-0.003,-0.005-0.002,-0.003-0.001,-0.002-0.001,-0.001-0.000,-0.000 0.000,0.000 0.000,0.000 0.000,0.001 0.000,0.001 0.000,0.001 0.000,0.000 0.000,0.000 0.000,0.000 0.000,0.000 0.000,0.000 0.000,0.000 0.000,0.000 0.000,0.000 0.000,0.000 0.000,0.000 0.000,0.000 0.000,-0.000 0.000,0.008 0.000,0.019-0.006,0.022-0.007,0.022-0.007,0.021-0.006,0.018-0.006,0.015-0.005,0.012-0.004,0.009-0.003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406.000 630.000,'0.030'0.015,"0.046"0.023,0.052 0.026,0.052 0.026,0.047 0.024,0.040 0.020,0.033 0.017,0.026 0.013,0.019 0.010,0.013 0.007,0.009 0.004,-0.295-0.143,0.384 0.284,0.084 0.055,0.069 0.007,0.055-0.024,0.530-0.036,0.302-0.053,0.144-0.055,0.033-0.051,-0.039-0.045,-0.082-0.038,-0.103-0.031,-0.108-0.024,-0.103-0.017,-0.707 0.002,-0.236 0.000,1.891 0.283,0.360 0.156,0.108 0.103,-0.062 0.062,-0.166 0.031,-0.220 0.009,-0.239-0.006,-0.233-0.015,-1.385-0.504,1.516 0.753,0.081 0.147,0.046 0.091,0.019 0.049,0.001 0.019,-0.011-0.002,-0.017-0.015,-1.566-0.935,2.575 1.194,0.628 0.082,0.455 0.010,0.311-0.036,0.195-0.061,-0.061-0.141,-0.290-0.201,-0.382-0.213,-0.408-0.203,-0.391-0.181,-0.349-0.152,-0.294-0.122,-0.236-0.093,-0.243-0.068,-0.177-0.045,-0.144-0.029,-0.112-0.017,-0.083-0.008,-0.058-0.001,-0.094 0.003,-0.092 0.005,-0.090 0.006,-0.082 0.006,-0.071 0.006,-0.058 0.005,-0.046 0.004,-0.034 0.004,0.050 0.003,0.130 0.002,0.133 0.001,-0.053 0.001,-0.103 0.000,-0.124 0.000,-0.663-0.001,0.012 0.000,1.067 0.001,0.209-0.000,0.095-0.000,0.017-0.000,-0.034-0.000,-0.067-0.000,-0.064-0.000,-0.094-0.000,-0.116-0.000,-0.177-0.000,-0.179-0.000,-0.166 0.000,-0.144-0.000,-0.120 0.000,-0.095 0.000,-0.232 0.000,0.675-0.000,0.229 0.000,0.117 0.000,0.039 0.000,-0.012 0.000,-0.042 0.000,-0.057 0.000,-0.821 0.000,1.132 0.000,0.096 0.000,-0.010 0.000,-0.072 0.000,-0.104 0.000,-0.113 0.000,-0.655 0.000,-0.205 0.000,1.859 0.000,0.506 0.000,0.278 0.000,0.208 0.000,-0.196 0.000,-0.309 0.000,-0.353 0.000,-0.351 0.000,-0.320 0.000,-1.296 0.000,-0.003 0.000,1.220-0.045,-0.129-0.068,-0.580 0.042,0.599-0.086,-0.035-0.038,-0.098-0.035,-0.145 0.001,-0.117 0.013,-0.111 0.023,-0.099 0.029,-0.085 0.030,-0.069 0.029,-0.055 0.026,-0.041 0.022,0.006-0.024,0.498-0.096,0.465-0.091,1.650-0.286,0.441-0.053,0.147 0.009,-0.047 0.046,-0.162 0.065,-0.219 0.072,-0.237 0.069,-0.227 0.062,-0.202 0.053,-2.166 0.188,-0.007 0.002,1.681-0.109,-0.233 0.038,-0.261 0.032,-0.262 0.026,-0.245 0.021,-0.217 0.016,-0.005-0.118,0.104-0.094,0.106-0.070,0.301-0.131,-0.097-0.011,-0.164 0.020,-0.191 0.037,-0.191 0.045,-0.175 0.046,-0.150 0.042,-0.122 0.036,0.301 0.044,0.150 0.037,0.038 0.034,-0.036 0.029,-0.078 0.024,-0.099 0.018,-0.104 0.014,-0.098 0.010,-0.087 0.006,0.066-0.070,0.029-0.040,-0.005-0.018,-0.027-0.002,-0.039 0.008,-0.044 0.014,-0.044 0.017,-0.040 0.017,-0.035 0.016,-0.034 0.020,0.029 0.008,0.042 0.007,0.088 0.005,0.023 0.007,0.008 0.005,-0.002 0.003,-0.177-0.011,0.517-0.107,0.072-0.057,-0.010-0.034,-0.059-0.017,-0.084-0.005,-0.091 0.003,0.146 0.008,0.214-0.046,0.192-0.057,0.113-0.023,0.015 0.012,-0.037 0.030,-0.069 0.040,-0.861 0.208,1.299-0.279,0.049-0.003,-0.081 0.015,-0.154 0.025,-0.186 0.029,-0.190 0.030,-0.177 0.027,-0.154 0.023,-0.127 0.019,-0.099 0.015,-0.074 0.011,-0.052 0.008,-0.035 0.005,-0.021 0.003,-0.011 0.001,-0.023-0.005,0.039-0.050,0.050-0.061,0.080-0.086,0.005-0.017,-0.014 0.004,-0.026 0.017,-0.031 0.024,-0.032 0.027,-0.031 0.027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717.000 918.000,'0.015'0.006,"0.023"0.009,0.026 0.010,0.026 0.010,0.023 0.009,0.020 0.008,0.016 0.006,0.012 0.005,0.009 0.004,0.006 0.002,0.004 0.002,0.002 0.001,0.001 0.000,0.000 0.000,-0.000-0.000,-0.001-0.000,-0.001-0.000,-0.001-0.000,-0.001-0.000,-0.001-0.000,-0.000-0.000,-0.000-0.000,-0.000-0.000,-0.000-0.000,-0.000-0.000,-0.000-0.000,-0.000 0.000,0.000 0.000,-0.014-0.014,0.017-0.007,0.021-0.008,0.022-0.008,0.022-0.007,0.020-0.007,-0.204-0.017,0.417 0.010,0.107-0.005,0.062-0.004,0.029-0.003,0.005-0.002,-0.010-0.001,-0.529 0.001,1.332-0.002,0.392-0.000,0.146-0.000,-0.021 0.000,-0.124 0.000,-0.179 0.000,-0.200 0.000,-0.518 0.001,0.915-0.000,-0.037 0.000,-0.167 0.000,-0.234 0.000,-0.257 0.000,-0.249 0.000,-0.225 0.000,-0.191 0.000,-0.154 0.000,-0.119 0.000,-0.087 0.000,0.004 0.000,0.069 0.000,0.100 0.000,0.068 0.000,0.043-0.000,0.024 0.000,0.010 0.000,-0.000 0.000,0.082 0.000,-0.002 0.000,-0.036 0.000,-0.054 0.000,-0.061 0.000,-0.060 0.000,-0.055 0.000,-0.046 0.000,0.017 0.000,0.032 0.000,0.040 0.000,0.043 0.000,-0.205 0.000,0.418 0.000,0.078 0.000,0.047 0.000,0.024 0.000,0.008 0.000,-0.002 0.000,-0.433 0.035,0.823 0.288,0.101 0.108,-0.005 0.027,-0.069-0.025,-0.102-0.053,-0.112-0.066,-0.108-0.068,-0.097-0.063,-0.617-0.151,0.165 0.024,0.684 0.046,0.046-0.038,-0.038-0.029,-0.087-0.021,-0.109-0.014,-0.113-0.009,-0.106-0.005,-0.093-0.002,-0.394 0.012,0.357-0.010,0.001 0.001,-0.004 0.002,-0.008 0.002,-0.009 0.002,-0.010 0.002,-0.009 0.001,-0.008 0.001,-0.194 0.002,-0.086 0.000,1.038-0.001,0.258 0.001,0.084 0.000,-0.030 0.000,-0.096 0.000,-0.128 0.000,-0.137 0.000,-0.894-0.000,0.013 0.000,1.163 0.000,0.095-0.000,-0.032-0.000,-0.112 0.000,-0.156-0.000,-0.174-0.000,-0.174-0.000,-0.500-0.000,0.484 0.000,-0.084-0.000,-0.101 0.000,-0.103 0.000,-0.097 0.000,-0.086 0.000,-0.072 0.000,-0.057 0.000,0.021 0.053,0.443 0.147,0.177 0.057,0.099 0.017,-0.521-0.166,0.762 0.114,0.138-0.020,0.057-0.025,0.056-0.020,-0.099-0.030,-0.138-0.028,-0.156-0.025,-0.158-0.021,-0.708-0.042,0.929 0.023,-0.056-0.018,-0.107-0.012,-0.128-0.008,-0.681 0.003,0.903-0.007,0.191-0.002,0.153-0.000,-0.024 0.001,-0.109 0.001,-0.160 0.001,-0.179 0.001,-0.176 0.001,-0.159 0.001,-0.136 0.001,-0.366 0.002,0.552-0.001,0.123 0.000,0.069 0.000,0.029 0.000,0.001 0.000,-0.681-0.000,0.915 0.000,0.140 0.000,0.089 0.000,0.049-0.000,0.020 0.000,-1.088-0.000,0.041 0.000,1.842 0.000,0.643 0.000,0.884 0.000,0.255-0.000,0.055 0.000,-0.084 0.000,0.583-0.000,-0.330 0.000,-0.524 0.000,-0.605 0.000,-0.609 0.000,-0.564 0.000,-0.492 0.000,-1.136 0.000,1.016 0.000,0.065 0.000,0.085 0.000,-0.803 0.000,0.959 0.000,0.003 0.000,-0.054 0.000,-0.088 0.000,-0.086 0.000,-0.197 0.000,-0.204 0.000,-0.193 0.000,-0.172 0.000,-0.146 0.000,-0.119 0.000,-0.092 0.000,-0.069 0.000,-0.135 0.000,0.473 0.147,0.186 0.083,0.086 0.036,0.016 0.004,-0.638-0.217,0.713 0.207,-0.051-0.036,-0.091-0.041,-0.109-0.040,-0.110-0.037,-0.102-0.032,-0.089-0.026,-0.073-0.020,-0.057-0.015,-0.043-0.010,-0.062-0.004,0.318-0.004,0.129-0.003,0.080-0.001,0.043-0.000,0.016 0.000,-0.002 0.001,0.050 0.001,-0.025 0.001,-0.060 0.001,-0.077 0.001,-0.082 0.001,-0.079 0.001,-0.071 0.001,-0.060 0.000,0.026 0.000,0.070 0.000,0.095 0.000,0.103 0.000,0.012-0.000,-0.019 0.000,-0.046 0.000,-0.060-0.000,-0.063 0.000,-0.061-0.000,-0.055-0.000,-0.047 0.000,-0.038 0.000,-0.143-0.000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620.000 630.000,'0.014'0.000,"0.021"0.000,0.024 0.000,0.023 0.000,0.021 0.000,0.018 0.000,0.014 0.000,0.011 0.000,0.008 0.000,0.005 0.000,0.003 0.000,0.002 0.000,0.001 0.000,0.000 0.000,-0.000 0.000,-0.001 0.000,-0.001 0.000,-0.001 0.000,-0.001 0.000,-0.001 0.000,-0.000 0.000,-0.000 0.000,-0.000 0.000,-0.000 0.000,-0.000 0.000,-0.000 0.000,-0.000 0.000,0.000 0.000,0.000 0.000,0.000 0.000,0.000 0.000,0.000 0.000,0.000 0.000,0.000 0.000,0.000 0.000,0.000 0.000,0.000 0.000,0.000 0.000,0.000 0.000,0.000 0.000,-0.000 0.000,0.000 0.000,0.000 0.000,0.000 0.000,0.008 0.000,0.039 0.000,0.046 0.000,0.047 0.000,0.045 0.000,0.040 0.000,0.034 0.000,0.028 0.000,-0.351 0.000,0.008 0.000,0.605 0.000,0.167 0.000,0.118 0.000,0.078 0.000,0.066 0.000,-0.046 0.000,-0.078 0.000,-0.093 0.000,-0.096 0.000,-0.090 0.000,-0.080 0.000,-0.509 0.000,1.422 0.000,0.471 0.000,0.231 0.000,-1.842 0.000,1.551 0.000,-0.019 0.000,-0.070 0.000,-0.100 0.000,0.100 0.000,-0.287 0.000,-0.297 0.000,-0.278 0.000,-0.243 0.000,-0.202 0.000,0.207 0.000,0.126 0.000,0.041 0.000,-0.017 0.000,-0.052 0.000,-0.071 0.000,-0.078 0.000,-0.077 0.000,-0.530 0.000,0.624 0.000,0.000 0.000,-0.041 0.000,-0.063 0.000,-0.072 0.000,-0.071 0.000,-0.065 0.000,-0.056 0.000,0.738 0.020,0.550 0.031,0.370 0.037,0.228 0.038,0.119 0.036,0.040 0.032,-0.014 0.027,0.052 0.052,-0.293 0.024,-0.335 0.018,-0.364-0.017,-0.334-0.034,-0.296-0.043,-0.248-0.045,-0.198-0.042,-0.151-0.037,-0.109-0.031,-0.074-0.025,-0.047-0.019,-0.026-0.013,-0.010-0.009,-0.000-0.006,0.006-0.003,0.010-0.001,0.011 0.000,0.011 0.001,0.010 0.001,-0.013 0.006,0.014 0.000,0.575-0.004,0.252 0.001,0.120 0.001,0.030 0.001,-0.616 0.001,0.816-0.000,-0.011 0.000,-0.102 0.000,-0.148 0.000,-0.163 0.000,-0.158 0.000,-0.141 0.000,-0.119 0.000,-0.094-0.000,-0.068 0.017,-0.013 0.028,0.004 0.032,0.015 0.033,0.021 0.031,0.024 0.028,0.024 0.024,0.022 0.019,-0.235-0.169,0.463 0.182,0.088-0.023,0.030-0.031,-0.008-0.034,-0.031-0.032,-0.042-0.029,-0.066-0.024,-0.067-0.019,-0.066-0.015,-0.059-0.011,-0.051-0.007,-0.041-0.005,-0.032-0.003,0.180 0.000,0.211-0.000,0.195 0.000,0.174 0.000,0.513-0.000,0.082 0.001,-0.054 0.001,-0.134 0.001,-0.207 0.001,-0.189 0.001,-0.184 0.000,-0.166 0.000,-0.142 0.000,-0.116 0.000,-0.091 0.000,-0.068 0.000,-0.008 0.000,0.015 0.000,0.036-0.000,0.045 0.000,-0.143 0.023,0.477 0.181,0.143 0.070,0.066 0.020,0.014-0.012,-0.020-0.031,-0.039-0.040,0.099-0.042,0.009-0.040,-0.048-0.036,-0.079-0.030,-0.091-0.024,-0.091-0.018,-0.084-0.013,-0.072-0.009,-0.059-0.005,-0.046-0.003,-0.034-0.001,-0.024 0.000,-0.028 0.002,0.010 0.001,0.017 0.001,0.021 0.001,0.022 0.001,0.021 0.001,-0.020 0.001,-0.030 0.001,-0.034 0.000,-0.034 0.000,-0.031 0.000,-0.027 0.000,-0.022 0.000,-0.018 0.000,-0.013-0.000,-0.010 0.000,-0.006 0.000,-0.004-0.000,0.034-0.000,0.064 0.000,0.076-0.000,0.078 0.000,0.075 0.000,0.067-0.000,0.219 0.000,0.121 0.000,0.042 0.000,-0.012 0.000,0.056 0.000,-0.103 0.000,-0.116 0.000,-0.114 0.000,-0.102 0.000,-0.086 0.000,-0.069 0.000,-0.052 0.000,-0.038 0.000,-0.026 0.000,-0.016 0.000,-0.088 0.000,0.253 0.000,0.063 0.000,0.021 0.000,-0.006 0.000,-0.024 0.000,-0.032 0.000,-0.042 0.000,-0.028 0.000,-0.025 0.000,-0.020 0.000,-0.016 0.000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708.000 923.000,'0.010'0.003,"0.016"0.004,0.018 0.004,0.017 0.004,0.015 0.004,0.013 0.003,0.010 0.003,0.008 0.002,0.006 0.001,0.004 0.001,0.002 0.001,0.001 0.000,0.000 0.000,0.000 0.000,-0.000-0.000,-0.000-0.000,-0.001-0.000,-0.000-0.000,-0.000-0.000,-0.000-0.000,-0.000-0.000,-0.000-0.000,-0.000-0.000,-0.000 0.000,-0.000 0.000,0.000 0.000,0.000-0.000,0.000 0.000,0.000 0.000,0.000 0.000,0.000 0.000,0.000 0.000,0.000 0.000,0.000 0.000,-0.088-0.024,0.427-0.014,0.210-0.056,0.140-0.063,0.085-0.062,0.044-0.056,-0.750 0.200,1.067-0.198,0.151 0.001,0.030 0.011,-0.050 0.017,-0.097 0.019,-0.120 0.019,-0.126 0.018,-0.120 0.016,-0.108 0.013,-0.092 0.011,-0.557 0.095,0.035 0.001,2.745-0.081,1.035 0.021,0.449 0.020,0.055 0.018,-3.667 0.037,3.357-0.019,-0.257 0.010,-0.397 0.007,-0.455 0.005,-0.456 0.004,-0.422 0.002,-0.367 0.001,-0.305 0.000,-0.184 0.000,-0.178-0.000,-0.157-0.000,-0.132-0.001,-0.106-0.001,-0.081-0.000,-0.059-0.000,-0.493-0.001,0.645-0.064,0.102-0.039,0.034-0.019,-0.014-0.005,-0.045 0.005,-0.063 0.011,0.161 0.016,0.069 0.015,-0.004 0.015,-0.053 0.014,-0.083 0.013,0.106 0.009,-0.040 0.010,-0.083 0.008,-0.103 0.006,-0.109 0.004,-0.105 0.003,-0.431-0.002,0.010 0.000,0.730 0.004,0.102 0.000,0.001-0.000,-0.063-0.000,-0.099-0.001,-0.114-0.001,-0.114-0.001,-0.106-0.001,-0.357-0.001,0.649 0.001,0.246-0.000,0.207-0.000,0.167-0.000,0.130-0.000,0.096-0.000,-1.246 0.000,1.570-0.011,0.091-0.017,-0.058-0.020,-0.153-0.021,-0.206-0.020,-0.228-0.018,-0.114-0.021,-0.273 0.006,-0.238 0.014,-0.196 0.018,-0.154 0.018,-0.116 0.017,-0.082 0.015,-0.141 0.033,0.604-0.018,0.295 0.009,0.205 0.007,0.132 0.005,0.076 0.003,-0.786 0.000,1.252 0.003,0.072 0.001,-0.072 0.000,-0.156-0.000,-0.194-0.000,-0.201-0.001,-1.043 0.001,0.802 0.096,-0.207 0.040,-0.178 0.012,-0.146-0.006,-0.113-0.016,-0.083-0.021,-0.058-0.022,-0.037-0.021,-0.022-0.018,0.303-0.017,0.364-0.010,0.366-0.008,-0.966-0.009,1.393 0.002,0.052-0.004,-0.100-0.003,-0.186-0.001,-0.224-0.001,-0.229 0.000,-0.213 0.000,-0.185 0.001,-0.153 0.001,-0.120 0.001,-0.230 0.002,0.369-0.001,0.060 0.000,0.012 0.000,-0.020 0.000,-0.039 0.000,-0.048 0.000,-0.051 0.000,-0.048 0.000,-0.016 0.000,0.006 0.000,0.020-0.000,0.027 0.000,0.030 0.000,0.029 0.000,0.317-0.000,0.127 0.000,0.025 0.000,-0.039-0.000,-0.082 0.000,-0.100 0.000,-0.102 0.000,-0.095 0.000,-0.081 0.000,-0.066 0.000,-0.051 0.000,-0.038 0.000,-0.026 0.000,-0.017 0.000,-0.010 0.000,-0.004 0.000,-0.100 0.000,0.610 0.000,0.304 0.000,0.193 0.000,0.107 0.000,0.043 0.000,-1.006 0.000,2.324 0.030,0.402 0.045,0.018 0.050,-0.216 0.049,-0.338 0.044,-0.381 0.037,-0.528-0.023,-0.322-0.017,-0.290-0.027,-0.247-0.031,-0.202-0.031,-0.158-0.029,-0.119-0.026,-0.085-0.022,-0.017-0.017,0.022-0.014,0.049-0.010,0.062-0.007,0.065-0.004,-0.268 0.004,0.412-0.007,0.036-0.001,-0.010 0.000,-0.036 0.001,-0.049 0.001,-0.052 0.001,-0.299 0.004,0.353-0.002,0.056 0.001,0.028 0.001,-0.396 0.001,0.489-0.001,0.059 0.000,0.039 0.000,0.074 0.000,-0.066 0.000,-0.091 0.000,-0.100 0.000,-0.097 0.000,-0.087-0.000,-0.074 0.000,-0.059-0.000,-0.046-0.000,-0.034 0.000,-0.023-0.000,0.007 0.000,0.019 0.000,0.027-0.000,0.030 0.000,0.029 0.000,0.026 0.000,0.021 0.000,0.017 0.000,0.013 0.000,0.009 0.000,0.006 0.000,0.004 0.000,0.002 0.000,0.001 0.000,-0.000 0.000,-0.001 0.000,-0.001 0.000,-0.001 0.000,-0.001 0.000,-0.001 0.000,-0.013 0.000,0.098 0.000,0.336 0.000,0.050 0.000,-0.014 0.000,-0.053 0.000,-0.074 0.000,-0.029 0.000,-0.037 0.000,-0.055 0.000,-0.062 0.000,-0.062 0.000,-0.058 0.000,-0.051 0.000,-0.030 0.008,-0.030 0.012,-0.020 0.014,-0.012 0.014,-0.007 0.013,-0.002 0.011,0.000 0.009,0.002 0.007,0.003 0.005,0.003 0.004,0.016-0.002,0.076 0.023,0.092 0.028,0.144 0.045,0.011-0.005,-0.027-0.018,-0.049-0.025,-0.058-0.027,-0.060-0.026,-0.056-0.024,-0.049-0.020,-0.041-0.016,-0.032-0.013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345.000 150.000,'0.018'0.000,"0.589"0.000,0.354 0.000,0.226 0.000,0.127 0.000,0.055 0.000,0.006 0.000,0.624 0.000,0.310 0.000,0.058 0.000,-0.108 0.000,-0.206 0.000,-1.650 0.000,1.450 0.000,-0.037 0.000,-0.089 0.000,-0.118 0.000,-0.193 0.000,-0.094 0.000,-0.082 0.000,-0.070 0.000,-0.885 0.000,1.604 0.000,0.141 0.000,0.016 0.000,-0.061 0.000,-0.102 0.000,-0.118 0.000,-0.117 0.000,-0.106 0.000,-1.167 0.000,3.620 0.000,1.299 0.000,0.636 0.000,0.160 0.000,-0.160 0.000,-0.357 0.000,-0.461 0.000,-4.036 0.000,0.056 0.000,5.732 0.000,0.925 0.000,0.490 0.000,0.171 0.000,1.311 0.000,-0.217 0.000,-0.760 0.000,-1.045 0.000,-1.145 0.000,-1.119 0.000,-1.017 0.000,-0.875 0.000,-0.717 0.000,-2.282 0.000,4.320 0.000,1.304 0.000,0.718 0.000,0.288 0.000,-0.012 0.000,-0.205 0.000,-0.317 0.000,-0.367 0.000,0.793 0.000,-0.345 0.000,-0.723 0.000,-0.899 0.000,-4.186 0.000,3.205 0.000,-0.759 0.000,-0.733 0.000,-0.660 0.000,-0.563 0.000,-0.458 0.000,-0.357 0.000,-0.265 0.000,-0.187 0.000,-0.033 0.000,0.620 0.000,0.277 0.000,0.167 0.000,0.083 0.000,0.023 0.000,-0.018 0.000,-1.028 0.000,1.002 0.000,-0.032 0.000,-0.054 0.000,-0.064 0.000,0.032 0.000,-0.179 0.000,-0.184 0.000,-0.170 0.000,-0.147 0.000,-0.119 0.000,-0.092 0.000,-0.068 0.000,-0.016 0.000,0.037 0.000,0.057 0.000,-0.212-0.003,0.323-0.070,0.093-0.035,0.074-0.016,0.124-0.032,-0.038 0.001,-0.073 0.008,-0.088 0.012,-0.089 0.013,-0.081 0.012,-0.070 0.011,-0.057 0.009,-0.043 0.007,-0.032 0.005,-0.022 0.004,-0.014 0.003,-0.008 0.002,-0.003 0.001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345.000 269.000,'0.047'0.023,"0.072"0.036,0.082 0.041,0.081 0.041,0.074 0.037,0.064 0.032,0.052 0.026,-0.380-0.191,0.418 0.166,0.015-0.018,-0.017-0.025,-0.036-0.028,-0.046-0.028,-0.050-0.026,-0.049-0.023,-0.004-0.008,0.051 0.006,0.073 0.013,0.083 0.016,0.085 0.018,-0.479-0.084,0.732 0.143,0.036 0.044,-0.021 0.043,-0.055 0.039,-0.070 0.033,-0.179-0.054,-0.068-0.021,-0.065-0.029,-0.059-0.034,-0.051-0.034,0.017-0.018,-0.022-0.039,-0.008-0.032,0.002-0.025,0.007-0.019,-0.262-0.017,1.269 0.002,0.642-0.008,0.397-0.005,-0.069-0.000,0.231-0.001,0.092-0.000,-0.010 0.000,0.271-0.000,-0.326 0.001,-0.387 0.001,-0.398 0.001,-0.376 0.001,-0.334 0.001,-0.282 0.001,-0.490 0.001,0.358-0.000,-0.061 0.000,-0.053 0.000,-0.045 0.000,-0.036 0.000,-0.362-0.000,0.605 0.000,0.172 0.000,0.134 0.000,0.100-0.000,0.072-0.000,-0.906 0.003,1.934 0.080,0.399 0.037,0.107 0.015,-0.088-0.000,-0.206-0.010,-0.266-0.016,-0.285-0.018,-0.277-0.018,-0.251-0.017,-0.216-0.015,-0.901-0.027,1.137 0.191,0.023 0.068,-0.065 0.021,-0.114-0.010,-0.136-0.029,-0.547-0.162,2.235 0.106,0.724-0.040,0.246-0.038,-0.074-0.033,-0.269-0.028,-0.370-0.022,-0.404-0.017,-0.394-0.012,-0.357-0.008,-0.305-0.005,-0.249-0.003,-0.194-0.001,-0.587 0.006,-0.208 0.011,2.974 0.270,0.682 0.122,0.092 0.040,-0.276-0.013,-0.478-0.045,-2.712-0.313,2.417 0.240,-0.396-0.064,-0.451-0.060,-0.445-0.053,-0.404-0.044,-1.083-0.073,0.002-0.001,1.027 0.029,-0.050-0.021,-0.104-0.015,-0.131-0.010,-0.138-0.006,-0.133-0.003,-0.119-0.001,-0.102 0.000,-0.390 0.014,0.673 0.071,0.143 0.039,0.068 0.017,0.015 0.001,-0.021-0.009,-0.042-0.014,-0.067-0.017,-0.078-0.017,-0.079-0.016,-0.074-0.015,-0.066-0.012,0.283-0.010,0.145-0.008,0.057-0.006,-0.002-0.004,-0.040-0.003,-0.060-0.001,-0.068-0.001,-0.713 0.003,0.870-0.003,0.132 0.000,0.076 0.000,0.034 0.000,0.004 0.000,-0.017 0.000,-0.999 0.001,0.342-0.000,1.180-0.001,0.092 0.000,-0.042 0.000,-0.126 0.000,-0.172 0.000,-0.190 0.000,-0.189 0.000,-0.939-0.000,0.932 0.000,-0.117 0.000,-0.140 0.000,-0.143 0.000,-0.133-0.000,-0.116-0.000,-0.096-0.000,-0.076 0.000,-0.058-0.000,0.302 0.000,-0.318-0.000,0.647 0.000,0.143 0.000,0.072 0.000,0.021 0.000,-0.013 0.000,-0.032 0.000,-0.017 0.000,-0.067 0.000,-0.096 0.000,-0.110 0.000,-0.036 0.000,0.037 0.000,0.299 0.000,-0.090 0.000,-0.131 0.000,-0.144 0.000,-0.140 0.000,-0.124 0.000,-0.118 0.000,-0.095 0.000,-0.077 0.000,-0.060 0.000,-0.044 0.000,-0.030 0.000,-0.019 0.000,-0.011 0.000,-0.005 0.000,-0.001 0.000,0.002 0.000,0.003 0.000,0.004 0.000,0.004 0.000,0.003 0.000,0.003 0.000,0.002 0.000,0.002 0.000,0.001 0.000,0.001 0.000,0.001 0.000,0.000 0.000,0.000 0.000,0.000 0.000,-0.000 0.000,-0.000 0.000,-0.000 0.000,-0.000 0.000,-0.000 0.000,-0.000 0.000,-0.000 0.000,-0.000 0.000,-0.000 0.000,0.000 0.000,-0.000 0.000,0.000 0.000,0.017 0.000,0.038 0.000,0.044 0.000,0.046 0.000,0.043 0.000,-0.189 0.000,0.006 0.000,0.384 0.000,0.067 0.000,0.013 0.000,-0.022 0.000,-0.043 0.000,-0.053 0.000,-0.056 0.000,-0.053 0.000,-0.048 0.000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141.000 111.000,'0.025'0.000,"0.038"0.000,0.045 0.000,0.045 0.000,0.042 0.000,0.037 0.000,0.031 0.000,0.025 0.000,0.019 0.000,0.128 0.000,0.076 0.000,0.028 0.000,-0.004 0.000,-0.026 0.000,-0.025 0.000,-0.056 0.000,-0.058 0.000,-0.055 0.000,-0.049 0.000,-0.042 0.000,-0.034 0.000,-0.026 0.000,-0.004 0.000,0.006 0.000,0.014 0.000,0.018 0.000,0.019 0.000,0.019 0.000,0.017 0.000,0.014 0.000,0.012 0.000,0.009 0.000,-0.214 0.000,0.747 0.000,0.293 0.000,0.169 0.000,0.077 0.000,0.012 0.000,-0.030 0.000,-0.055 0.000,-1.016 0.000,1.531 0.000,0.129 0.000,-0.027 0.000,-0.120 0.000,-0.167 0.000,-0.183 0.000,-0.314 0.000,-0.183 0.000,-0.172 0.000,-0.153 0.000,-0.130 0.000,-0.107 0.000,-0.008 0.000,0.011 0.000,0.045 0.000,0.062 0.000,0.068 0.000,0.065 0.000,0.045 0.000,0.059 0.000,0.028 0.000,0.006 0.000,-0.009 0.000,-0.018 0.000,-0.022 0.000,-0.559 0.000,0.587 0.000,-0.040 0.000,-0.066 0.000,-0.078 0.000,-0.080 0.000,-0.075 0.000,-0.066 0.000,-0.047 0.000,-0.049 0.000,-0.038 0.000,-0.028 0.000,-0.019 0.000,-0.012 0.000,-0.007 0.000,-0.003 0.000,-0.000 0.000,0.001 0.000,0.002 0.000,0.003 0.000,0.003 0.000,0.002 0.000,-0.104 0.000,0.271 0.000,0.089 0.000,0.046 0.000,0.016 0.000,0.367 0.000,0.167 0.000,0.048 0.000,-0.029 0.000,-0.074 0.000,-0.096 0.000,-0.094 0.074,0.039 0.065,0.020 0.056,0.076 0.055,-0.039 0.005,-0.055-0.014,-0.062-0.025,-0.062-0.031,-0.522-0.147,0.591 0.115,0.010-0.036,0.000-0.032,-0.005-0.027,-0.008-0.021,-0.010-0.016,-0.423-0.014,0.068-0.002,0.688-0.001,0.147-0.005,0.053-0.003,0.090-0.002,-0.024-0.001,-0.048-0.000,-0.061 0.000,-0.066 0.001,-0.892 0.006,0.932-0.005,-0.087 0.001,-0.106 0.001,-0.111 0.001,-0.106 0.001,-0.598 0.002,1.159-0.001,0.180 0.001,0.012 0.000,-0.206 0.000,-0.098 0.000,-0.113 0.000,-0.115 0.000,-0.109 0.000,-0.097-0.000,-0.037-0.000,-0.064-0.000,-0.077-0.000,-0.080-0.000,-0.077-0.000,-0.070-0.000,-0.048-0.000,-0.031-0.000,-0.018-0.000,-0.008-0.000,-0.001-0.000,0.004-0.000,-0.152 0.000,0.256-0.000,0.005-0.000,-0.023 0.000,-0.039 0.000,-0.045 0.000,-0.045 0.000,-0.041 0.000,-0.035 0.000,-0.029 0.000,-0.022 0.000,-0.017 0.000,-0.012 0.000,-0.007 0.000,-0.004 0.000,-0.002 0.000,-0.001 0.000,0.001 0.000,0.001 0.000,0.001 0.000,0.001 0.000,0.001 0.000,0.001 0.000,0.001 0.000,0.001 0.000,0.001 0.000,0.000 0.000,0.000 0.000,0.000 0.000,0.010 0.000,0.020 0.000,0.022 0.000,0.023 0.000,0.021 0.000,0.018 0.000,0.015 0.000,0.012 0.000,0.009 0.000,0.006 0.000,0.004 0.000,0.003 0.000,0.001 0.000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300.000 221.000,'0.010'-0.007,"0.015"-0.010,0.017-0.011,0.017-0.011,0.015-0.010,0.013-0.009,0.010-0.007,0.008-0.005,0.006-0.004,0.004-0.003,0.002-0.002,0.001-0.001,0.001-0.000,0.000-0.000,-0.000 0.000,-0.000 0.000,-0.001 0.000,-0.001 0.000,-0.000 0.000,-0.000 0.000,-0.000 0.000,-0.000 0.000,-0.000 0.000,-0.000 0.000,-0.000 0.000,-0.000 0.000,0.130-0.062,0.255-0.033,0.310-0.009,0.761-0.004,0.335 0.021,0.081 0.027,-0.082 0.028,-0.175 0.026,-0.218 0.023,-0.225 0.019,-0.211 0.015,-0.184 0.011,-0.152 0.008,-0.120 0.005,-0.090 0.003,-0.064 0.002,-0.042 0.001,-0.323-0.005,0.070 0.000,0.944 0.002,2.116 0.002,0.581-0.001,0.073-0.001,-0.252-0.001,-0.436-0.001,-0.518-0.001,-0.530-0.000,-0.495-0.000,-0.435-0.000,-0.363-0.000,-0.289-0.000,-0.220-0.000,-0.159-0.000,-0.073 0.012,0.365 0.085,0.098 0.048,0.024 0.031,-0.026 0.018,-0.057 0.008,-0.073 0.001,-0.078-0.003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949.000 396.000,'0.018'0.000,"0.027"0.000,0.030 0.000,0.029 0.000,0.026 0.000,0.022 0.000,0.017 0.000,0.013 0.000,0.009 0.000,0.006 0.000,0.004 0.000,0.002 0.000,0.001 0.000,-0.000 0.000,-0.001 0.000,-0.001 0.000,-0.001 0.000,-0.001 0.000,-0.001 0.000,-0.001 0.000,-0.001 0.000,-0.000 0.000,-0.000 0.000,-0.000 0.000,-0.000 0.000,-0.000 0.000,0.000 0.000,0.000 0.000,0.000 0.000,0.000 0.000,0.000 0.000,0.000 0.000,0.000 0.000,0.000 0.000,0.000 0.000,0.034 0.000,0.067 0.000,0.076 0.000,0.076 0.000,0.070 0.000,0.060 0.000,0.049 0.000,0.038 0.000,0.028 0.000,0.020 0.000,0.013 0.000,-0.367 0.000,1.214 0.000,0.320 0.000,0.074 0.000,-0.089 0.000,-0.186 0.000,-0.235 0.000,-0.249 0.000,-0.240 0.000,-0.774 0.000,0.913 0.000,0.216 0.000,0.138 0.000,0.349 0.000,0.017 0.000,-0.042 0.000,-0.079 0.000,-0.098 0.000,-0.105 0.000,-0.449 0.000,-0.697 0.000,1.549 0.000,0.040 0.000,-0.077 0.000,-0.150 0.000,-0.189 0.000,-0.203 0.000,0.002 0.000,-0.146 0.000,-0.169 0.000,-0.171 0.000,-0.160 0.000,-0.141 0.000,-0.433 0.000,0.733 0.000,0.157 0.000,0.076 0.000,0.018 0.000,-0.021 0.000,-0.043 0.000,-0.591 0.000,0.884 0.000,0.034 0.000,-0.055 0.000,-0.107 0.000,-0.131 0.000,-0.862 0.000,0.978 0.000,0.103 0.000,0.069 0.000,-1.078 0.000,1.732 0.000,0.325 0.000,-1.911 0.000,1.787 0.000,-0.065 0.000,-0.151 0.000,-0.229 0.000,-0.262 0.000,-0.264 0.000,-0.246 0.000,-0.216 0.000,-0.098 0.000,-0.088 0.000,-0.076 0.000,-0.062 0.000,-0.049 0.000,-0.037 0.000,-0.026 0.000,-0.018 0.000,-0.011 0.000,0.126 0.000,0.083 0.000,0.063 0.000,-0.358 0.000,0.429 0.000,-0.018 0.000,-0.058 0.000,-0.078 0.000,-0.084 0.000,-0.081 0.000,-0.072 0.000,-0.061 0.000,-0.049 0.000,-0.037 0.000,-0.027 0.000,-0.019 0.000,-0.012 0.000,-0.007 0.000,0.130 0.000,0.202 0.000,0.229 0.000,0.226 0.000,0.205 0.000,0.175 0.000,0.141 0.000,0.109 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388.000 890.000,'0.028'0.000,"0.043"0.000,0.048 0.000,0.048 0.000,0.043 0.000,0.037 0.000,0.030 0.000,0.023 0.000,0.017 0.000,0.012 0.000,0.008 0.000,0.004 0.000,-0.022 0.000,-0.019 0.000,-0.022 0.000,-0.023 0.000,-0.021 0.000,-0.019 0.000,-0.157 0.000,0.786 0.000,0.337 0.000,0.191 0.000,0.084 0.000,0.012 0.000,-1.187 0.000,1.535 0.000,0.020 0.000,-0.139 0.000,-0.223 0.000,-0.255 0.000,-0.252 0.000,-0.228 0.000,-0.194 0.000,-0.156 0.000,0.074 0.000,0.088 0.000,0.055 0.000,0.030 0.000,0.011 0.000,-0.002 0.000,-0.508 0.000,0.012 0.000,0.958 0.000,0.143 0.000,0.019 0.000,-0.060 0.000,-0.105 0.000,-0.124 0.000,-0.127 0.000,-0.119 0.000,-0.104 0.000,-0.087 0.000,-0.069 0.000,-0.271 0.000,-0.085 0.000,0.020 0.000,1.117 0.000,0.227 0.000,0.031 0.000,-0.094 0.000,-0.164 0.000,-0.195 0.000,-0.198 0.000,-0.184 0.000,-0.161 0.000,-0.296 0.000,0.622 0.000,0.348 0.000,0.349 0.000,0.326 0.000,0.333 0.000,-0.030 0.000,-0.144 0.000,-0.204 0.000,-0.225 0.000,-0.221 0.000,-0.200 0.000,-0.171 0.000,-0.140 0.000,-0.109 0.000,-0.615 0.000,0.549 0.000,-0.044 0.000,-0.052 0.000,-0.040 0.000,-0.080 0.000,-0.077 0.000,-0.069 0.000,-0.058 0.000,-0.047 0.000,-0.036 0.000,-0.020 0.000,0.006 0.000,0.015 0.000,0.020 0.000,0.022 0.000,0.021 0.000,-0.196 0.000,0.423 0.000,0.105 0.000,0.039 0.000,-0.006 0.000,-0.035 0.000,-0.052 0.000,-0.421 0.000,0.619 0.000,0.062 0.000,0.021 0.000,-0.006 0.000,-0.021 0.000,-0.639 0.000,0.698 0.000,0.013 0.000,-0.035 0.000,-0.062 0.000,-0.075 0.000,-0.077 0.000,-0.073 0.000,-0.064 0.000,-0.054 0.000,-0.043 0.000,0.142 0.000,0.111 0.000,0.100 0.000,0.084 0.000,-0.646 0.000,0.021 0.000,1.213 0.000,0.257 0.000,0.092 0.000,-0.022 0.000,-0.095 0.000,-0.136 0.000,-0.153 0.000,-0.003 0.000,-0.111 0.000,-0.147 0.000,-0.159 0.000,-0.155 0.000,-0.135 0.000,-0.137 0.000,-0.115 0.000,-0.093 0.000,-0.071 0.000,-0.052 0.000,-0.036 0.000,-0.023 0.000,-0.045 0.000,-0.009 0.000,0.808 0.000,0.354 0.000,0.179 0.000,0.055 0.000,-0.027 0.000,-0.076 0.000,-1.088 0.000,1.070 0.000,-0.119 0.000,-0.142 0.000,-0.144 0.000,-0.133 0.000,-0.152 0.000,-0.111 0.000,-0.096 0.000,-0.078 0.000,-0.061 0.000,-0.046 0.000,-0.032 0.000,-0.021 0.000,-0.013 0.000,-0.006 0.000,-0.051 0.000,0.601 0.000,0.229 0.000,0.110 0.000,0.027 0.000,-0.025 0.000,-0.280 0.000,-0.065 0.000,-0.070 0.000,-0.070 0.000,-0.000 0.000,-0.069 0.000,-0.057 0.000,-0.046 0.000,-0.035 0.000,-0.025 0.000,-0.266 0.000,0.024 0.000,1.150 0.000,0.310 0.000,0.063 0.000,-0.092 0.000,-0.178 0.000,-0.214 0.000,-0.735 0.000,0.631 0.000,0.008 0.000,-0.021 0.000,-0.039 0.000,-0.047 0.000,-0.050 0.000,-0.699 0.000,0.042 0.000,1.955 0.000,0.552 0.000,0.213 0.000,-0.020 0.000,-0.167 0.000,-0.250 0.000,0.097 0.000,-0.171 0.000,-0.287 0.000,-0.338 0.000,-0.344 0.000,-0.322 0.000,-0.282 0.000,-0.236 0.000,-0.511 0.000,0.418 0.000,-0.008 0.000,0.261 0.000,0.104 0.000,0.053 0.000,0.016 0.000,-0.001 0.000,-0.004 0.000,-0.008 0.000,-0.010 0.000,-0.011 0.000,-0.010 0.000,-0.009 0.000,-0.008 0.000,-0.006 0.000,-0.703 0.000,2.241 0.000,0.765 0.000,0.315 0.000,-2.858 0.000,2.695 0.000,-0.159 0.000,-0.288 0.000,-0.349 0.000,-0.363 0.000,-0.345 0.000,-1.132 0.000,0.968 0.000,-0.190 0.000,-0.205 0.000,-0.198 0.000,-0.178 0.000,-0.152 0.000,-0.124 0.000,-0.097 0.000,-0.072 0.000,-0.051 0.000,0.329 0.000,0.234 0.000,0.144 0.000,0.075 0.000,0.025 0.000,-0.009 0.000,-0.031 0.000,0.048 0.000,-0.153 0.000,-0.167 0.000,-0.160 0.000,-0.141 0.000,-0.117 0.000,-0.093 0.000,-0.069 0.000,-0.265 0.000,0.009 0.000,0.011 0.000,0.563 0.000,0.154 0.000,0.083 0.000,0.030 0.000,-0.007 0.000,-0.031 0.000,-0.016 0.000,-0.056 0.000,-0.058 0.000,-0.055 0.000,-0.049 0.000,-0.042 0.000,-0.478 0.000,0.011 0.000,0.868 0.000,0.154 0.000,0.047 0.000,-0.025 0.000,-0.068 0.000,-0.090 0.000,-0.097 0.000,-0.094 0.000,-0.669 0.000,0.671 0.000,-0.089 0.000,-0.105 0.000,-0.105 0.000,-0.096 0.000,-0.082 0.000,-0.066 0.000,-0.051 0.000,-0.037 0.000,-0.025 0.000,-0.016 0.000,-0.009 0.000,-0.114 0.000,0.379 0.000,0.160 0.000,0.091 0.000,0.039 0.000,0.002 0.000,-0.023 0.000,-0.541 0.003,0.564 0.080,0.002 0.038,0.010 0.015,0.015-0.000,0.017-0.010,0.017-0.016,0.140-0.011,-0.013-0.022,-0.058-0.020,-0.080-0.017,-0.086-0.014,-0.082-0.011,-0.115-0.008,-0.082-0.005,-0.074-0.003,-0.064-0.002,-0.052-0.001,-0.041-0.000,-0.030 0.000,-0.021 0.000,-0.014 0.001,-0.008 0.001,-0.064 0.008,0.054 0.027,0.372 0.189,0.162 0.063,0.098 0.014,0.051-0.017,0.017-0.035,-0.049-0.042,-0.090-0.044,-0.105-0.041,-0.106-0.035,-0.097-0.029,-0.083-0.022,-0.067-0.017,-0.052-0.012,-0.038-0.008,-0.026-0.005,-0.017-0.002,-0.010-0.001,-0.004 0.000,-0.001 0.001,0.001 0.001,0.003 0.001,0.003 0.001,0.003 0.001,0.003 0.001,0.011 0.001,0.018 0.000,0.020 0.000,0.020 0.000,0.018 0.000,0.015 0.000,0.013 0.000,0.010 0.000,0.007 0.000,0.005 0.000,0.003-0.000,-0.142-0.000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341.000 395.000,'0.017'0.000,"0.025"0.000,0.028 0.000,0.028 0.000,0.025 0.000,0.021 0.000,0.017 0.000,0.013 0.000,0.009 0.000,0.006 0.000,0.004 0.000,0.002 0.000,0.001 0.000,0.000 0.000,-0.000 0.000,-0.001 0.000,-0.001 0.000,-0.001 0.000,-0.001 0.000,-0.001 0.000,-0.001 0.000,0.013-0.010,0.038-0.015,0.044-0.017,0.044-0.017,0.041-0.016,0.036-0.014,0.030-0.012,0.024-0.009,-0.345 0.089,1.296-0.088,0.413 0.012,0.144 0.016,-0.035 0.016,-0.141 0.016,-0.195 0.014,-1.298 0.030,1.087-0.015,-0.085 0.007,-0.129 0.006,-0.150 0.004,-0.155 0.003,-0.148 0.002,-0.569-0.001,0.917 0.003,0.139 0.001,0.066 0.000,0.015-0.000,-0.114-0.001,-0.089-0.001,-0.103-0.001,-0.103-0.000,-0.095-0.000,-0.082-0.000,-0.067-0.000,-0.053-0.000,0.507-0.000,0.354-0.000,0.213-0.000,0.106-0.000,0.061-0.000,-0.173 0.000,-0.231 0.000,-0.247 0.000,-0.236 0.000,-0.210 0.000,-0.155 0.000,-0.095 0.000,-0.057 0.000,-0.029 0.000,-0.189 0.000,0.636 0.000,0.227 0.000,0.141 0.000,0.075 0.000,0.028 0.000,-0.005 0.000,-1.015 0.000,1.725 0.000,0.237 0.000,-0.001 0.000,-0.154 0.000,-0.240 0.000,-0.278 0.000,-1.259 0.000,1.360 0.000,-0.010 0.000,-0.080 0.000,-0.250 0.000,-0.097 0.000,-0.094 0.000,-0.087 0.000,0.042 0.000,-0.183 0.000,-0.179 0.000,-0.162 0.000,-0.138 0.000,-0.111 0.000,-0.085 0.000,-0.062 0.000,-0.136 0.000,0.018 0.000,0.028 0.000,0.439 0.000,0.958 0.000,0.258 0.000,0.038 0.000,-0.103 0.000,-0.184 0.000,-0.220 0.000,-1.035-0.003,0.902-0.096,-0.204-0.041,-0.200-0.012,-0.179 0.006,-0.151 0.017,-0.120 0.022,-0.091 0.023,-0.065 0.021,-0.044 0.018,-0.027 0.015,-0.014 0.012,-0.006 0.009,0.017-0.009,0.043-0.021,0.053-0.027,0.056-0.029,-0.161 0.074,0.297-0.099,0.048-0.000,0.012 0.008,-0.012 0.013,-0.027 0.016,-0.034 0.016,-0.037 0.015,-0.036 0.014,0.184-0.074,0.103-0.034,0.059-0.008,0.027 0.008,0.006 0.017,-0.008 0.021,-0.055 0.022,-0.079 0.021,-0.087 0.018,-0.085 0.015,-0.076 0.012,-0.064 0.009,-0.052 0.006,-0.040 0.004,-0.029 0.003,-0.020 0.001,-0.013 0.000,-0.007-0.000,-0.003-0.000,-0.000-0.001,0.001-0.001,0.002-0.001,0.003-0.001,0.003-0.001,0.002-0.000,0.002-0.000,0.002-0.000,0.001-0.000,0.001-0.000,0.001-0.000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244.000 351.000,'0.050'0.000,"0.076"0.000,0.085 0.000,0.083 0.000,0.075 0.000,0.063 0.000,0.051 0.000,-0.384 0.000,0.198 0.000,1.152 0.000,0.355 0.000,0.137 0.000,-0.008 0.000,-0.097 0.000,-0.144 0.000,-1.379 0.000,1.276 0.000,-0.174 0.000,-0.134 0.000,-0.165 0.000,-0.178 0.000,-0.171 0.000,-0.151 0.000,-0.126 0.000,-0.100 0.000,-0.075 0.000,-0.054 0.000,0.236 0.000,0.137 0.000,0.064 0.000,0.014 0.000,-0.018 0.000,-0.036 0.000,-0.044 0.000,-0.045 0.000,-0.042 0.000,-0.036 0.000,0.425 0.000,0.235 0.000,0.085 0.000,-0.015 0.000,-0.077 0.000,-0.110 0.000,-0.122 0.000,-0.119 0.000,-0.109 0.000,-0.093 0.000,-0.076 0.000,-0.414 0.000,0.403 0.000,-0.006 0.000,-0.016 0.000,-0.021 0.000,-0.023 0.000,-0.022 0.000,-0.243 0.000,0.309 0.000,-0.022 0.000,-0.046 0.000,-0.057 0.000,-0.058 0.000,-0.055 0.000,-0.047 0.000,-0.039 0.000,-0.031 0.000,-0.023 0.000,-0.016 0.000,-0.011 0.000,-0.006 0.000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1-01T16:03:08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8000.982 3181.989 767,'6.229'0.000'0,"-0.135"0.000"0,0.085 0.000-5,4.063 0.000 3,-3.607 0.000 0,3.810 0.000 0,0.528 0.000 0,-0.175 0.000 0,-4.646 0.000 1,4.217 0.000 0,1.525 0.000-1,3.791 0.000 3,-0.036 0.000 0,-0.747 0.000-5,-1.111 0.000 1,-1.845 0.000 1,-2.167 0.000 3,-2.149 0.000 1,2.086 0.000 1,-3.676 0.000-1,0.008 0.000-1,3.784 0.000 4,-2.013 0.000 1,1.271 0.000-8,0.928 0.000-1,0.294 0.000 0,0.839 0.000 0,1.146 0.000 0,1.276 0.000 1,0.670 0.000 1,1.999 0.000-1,2.137 0.000-1,9.710 0.000-1,4.405 0.000-1,3.798 0.000-1,3.092 0.000-2,-2.728 0.000 0,0.056 0.000 1,-8.296 0.000 1,6.446 0.000-1,-5.219 0.000 6,-5.711 0.000 10,-5.515 0.000-3,-4.917 0.000 3,-4.128 0.000 0,-3.289 0.000-6,-0.052 0.000-2,1.173 0.000 4,-0.753 0.000 2,3.267 0.000 3,5.162 0.000 0,5.846 0.000-15,-1.139 0.000 0,3.370 0.000 0,3.262 0.000-1,10.098 0.000-3,6.214 0.000 1,10.667 0.000-3,4.523 0.000 1,-12.634 0.000 4,-1.655 0.000 0,-2.436 0.000 1,5.354 0.000 0,-6.895 0.000 1,-9.382 0.000 7,-5.371 0.000 3,-5.368 0.000-2,-4.078 0.000 29,-3.413 0.000-17,-2.746 0.000-10,-2.119 0.000-5,2.751 0.000 2,-0.948 0.000 0,0.250 0.000 7,-0.761 0.000-6,0.160 0.000-5,-0.787 0.000 0,2.514 0.000 0,-2.273 0.000 1,1.890 0.000 0,1.870 0.000-3,0.899 0.000 0,2.437 0.000-1,-2.313 0.000 1,0.862 0.000-1,4.843 0.000 1,1.483 0.000 1,1.305 0.000 0,5.926 0.000 1,-1.606 0.000-2,-2.785 0.000-1,0.237 0.000-1,-5.317 0.000 4,-1.101 0.000 12,-1.310 0.000-12,3.251 0.000 1,-2.455 0.000-1,-5.666 0.000 2,-1.180 0.000 4,-1.035 0.000 0,1.597 0.000 1,-1.072 0.000-2,1.255 0.000-1,2.550 0.000 0,1.099-0.668-6,0.125-1.012 1,1.575-0.462-1,2.311-0.088 0,-4.171 0.685 4,0.517 0.127-3,0.419 0.158 0,5.326-0.148-1,-1.108 0.322 0,-5.342 0.214 2,0.117-0.253 0,0.399-0.363 0,3.414-0.666 9,-0.718-0.030-10,-4.114 0.292 1,-0.936-0.250-1,-0.967-0.313 1,1.899-0.780 2,-0.211 0.131 5,-2.365 0.820-4,0.285 0.250 0,0.438 0.274-1,1.489-0.374-1,0.596-0.592-1,0.546-0.809 0,0.576-0.526-1,-0.317-0.021 0,-2.043 0.634 1,-0.696 0.291 0,-0.760 0.356 0,2.457-0.321 1,-1.169 0.718 5,-3.694 0.998-3,-0.586 0.310 0,-0.504 0.272 0,1.802 0.132 1,-0.403 0.327-2,0.220-0.329 1,1.698-0.733-1,-0.267-0.194-1,-0.060-0.105-2,-0.434 0.037 0,-0.658 0.130 1,-0.766 0.184-1,-0.058 0.067 1,-1.264 0.280 1,2.702-0.287 0,-1.716 0.621 3,-0.882 0.888 1,0.478-0.082-3,5.238-0.061-1,-3.486-0.035-1,1.273-0.004 1,-0.856-0.008-1,0.286-0.003 0,-1.319-0.002 0,-0.223-0.001 1,-0.300-0.001 1,0.994-0.001-2,1.355-0.000 1,3.328-0.000 1,0.217 0.000-3,-3.457 0.001 0,0.354 0.000 1,0.481 0.000-1,5.021 0.000 3,0.571 0.000-3,-4.530 0.000 1,-0.157 0.000-1,-0.185 0.000 2,3.662 0.000 0,-1.023 0.000 0,-1.721 0.000 0,-1.988 0.000 0,-1.974 0.000 2,-1.788 0.000 0,2.252 0.000 1,-2.035 0.000-2,2.844 0.000 4,2.308 0.000 2,-5.779 0.000-9,5.396 0.000-1,-1.840 0.000 0,-1.097 0.000 2,-0.375 0.000 1,-0.791 0.000 3,2.987 0.000 0,-1.288 0.000-5,-1.606 0.000 2,-0.883 0.000 0,-0.070 0.000 1,1.796 0.000 1,-1.626 0.000-1,0.499 0.000-2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1-01T16:03:15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488.982 3513.989 767,'6.058'0.000'0,"0.247"0.000"0,0.707 0.000 0,0.113 0.000 0,-0.073 0.000 0,-0.079 0.000 0,-0.042 0.000 0,-0.043 0.000 0,0.995 0.000-17,3.789 0.000 17,6.258 0.000 0,6.192 0.000-2,5.600 0.000-5,-7.230 0.000 1,0.050 0.000 1,-0.540 0.000 1,0.442 0.000-1,-1.922 0.000 1,-2.181 0.000 1,-1.112 0.000 2,-1.362 0.000 4,-3.002 0.000 2,-1.253 0.000 6,-1.204 0.000-7,1.084 0.000-1,-2.061 0.000 0,-1.859 0.000 0,3.123 0.000-1,-4.003 0.000-2,-0.141 0.000 1,1.470 0.000-1,-0.610 0.000 2,-1.252 0.000 3,2.227 0.000-2,-0.154 0.000-5,0.709 0.000 0,4.575 0.000-1,2.711 0.000-1,-1.470 0.000 1,1.998 0.000 4,2.062 0.000-5,2.467 0.000 0,2.638 0.000-1,2.636 0.000 0,17.201 1.336-3,6.533 2.025-1,-8.770-0.140 2,1.240 0.216 0,0.719-0.041 1,7.460 0.235-1,0.055-0.452 1,-1.511 0.582 3,-2.402 1.200 0,-0.634 0.983 6,-6.653-0.235 2,-10.834-1.333 0,-4.406-0.592-1,-3.860-0.635 0,-3.909-0.693 18,-2.697-0.539-13,-1.395-0.357-3,-2.939-0.510 3,-2.480-0.403-1,1.737-0.181-3,-2.281-0.953-3,-0.654-0.021 1,1.443 0.240 1,-1.154 0.175-3,0.183 0.090-3,0.647 0.020 1,2.265-0.008 3,0.242-0.004-3,4.580-0.001-3,1.128-0.001 0,2.150-0.000-1,1.645-0.000 1,0.738-0.000-1,0.056-0.000 1,-0.431-0.000-1,9.069-0.000 0,2.547-0.000 0,-7.261 0.000 8,1.659 0.000-2,1.876-0.000-4,4.827 0.000 0,2.449 0.000-1,2.252 0.000-2,4.496 0.000 0,3.212 0.000 0,13.203 0.000-1,0.826 0.000 0,-5.142 0.000 5,-7.523 0.000 0,-8.605 0.000 1,-8.508 0.000 1,-7.704 0.000 0,-6.540 0.000 0,-5.260 0.000 0,-1.517 0.000 0,-14.716 0.000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1-01T16:03:1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11348.982 3151.989 767,'6.468'0.000'0,"1.059"0.000"0,-1.370 0.000 0,0.140 0.000 0,3.359 0.000-9,3.976 0.000 7,-2.381 0.000 1,5.320 0.000-3,26.551 0.000-5,15.207 0.000-6,-10.012 0.000 3,5.706 0.000-2,5.303 0.000-1,25.272 0.000-5,9.362 0.000 0,17.675 0.000 1,4.454 0.000 2,-32.630 0.000 9,-1.544 0.000 0,-1.881 0.000 2,18.134 0.000 2,-2.316 0.000 0,-22.751 0.000 8,-4.109 0.000-1,-4.293 0.000 2,-5.382 0.000 3,-5.905 0.000-1,-5.999 0.000 0,2.240 0.000 2,-9.256 0.000-2,-6.060 0.000 14,-8.491 0.000 5,-4.759 0.000 23,-2.080 0.000-34,-3.797 0.000-15,-2.077 0.000 0,-1.928 0.000 0,-2.341 0.000 0,-0.906 0.000 2,0.040 0.000 2,-1.649 0.000-1,1.877 0.000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11-01T16:03:1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6461.982 3121.989 767,'6.537'0.000'0,"-0.158"0.000"0,-0.102 0.000 0,0.000 0.000 0,1.104 0.000-9,-1.360 0.000 8,8.970 0.000-2,6.728 0.000-1,-1.055 0.000 0,3.531 0.000-2,3.322 0.000 0,-0.052 0.000-1,1.590 0.000 0,12.451 0.000-1,-0.754 0.000 0,-12.318 0.000 3,-1.238 0.000 6,-1.205 0.000 0,3.796 0.000 1,-3.371 0.000 0,-7.673 0.000 0,-2.350 0.000 0,-2.210 0.000-1,2.253 0.552 9,0.171 0.865 7,-3.799 0.004-13,-0.708 0.138-4,-0.838 0.025-1,-0.893-0.057 0,-0.888-0.113 1,-0.844-0.147-1,1.174 0.060 4,-0.765-0.262 0,-1.521-0.327 1,-0.080-0.168-2,0.086-0.147 0,2.789-0.087-1,0.877-0.151-2,1.536 0.561-1,1.798 0.940 1,-0.941 0.192 0,-0.206 0.083-1,-0.319 0.013 0,-1.618-0.227 1,-1.801-0.284-1,-1.765-0.297 4,-1.598-0.280-1,2.459 0.188-1,-1.530-0.594 0,0.024-0.701 0,-1.083 0.051 0,0.485 1.465 4,-0.222 2.054 3,0.484 0.463-4,0.727 0.211-4,-0.317-0.458-1,0.113-0.313 0,-0.013-0.412 1,-0.097-0.453 0,-0.146-0.451 1,1.292-0.225-1,-0.152-0.517 0,-1.450-0.513 0,0.666-0.216 1,0.871-0.175 4,2.023-0.136-3,0.254-0.127-3,0.980-0.098 0,-0.422-0.054 0,-0.588-0.021 2,-0.636 0.000 1,-1.728 0.025 0,-0.898 0.016 0,-0.883 0.018 0,4.184-0.036 1,-2.077 0.062-2,2.999 0.033 3,-0.933 0.025-1,-4.476 0.006-2,0.763 0.001-1,0.386 0.001-1,-0.721 0.000 1,-0.008 0.000 0,-0.082-0.000 0,1.420 0.001 1,-0.892-0.001 0,-1.040-0.001 0,2.946 0.001 0,-1.478-0.001 0,-1.467-0.003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181.000 54.000,'0.015'0.000,"0.022"0.000,0.025 0.000,0.024 0.000,0.021 0.000,0.018 0.000,0.014 0.000,0.011 0.000,0.008 0.000,0.005 0.000,0.003 0.000,0.002 0.000,0.001 0.000,-0.000 0.000,-0.000 0.000,-0.001 0.000,-0.001 0.000,-0.001 0.000,-0.001 0.000,-0.001 0.000,-0.000 0.000,-0.000 0.000,-0.000 0.000,-0.000 0.000,-0.000 0.000,-0.000 0.000,-0.000 0.000,0.000 0.000,0.000 0.000,0.000 0.000,0.000 0.000,0.000 0.000,0.000 0.000,0.000 0.000,0.000 0.000,0.000 0.000,0.000 0.000,0.000 0.000,0.000 0.000,0.000 0.000,0.000 0.000,0.000 0.000,0.000 0.000,0.047 0.000,0.098 0.000,0.114 0.000,0.115 0.000,0.108 0.000,0.095 0.000,-0.568 0.000,0.033 0.000,1.739 0.000,0.412 0.000,0.096 0.000,-0.109 0.000,-0.228 0.000,-0.283 0.000,-0.294 0.000,-0.277 0.000,-1.019 0.000,1.342 0.000,0.178 0.000,0.039 0.000,-0.052 0.000,-0.107 0.000,-0.134 0.000,-0.142 0.000,-0.136 0.000,-0.973 0.000,1.539 0.000,0.349 0.000,0.150 0.000,0.007 0.000,-0.089 0.000,0.263 0.009,-0.128 0.014,-0.246 0.017,-0.303 0.017,-0.317 0.016,-0.303 0.014,-0.272 0.012,-0.231 0.009,-0.540-0.087,0.567 0.079,0.015-0.009,-0.005-0.012,-0.018-0.013,-0.025-0.013,-0.028-0.012,0.485-0.010,0.302-0.010,0.176-0.008,0.083-0.006,0.017-0.004,-1.352-0.002,2.001-0.001,0.553-0.002,-2.247 0.001,3.402-0.003,-0.122-0.000,-0.422 0.000,-0.565 0.000,-0.600 0.001,-0.566 0.001,-0.495 0.001,-0.408 0.001,-0.318 0.000,-0.236 0.000,-0.165 0.000,-0.107 0.000,-0.063 0.000,-0.016 0.000,0.010 0.000,0.026 0.000,0.033 0.000,0.035-0.000,0.033-0.000,0.029-0.000,0.024-0.000,0.019-0.000,0.015-0.000,0.010-0.000,0.007-0.000,0.004-0.000,0.002-0.000,0.001 0.000,-0.000-0.000,-0.001 0.000,-0.001 0.000,-0.014 0.000,-0.014 0.000,-0.015 0.000,-0.015 0.000,-0.014 0.000,-0.012 0.000,-0.009 0.000,-0.007 0.000,-0.005 0.000,-0.004 0.000,-0.003 0.000,-0.001 0.000,-0.001 0.000,-0.000 0.000,0.000 0.000,0.000 0.000,0.000 0.000,0.022 0.000,-0.025 0.000,0.057 0.000,0.064 0.000,2.430 0.000,0.780 0.000,0.264 0.000,-0.086 0.000,-0.303 0.000,-0.420 0.000,-0.464 0.000,-0.458 0.000,-0.160 0.000,-0.178 0.000,-0.067 0.000,0.006 0.000,0.050 0.000,0.073 0.000,0.080 0.000,0.077 0.000,0.069 0.000,-1.554 0.000,0.043 0.000,2.926 0.000,0.529 0.000,0.096 0.000,-0.181 0.000,-0.462-0.010,-0.463-0.015,-0.484-0.017,-0.460-0.017,-0.410-0.016,-0.346-0.014,-0.279-0.012,-0.215-0.009,-0.532 0.089,0.791-0.081,0.174 0.010,0.112 0.013,0.063 0.014,0.028 0.014,0.003 0.013,-0.013 0.011,-0.023 0.009,-0.027 0.007,-0.028 0.005,-0.123 0.004,-0.467 0.002,0.131 0.000,1.986-0.009,0.331-0.016,0.029-0.020,-0.162-0.020,-0.268-0.019,-0.313-0.016,-0.316-0.014,-0.292-0.011,-0.254-0.008,-0.210-0.006,-0.166-0.004,-0.125-0.002,-0.089-0.001,-0.060-0.001,-0.604 0.105,3.014-0.415,1.429-0.153,0.851-0.067,0.409-0.005,0.650-0.042,-0.407 0.063,-0.630 0.077,-0.727 0.080,-0.735 0.076,-0.686 0.068,-0.384 0.070,-0.456 0.066,-0.469 0.059,-0.443 0.050,-0.393 0.040,-0.333 0.031,-0.741 0.036,1.018-0.009,0.038 0.017,-0.053 0.010,-0.105 0.005,-0.128 0.002,-0.132-0.000,0.045-0.087,-0.037-0.048,-0.077-0.019,-0.096 0.000,-0.098 0.012,0.120 0.016,0.050 0.021,0.009 0.020,-0.017 0.018,0.034 0.017,0.023 0.010,-0.029 0.008,-0.059 0.006,-0.075 0.004,-0.073 0.003,-0.095 0.002,-0.089 0.001,-0.078 0.000,-0.065-0.000,-0.052-0.000,-0.039-0.001,-0.029-0.001,-0.019-0.001,-0.012-0.001,-0.007-0.000,-0.003-0.000,0.275-0.000,0.145-0.000,0.056-0.000,-0.003-0.000,-0.038-0.000,-0.056-0.000,-0.062 0.000,-0.060 0.000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71.000 390.000,'0.023'0.005,"0.035"0.007,0.039 0.008,0.038 0.008,0.034 0.007,0.029 0.006,0.023 0.005,0.018 0.004,0.013 0.003,0.009 0.002,0.006 0.001,0.003 0.001,0.001 0.000,0.000 0.000,-0.001-0.000,-0.001-0.000,-0.001-0.000,-0.001-0.000,-0.001-0.000,0.014-0.005,0.021-0.007,0.024-0.008,0.024-0.008,0.021-0.007,0.018-0.006,0.015-0.005,-0.294-0.007,1.140 0.003,0.559-0.002,0.389-0.001,0.251-0.001,0.964-0.001,0.265-0.000,-0.027-0.000,-0.213 0.000,-0.316 0.000,-0.358 0.000,-2.220 0.001,-0.004 0.000,2.022-0.001,-0.183 0.000,-0.242 0.000,-0.263 0.000,-0.258 0.000,-0.237 0.000,-0.207 0.000,-0.173 0.000,-0.795 0.000,1.056 0.000,0.075 0.000,0.038 0.000,0.012 0.000,-1.126-0.000,1.303 0.000,0.151-0.000,0.069 0.000,0.011 0.000,-0.027 0.000,-0.049 0.000,0.724-0.000,0.280 0.000,0.034 0.000,-0.121 0.000,-2.134 0.000,2.123 0.000,-0.133 0.000,-0.204 0.000,-0.231 0.000,-1.672 0.000,1.289 0.000,-0.219 0.000,-0.224 0.000,-0.211 0.000,-0.188 0.000,-0.160 0.000,-0.131 0.000,-0.419 0.000,0.026 0.000,1.232 0.000,0.584 0.000,0.468 0.000,0.361 0.000,0.267 0.000,-2.383 0.000,2.430 0.000,-0.032 0.000,-0.174 0.000,-0.080 0.000,-0.361 0.000,-0.376 0.000,-0.215 0.010,-0.437 0.016,-0.378 0.018,-0.311 0.018,-0.243 0.016,-0.182 0.014,-0.129 0.011,-0.085 0.009,-0.038-0.070,-0.016-0.021,0.678 0.082,0.232-0.013,0.072-0.016,-0.033-0.016,-0.095-0.015,-0.125-0.013,-0.133-0.010,-0.127-0.008,-0.112-0.006,-0.323-0.005,0.593 0.001,0.250-0.002,0.394-0.002,0.046-0.001,-0.054-0.000,-0.109 0.000,-0.134 0.000,-0.137 0.001,-0.127 0.001,-0.088 0.001,0.117 0.000,0.107 0.000,-0.702 0.001,0.948-0.000,0.109 0.000,0.077 0.000,-1.055 0.000,1.360-0.000,-0.084 0.000,-0.155 0.000,-0.187 0.000,-0.193 0.000,-0.182 0.000,-0.161 0.000,-0.180-0.000,-0.063-0.000,-0.041 0.000,-0.024 0.000,0.130-0.000,0.100 0.000,0.120 0.000,-0.602-0.000,1.017 0.000,0.211 0.000,0.082 0.000,-0.007 0.000,-0.063 0.000,-0.094 0.000,-0.772 0.000,0.651 0.000,-0.026 0.000,-0.063 0.000,-0.599 0.000,0.687 0.000,-0.086 0.000,-0.099 0.000,-0.100 0.000,-0.093 0.000,-0.082 0.000,-0.091 0.000,-0.090 0.000,-0.083 0.000,-0.072 0.000,-0.060 0.000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62.000 432.000,'0.020'-0.007,"0.030"-0.010,0.034-0.011,0.033-0.011,0.030-0.010,0.026-0.009,0.021-0.007,0.016-0.005,0.011-0.004,0.008-0.003,0.005-0.002,0.003-0.001,0.001-0.000,0.000-0.000,-0.001 0.000,-0.001 0.000,-0.001 0.000,-0.001 0.000,-0.001 0.000,-0.001 0.000,-0.001 0.000,-0.000 0.000,-0.000 0.000,-0.000 0.000,-0.000 0.000,-0.000 0.000,0.063 0.012,0.128 0.008,0.149 0.010,0.155 0.008,0.067 0.010,0.031 0.009,0.006 0.007,-0.010 0.005,-0.019 0.004,-0.023 0.003,-0.023 0.002,-0.022 0.001,-0.580-0.004,0.064-0.009,2.856-0.291,0.983-0.118,0.351-0.034,-0.062 0.020,-0.306 0.051,-0.426 0.065,-2.961 0.263,2.814-0.183,-0.324 0.062,-0.416 0.053,-0.435 0.043,-0.408 0.033,-0.355 0.024,-1.249 0.019,1.292-0.001,-0.073 0.010,-0.157 0.005,-0.195 0.002,-0.203 0.000,-0.190-0.001,-0.609-0.010,0.016-0.000,1.304 0.008,0.386-0.002,0.231-0.002,0.117-0.002,0.037-0.001,-1.827-0.003,1.729 0.001,-0.157-0.001,-0.207-0.001,-0.221-0.000,-0.210-0.000,-0.186-0.000,-0.935 0.000,1.114-0.000,0.033 0.000,-0.064 0.000,-0.120 0.000,-0.146 0.000,-0.151 0.000,-0.142 0.000,-0.604 0.000,0.618-0.000,-0.041 0.000,-0.070 0.000,-0.082 0.000,-0.083 0.000,-0.078 0.000,-0.047 0.000,-0.059 0.000,-0.045 0.000,-0.032 0.000,-0.022-0.000,-0.014 0.000,-0.007 0.000,-0.003 0.000,-0.000 0.000,0.002 0.000,0.036 0.000,0.063 0.000,0.071 0.000,0.070 0.000,0.064 0.000,0.054 0.000,0.057 0.000,0.006 0.000,-0.037 0.000,-0.061 0.000,-0.072 0.000,-0.073 0.000,-0.067 0.000,-0.059 0.000,-0.049 0.000,-0.039 0.000,-0.029 0.000,-0.021 0.000,0.008 0.000,0.026 0.000,0.035 0.000,0.039 0.000,0.037 0.000,0.034 0.000,0.029 0.000,0.024 0.000,0.034 0.000,-0.004 0.000,-0.012 0.000,-0.016 0.000,-0.017 0.000,-0.016 0.000,-0.014 0.000,-0.011 0.000,-0.219 0.000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253.000 649.000,'0.013'0.000,"0.019"0.000,0.021 0.000,0.021 0.000,0.019 0.000,0.016 0.000,0.013 0.000,0.010 0.000,0.007 0.000,0.005 0.000,0.003 0.000,0.002 0.000,0.001 0.000,0.000 0.000,-0.000 0.000,-0.001 0.000,-0.001 0.000,-0.001 0.000,-0.001 0.000,-0.000 0.000,-0.000 0.000,-0.000 0.000,-0.000 0.000,-0.000 0.000,-0.000 0.000,-0.000 0.000,0.000 0.000,0.000 0.000,-0.033 0.000,0.442 0.000,0.165 0.000,0.073 0.000,0.008 0.000,-0.035 0.000,-0.061 0.000,-0.074 0.000,-0.077 0.000,-0.074 0.000,-0.067 0.000,-0.040 0.000,-0.061 0.000,-0.050 0.000,-0.040 0.000,-0.030 0.000,-0.021 0.000,-0.014 0.000,-0.009 0.000,-0.005 0.000,-0.002 0.000,0.000 0.000,0.002 0.000,0.002 0.000,0.017 0.000,0.024 0.000,0.027 0.000,0.027 0.000,0.025 0.000,0.021 0.000,0.051 0.000,0.052 0.000,0.031 0.000,0.018 0.000,-0.005 0.000,-0.015 0.000,-0.021 0.000,-0.187 0.012,0.448 0.068,0.093 0.030,0.028 0.013,-0.017 0.001,-0.046-0.007,0.208 0.003,0.177-0.020,0.213-0.021,-0.026-0.022,-0.022-0.015,-0.070-0.013,-0.096-0.010,-0.105-0.008,-0.103-0.006,-0.685-0.004,1.499-0.001,0.303-0.003,0.066-0.002,-0.086-0.001,-0.581 0.001,-0.128 0.000,-0.135 0.000,-0.861 0.005,0.979 0.091,-0.194 0.054,-0.195 0.032,-0.181 0.016,-0.158 0.005,-0.131-0.003,-0.104-0.007,-0.079-0.010,-0.165-0.146,0.621 0.131,0.309-0.030,-0.797-0.112,0.848 0.068,0.023-0.022,-0.050-0.019,-0.094-0.016,-0.116-0.013,-0.122-0.010,-0.118-0.007,-0.106-0.005,-0.054-0.004,-0.079-0.002,-0.056-0.001,-0.038 0.000,-0.023 0.001,-0.012 0.001,-0.004 0.001,0.001 0.001,0.004 0.001,-0.148 0.002,0.324-0.001,0.096 0.000,0.051 0.000,0.018 0.000,-0.004 0.000,-0.018 0.000,-0.048 0.000,-0.054 0.000,-0.057 0.000,-0.055 0.000,-0.050 0.000,-0.042-0.000,-0.034 0.000,-0.027-0.000,-0.020 0.000,-0.014 0.000,0.002 0.008,0.007 0.013,0.011 0.014,0.013 0.014,0.013 0.013,0.012 0.011,0.011 0.009,0.009 0.007,0.007 0.005,0.005 0.004,0.016-0.005,0.019-0.011,0.021-0.014,0.020-0.014,0.017-0.013,0.015-0.012,-0.237-0.018,0.471 0.172,0.120 0.069,0.053 0.025,0.006-0.004,-0.024-0.023,-0.042-0.033,-0.520-0.175,0.521 0.139,-0.057-0.027,-0.081-0.022,-0.091-0.017,-0.090-0.013,-0.082-0.009,-0.071-0.006,-0.059-0.003,-0.046-0.002,-0.035-0.000,-0.025 0.000,-0.003-0.064,0.249 0.142,0.117 0.028,0.053 0.003,0.008-0.013,-0.021-0.022,-0.037-0.026,-0.045-0.026,-0.047-0.025,-0.044-0.022,-0.039-0.018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1060.000 893.000,'0.017'0.000,"0.026"0.000,0.030 0.000,0.030 0.000,0.027 0.000,0.023 0.000,0.019 0.000,0.015 0.000,0.011 0.000,0.008 0.000,0.005 0.000,0.003 0.000,0.001 0.000,0.000 0.000,-0.000 0.000,-0.001 0.000,-0.001 0.000,-0.001 0.000,-0.001 0.000,0.001 0.000,0.007 0.000,0.009 0.000,0.009 0.000,0.008 0.000,0.007 0.000,0.006 0.000,0.005 0.000,0.004 0.000,0.003 0.000,0.002 0.000,0.671 0.012,0.624 0.019,0.542 0.022,0.449 0.023,0.357 0.021,0.271 0.019,-2.548-0.093,2.633 0.099,-0.259-0.009,-0.387-0.014,-0.436-0.017,-0.433-0.017,-0.397-0.016,-0.304-0.001,-0.221 0.009,-0.152 0.014,-0.097 0.016,-0.054 0.016,-0.023 0.015,-0.400-0.096,0.659 0.110,0.249 0.041,0.212 0.047,0.174 0.049,-1.071-0.209,1.807 0.258,0.211-0.014,0.021-0.031,-0.102-0.040,-0.173-0.043,-0.907-0.091,0.663 0.032,-0.307-0.039,-0.309-0.032,-0.284-0.025,-0.245-0.018,-0.201-0.013,-0.157-0.008,-0.116-0.005,-0.082-0.002,0.014-0.000,0.077 0.000,0.107 0.001,0.118 0.001,0.116 0.001,0.106 0.001,0.091 0.001,0.074 0.001,-0.675 0.002,1.297-0.001,0.316 0.001,0.120 0.000,0.128 0.015,-0.205 0.023,-0.272 0.025,-0.289 0.024,-0.273 0.022,-0.239 0.018,-0.627-0.104,0.467 0.095,-0.093-0.011,-0.083-0.015,-0.070-0.017,-0.056-0.017,-0.147-0.038,0.464 0.018,0.103-0.012,0.021-0.010,-0.032-0.007,-0.063-0.005,-0.077-0.004,-0.457-0.000,0.011-0.000,0.854-0.003,0.102-0.001,-0.026-0.000,-0.100 0.000,-0.137 0.000,-0.146 0.001,-0.139 0.001,-0.123 0.001,-0.102 0.000,-0.080 0.000,-0.095 0.001,0.522-0.000,0.145 0.000,0.036 0.000,-0.034 0.000,-0.075 0.000,-0.094 0.000,-0.098 0.000,-0.092 0.000,-0.081 0.000,-0.067 0.000,-0.053-0.000,-0.040 0.000,-0.029 0.000,0.224-0.000,0.209 0.000,0.166 0.000,0.258 0.000,0.057 0.000,0.001 0.000,-0.035 0.000,-0.056 0.000,0.068 0.000,-0.103 0.000,-0.136 0.000,-0.145 0.000,-0.137 0.000,-0.120 0.000,-0.099 0.000,-0.078 0.000,-0.192 0.000,0.451 0.000,0.156 0.000,0.090 0.000,0.041 0.000,0.006 0.000,-0.017 0.000,-0.031 0.000,-0.037 0.000,-0.196 0.000,-0.313 0.000,1.575 0.000,0.392 0.000,0.128 0.000,-0.051 0.000,-0.237 0.000,-0.221 0.000,-0.244 0.000,-0.243 0.000,-0.225 0.000,-0.198 0.000,-0.697 0.000,0.018 0.000,1.244 0.000,0.361 0.000,0.250 0.000,0.161 0.000,0.352 0.000,0.039 0.000,-0.143 0.000,-0.251 0.000,-0.305 0.000,-0.318 0.000,-1.269 0.000,1.309 0.000,-0.174 0.000,-0.195 0.000,-0.191 0.000,-0.172 0.000,-0.146 0.000,-0.117 0.000,-0.520 0.000,0.430 0.000,-0.024 0.000,-0.028 0.000,-0.030 0.000,-0.028 0.000,-0.026 0.000,-0.309 0.000,0.038 0.000,0.313 0.000,1.585 0.000,0.439 0.000,0.107 0.000,-0.113 0.000,-0.246 0.000,-0.313 0.000,-0.333 0.000,-0.321 0.000,-0.290 0.000,-0.220 0.000,-0.129 0.000,-0.113 0.000,-0.094 0.000,-0.076 0.000,-0.256 0.000,0.017 0.000,0.940 0.000,0.302 0.000,0.142 0.000,0.033 0.000,-0.037 0.000,-0.076 0.000,-0.093 0.000,0.036 0.000,-0.093 0.000,-0.153 0.000,-0.175 0.000,-0.173 0.000,-0.156 0.000,-0.132 0.000,-0.106 0.000,-0.081 0.000,-0.058 0.000,-0.039 0.000,-0.025 0.000,-0.115 0.000,0.527 0.000,0.229 0.000,0.116 0.000,0.036 0.000,-0.018 0.000,-0.050 0.000,-0.066 0.000,-0.103 0.000,-0.085 0.000,-0.082 0.000,-0.074 0.000,-0.067-0.029,-0.057-0.046,-0.047-0.053,-0.037-0.054,-0.028-0.051,-0.176 0.186,0.376-0.194,0.089 0.010,0.030 0.023,-0.010 0.029,-0.035 0.032,-0.049 0.031,-0.055 0.028,-0.055 0.024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590.000 643.000,'0.061'0.000,"0.096"0.000,0.111 0.000,0.113 0.000,0.105 0.000,0.093 0.000,0.039 0.000,0.001 0.000,-0.023 0.000,-0.036 0.000,-0.043 0.000,-0.043 0.000,-0.041 0.000,-0.036 0.000,-0.030 0.000,-0.024 0.000,-0.256 0.000,1.204 0.000,0.468 0.000,0.200 0.000,0.017 0.000,-0.099 0.000,-1.519 0.000,1.434 0.000,-0.167 0.000,-0.220 0.000,-0.235 0.000,-0.227 0.000,-0.203 0.000,-0.469 0.000,-0.134 0.000,0.586 0.000,-0.018 0.000,-0.053 0.000,-0.071 0.000,-0.078 0.000,-0.076 0.000,-0.070 0.000,-0.190 0.000,-0.076 0.000,0.644 0.000,0.106 0.000,0.019 0.000,-0.036 0.000,-0.065 0.000,-0.077 0.000,-0.558 0.000,0.586 0.000,0.015 0.000,0.004 0.000,-0.003 0.000,-0.007 0.000,-0.009 0.000,-0.574 0.000,0.748 0.000,0.089 0.000,0.020 0.000,-0.026 0.000,-0.052 0.000,-0.065 0.000,-0.068 0.000,-0.065 0.000,-0.404 0.000,0.648 0.000,0.097 0.000,0.010 0.000,-0.048 0.000,0.018 0.000,-0.160 0.000,-0.168 0.000,-0.159 0.000,-0.139 0.000,-0.116 0.000,-0.091 0.000,-0.068 0.000,-0.048 0.000,-0.032 0.000,-0.019 0.000,-0.010 0.000,-0.003 0.000,0.001 0.000,0.004 0.000,0.005 0.000,0.005 0.000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155.000 871.000,'0.056'0.000,"0.086"0.000,0.097 0.000,0.095 0.000,0.087 0.000,0.074 0.000,0.436 0.000,0.307 0.000,0.173 0.000,0.074 0.000,0.005 0.000,-0.041 0.000,-0.068 0.000,0.148 0.139,-0.000 0.081,-0.096 0.037,-0.152 0.006,-0.178-0.014,-0.182-0.026,-0.173-0.033,-0.588-0.152,0.010-0.001,0.937 0.108,0.133-0.034,0.040-0.030,-0.023-0.025,-0.061-0.020,-0.081-0.015,-0.088-0.011,-0.086-0.008,-0.045-0.004,0.099-0.002,0.096-0.001,0.088-0.001,0.365-0.001,0.219 0.001,0.218 0.001,0.203 0.001,0.179 0.001,0.151 0.001,0.122 0.001,-2.080 0.005,2.539 0.079,0.023 0.038,-0.166 0.016,-2.366-0.108,2.322 0.110,-0.279-0.012,-0.356-0.017,-0.376-0.019,-0.359-0.019,-0.320-0.017,-0.733-0.034,0.796 0.013,0.051-0.010,0.010-0.008,-0.017-0.006,-0.034-0.004,-0.042-0.003,0.147-0.001,0.199-0.001,0.120-0.000,0.058-0.000,0.549-0.001,-0.121 0.001,-0.245 0.001,-0.301 0.001,-0.310 0.001,-0.290 0.001,-0.650 0.013,0.663 0.074,0.053 0.032,0.026 0.013,0.007-0.001,-0.006-0.009,-0.014-0.014,-0.880-0.085,2.477 0.073,0.663-0.021,0.182-0.019,-0.127-0.016,-0.305-0.013,-0.281-0.010,-0.310-0.007,-0.343-0.005,-0.336-0.003,-0.303-0.002,-0.259-0.001,-0.209-0.000,-0.891 0.004,0.015 0.000,0.291-0.001,1.170-0.002,0.125 0.000,-0.029 0.001,-0.124 0.001,-0.174 0.000,-0.192 0.000,-0.188 0.000,-0.881 0.001,1.845-0.000,0.589 0.000,0.348 0.000,0.169 0.000,0.044 0.000,-2.593-0.000,2.970 0.000,-0.094 0.000,-0.296 0.000,-0.395 0.000,-0.423 0.000,-0.405-0.000,-1.622-0.000,1.263 0.000,-0.263 0.000,-0.262-0.000,-0.242 0.000,-0.211 0.000,-0.174 0.000,-0.138 0.000,-0.105 0.000,-0.075 0.000,-0.018 0.000,0.027 0.000,0.050 0.000,0.061 0.000,0.064 0.000,0.061 0.000,0.055 0.000,0.048 0.000,-0.390 0.000,0.809 0.000,0.292 0.000,0.225 0.000,0.165 0.000,0.115 0.000,0.074 0.000,0.043 0.000,-1.440 0.000,2.113 0.000,0.120 0.000,-0.107 0.000,-0.242 0.000,-0.308 0.000,-0.325 0.000,-0.311 0.000,-1.077 0.000,1.454 0.000,0.392 0.000,0.400 0.000,1.133 0.000,0.758 0.000,0.439 0.000,0.205 0.000,-2.973 0.000,3.940 0.000,0.293 0.000,-0.076 0.000,-0.307 0.000,-0.433 0.000,-0.481 0.000,-0.476 0.000,-3.601 0.000,4.481 0.000,-0.107 0.000,-0.479 0.000,-0.670 0.000,-0.733 0.000,-0.712 0.000,-0.640 0.000,-1.687 0.000,1.237 0.000,-0.287 0.000,-0.269 0.000,-0.238 0.000,-0.201 0.000,-0.162 0.000,-0.359 0.000,0.643 0.000,0.186 0.000,0.127 0.000,0.079 0.000,0.042 0.000,-0.900 0.000,1.871 0.000,0.335 0.000,0.041 0.000,-0.151 0.000,-0.262 0.000,-0.314 0.000,-0.324 0.000,-0.307 0.000,-0.734 0.000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300.000 860.000,'2.000'0.000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687.000 869.000,'0.014'0.000,"0.022"0.000,0.025 0.000,0.024 0.000,0.022 0.000,0.018 0.000,0.015 0.000,0.011 0.000,0.008 0.000,0.006 0.000,0.004 0.000,0.002 0.000,0.001 0.000,0.000 0.000,-0.000 0.000,-0.001 0.000,-0.001 0.000,-0.001 0.000,-0.001 0.000,-0.001 0.000,-0.000 0.000,-0.000 0.000,-0.000 0.000,-0.000 0.000,-0.000 0.000,-0.000 0.000,-0.000 0.000,0.000 0.000,0.000 0.000,0.000 0.000,-0.121 0.000,0.360 0.000,0.157 0.000,0.101 0.000,-0.298 0.000,0.867 0.000,0.140 0.000,0.055 0.000,-0.002 0.000,-0.037 0.000,-0.055 0.000,-1.073 0.000,1.203 0.000,0.040 0.000,-0.069 0.000,-0.134 0.000,-0.168 0.000,-0.178 0.000,-0.172 0.000,-0.616 0.000,0.420 0.000,0.080 0.000,0.729 0.000,0.003 0.000,-0.100 0.000,-0.154 0.000,-0.939 0.000,0.667 0.000,-0.055 0.000,-0.056 0.000,-0.053 0.000,-0.549 0.000,0.655 0.000,-0.016 0.000,-0.054 0.000,-0.075 0.000,-0.083 0.000,-0.083 0.000,-0.400 0.000,0.398 0.000,-0.034 0.000,-0.044 0.000,-0.047 0.000,-0.046 0.000,-0.041 0.000,-0.018 0.000,0.086 0.000,0.172 0.000,0.026 0.000,-0.012 0.000,-0.035 0.000,-0.048 0.000,-0.052 0.000,-0.323 0.000,0.379 0.000,0.032 0.000,0.003 0.000,-0.016 0.000,-0.029 0.000,-0.118 0.000,-0.001 0.000,0.177 0.000,-0.036 0.000,-0.047 0.000,-0.049 0.000,-0.045 0.000,-0.039 0.000,-0.032 0.000,-0.025 0.000,-0.019 0.000,-0.013 0.000,-0.021 0.000,-0.010 0.000,-0.008 0.000,-0.006 0.000,-0.004 0.000,-0.003 0.000,-0.002 0.000,-0.001 0.000,-0.000 0.000,-0.000 0.000,0.000 0.000,0.000 0.000,0.000 0.000,-0.117 0.000,0.305 0.000,0.076 0.000,0.022 0.000,-0.013 0.000,-0.034 0.000,-0.043 0.000,-0.045 0.000,-0.043 0.000,-0.016 0.000,0.028 0.000,0.042 0.000,0.048 0.000,0.048 0.000,-0.322 0.000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860.000 310.000,'0.007'0.000,"0.010"0.000,0.011 0.000,0.011 0.000,0.010 0.000,0.008 0.000,0.007 0.000,0.005 0.000,0.004 0.000,0.002 0.000,0.001 0.000,0.001 0.000,0.000 0.000,-0.000 0.000,-0.000 0.000,-0.000 0.000,-0.000 0.000,-0.000 0.000,-0.000 0.000,-0.000 0.000,-0.000 0.000,-0.000 0.000,-0.000 0.000,-0.000 0.000,-0.000 0.000,0.000 0.000,0.000 0.000,0.000 0.000,0.000 0.000,0.000 0.000,0.000 0.000,0.000 0.000,0.000 0.000,0.000 0.000,0.000 0.000,0.000 0.000,0.000 0.000,0.000 0.000,0.000 0.000,0.000 0.000,0.042 0.000,0.120 0.000,0.291 0.000,0.140 0.000,0.091 0.000,0.053 0.000,0.025 0.000,0.004 0.000,-0.661 0.000,1.330 0.000,0.266 0.000,0.071 0.000,-0.055 0.000,-0.128 0.000,-0.163 0.000,-1.216 0.000,1.298 0.000,-0.065 0.000,-0.154 0.000,-0.196 0.000,-0.207 0.000,-0.196 0.000,-0.174 0.000,-0.146 0.000,-0.078 0.000,-0.021 0.000,0.012 0.000,0.032 0.000,0.042 0.000,0.045 0.000,-0.373 0.000,0.019 0.000,0.985 0.000,0.293 0.000,0.143 0.000,0.037 0.000,-0.034 0.000,-0.880 0.000,1.676 0.000,0.177 0.000,-0.086 0.000,-0.242 0.000,-0.319 0.000,-0.340 0.000,-0.325 0.000,-0.989 0.000,0.695 0.000,-0.181 0.000,-0.162 0.000,-0.138 0.000,-0.112 0.000,-0.087 0.000,-0.065 0.000,-0.046 0.000,-0.031 0.000,0.139 0.000,0.078 0.000,0.035 0.000,0.005 0.000,-0.014 0.000,-0.026 0.000,-0.030 0.000,-0.031 0.000,-0.196 0.000,0.370 0.000,0.144 0.000,0.108 0.000,0.078 0.000,-0.369 0.000,-0.176 0.000,1.252 0.000,0.253 0.000,0.124 0.000,0.033 0.000,-0.028 0.000,-1.443-0.003,2.220-0.075,0.366-0.036,0.125-0.016,-0.041-0.001,-0.146 0.008,-0.204 0.014,-0.004 0.014,-0.238 0.018,-0.310 0.017,-0.333 0.016,-0.324 0.013,-0.294 0.011,-0.248 0.008,-0.242 0.006,-0.198 0.005,-0.155 0.003,-0.115 0.002,-0.082 0.001,-0.054 0.000,-0.083-0.004,0.027-0.000,0.786 0.003,0.316-0.000,0.146-0.000,0.023-0.001,-0.060-0.000,-0.111-0.000,0.454-0.000,0.010-0.000,-0.133-0.000,-0.207-0.000,-0.234-0.000,-0.229-0.000,-0.206-0.000,-0.173 0.000,-0.138 0.000,-0.105 0.000,-0.075 0.000,-0.051 0.000,-0.031 0.000,-0.017 0.000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484.000 761.000,'0.010'0.006,"0.014"0.009,0.016 0.010,0.016 0.009,0.014 0.009,0.012 0.007,0.010 0.006,0.007 0.004,0.005 0.003,0.004 0.002,0.002 0.001,0.001 0.001,0.000 0.000,0.000 0.000,-0.000-0.000,-0.000-0.000,-0.000-0.000,-0.000-0.000,-0.000-0.000,-0.000-0.000,-0.000-0.000,-0.000-0.000,-0.000-0.000,-0.000-0.000,-0.000-0.000,-0.000 0.000,-0.000 0.000,0.000 0.000,0.000-0.000,0.000 0.000,0.000 0.000,0.000 0.000,0.000 0.000,0.000 0.000,0.000 0.000,0.000 0.000,0.000 0.000,0.000 0.000,0.000 0.000,0.000 0.000,0.000-0.000,0.000 0.000,0.000-0.000,0.000 0.000,0.000 0.000,0.000 0.000,0.204-0.001,0.334 0.007,0.387 0.009,0.393 0.009,0.367 0.008,0.324 0.007,0.272 0.006,0.219 0.005,0.228-0.002,-0.095-0.013,-0.236-0.016,-0.306-0.017,-0.326-0.016,-0.313-0.014,-0.970-0.026,0.857 0.010,-0.106-0.009,-0.123-0.007,-0.123-0.005,-0.114-0.003,-0.100-0.002,-0.083-0.001,-0.066-0.000,-0.591 0.003,0.002 0.000,0.673 0.010,0.020 0.021,-0.014 0.024,-0.034 0.024,-0.044 0.022,-0.047 0.019,-0.558-0.096,0.717 0.093,0.068-0.008,0.008-0.013,-0.031-0.015,-0.054-0.016,-0.064-0.015,-0.066-0.013,-0.063-0.011,-0.056-0.009,0.247-0.007,0.209-0.005,0.150-0.003,0.102-0.002,0.096-0.002,-0.106-0.001,-0.157-0.000,-0.177 0.000,-0.175 0.000,-0.161 0.000,-0.139 0.001,0.192 0.001,0.155 0.000,0.101 0.000,0.059 0.000,0.027 0.000,0.005 0.000,-0.053 0.000,-0.096 0.000,-0.113 0.000,-0.117 0.000,-0.111 0.000,-0.100 0.000,-0.085 0.000,-0.173-0.000,-0.077-0.000,0.822 0.000,0.189-0.000,0.060 0.000,-0.024 0.000,-0.073 0.000,-0.097-0.000,-0.103 0.000,-0.098 0.000,-0.086 0.000,-0.072 0.000,-0.057 0.000,-0.043 0.000,-0.030 0.000,-0.020 0.000,-0.012 0.000,-0.006 0.000,-0.002 0.000,-0.242 0.000,-0.072 0.000,1.774 0.000,0.789 0.000,0.415 0.000,0.140 0.000,-0.052 0.000,-0.176 0.000,-2.384 0.000,2.488 0.000,-0.197 0.000,-0.254 0.000,-0.271 0.000,-0.263 0.000,0.399 0.000,-0.071 0.000,-0.219 0.000,-0.289 0.000,-0.305 0.000,-0.288 0.000,-0.181 0.000,-0.140 0.000,-0.159 0.000,-0.159 0.000,-0.146 0.000,-0.127 0.000,-0.105 0.000,-0.286 0.000,0.011 0.000,0.619 0.000,0.130 0.000,0.029 0.000,-0.036 0.000,-0.074 0.000,-0.093 0.000,-0.526 0.000,0.664 0.000,0.023 0.000,-0.038 0.000,-0.074 0.000,-0.090 0.000,-0.094 0.000,-0.089 0.000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647.000 721.000,'0.005'0.004,"0.007"0.005,0.008 0.006,0.008 0.006,0.007 0.005,0.006 0.004,0.005 0.003,0.003 0.003,0.003 0.002,0.002 0.001,0.001 0.001,0.001 0.000,0.000 0.000,-0.000 0.000,-0.000-0.000,-0.000-0.000,-0.000-0.000,-0.000-0.000,-0.000-0.000,-0.000-0.000,-0.000-0.000,-0.000-0.000,-0.000-0.000,-0.000-0.000,-0.000 0.000,0.000 0.000,0.000 0.000,0.000 0.000,0.000 0.000,0.000 0.000,0.000 0.000,0.000 0.000,0.000 0.000,0.000 0.000,0.000 0.000,0.000 0.000,0.000 0.000,0.000 0.000,0.000 0.000,0.000 0.000,-0.000 0.000,0.000 0.000,0.000-0.000,0.000 0.000,0.000-0.000,0.000 0.000,0.000 0.000,0.000-0.000,0.000 0.000,0.000 0.000,-0.000-0.000,0.000 0.000,0.000 0.000,0.000-0.000,0.000 0.000,0.000 0.000,0.000 0.000,0.000-0.000,0.000 0.000,0.000 0.000,0.000 0.000,-0.000 0.000,0.000 0.000,0.000-0.000,0.000 0.000,0.000 0.000,0.000 0.000,0.000 0.000,0.000 0.000,0.000-0.000,0.000 0.000,0.000 0.000,-0.000-0.000,0.000 0.000,0.000 0.000,0.022-0.004,0.034-0.005,0.038-0.006,0.037-0.006,0.033-0.005,0.028-0.004,0.023-0.003,0.017-0.003,0.012-0.002,0.008-0.001,0.005-0.001,0.003-0.000,0.001-0.000,0.000 0.000,-0.001 0.000,-0.001 0.000,-0.001 0.000,-0.001 0.000,-0.001 0.000,-0.001 0.000,-0.001 0.000,-0.001 0.000,-0.000 0.000,-0.000 0.000,-0.000 0.000,-0.000 0.000,-0.237-0.000,0.024 0.000,0.843 0.000,0.350 0.000,0.355 0.000,0.029 0.000,-0.090-0.000,-0.159 0.000,-0.192 0.000,-0.183 0.000,-0.113 0.000,-0.114 0.000,-0.067 0.000,-0.141 0.000,-0.128 0.000,-0.110 0.000,-0.090 0.000,-0.070 0.000,-0.053 0.000,-0.037 0.000,-0.025 0.000,-0.012 0.000,-0.008 0.000,-0.003 0.000,0.001 0.000,0.003 0.000,0.004 0.000,0.005 0.000,0.004 0.000,0.004 0.000,0.003 0.000,0.003 0.000,0.002 0.000,0.001 0.000,0.001 0.000,0.001 0.000,0.000 0.000,0.000 0.000,0.000 0.000,0.014-0.022,0.034-0.035,0.039-0.040,0.040-0.041,0.037-0.038,0.033-0.034,0.028-0.028,0.022-0.023,0.017-0.018,0.013-0.013,0.100-0.088,0.019-0.011,-0.017 0.026,-0.038 0.046,-0.047 0.055,-0.049 0.056,-0.057 0.049,-0.026 0.025,-0.018 0.017,-0.012 0.010,-0.007 0.005,-0.004 0.001,-0.001-0.001,0.001-0.003,-0.095 0.062,-0.048 0.020,0.876-0.072,0.255 0.013,0.076 0.014,-0.043 0.014,-0.115 0.013,-0.152 0.011,-0.163 0.009,-0.158 0.007,-0.143 0.005,-0.420 0.005,0.402-0.030,0.027-0.046,0.057-0.042,-0.030-0.012,-0.046 0.002,-0.052 0.011,-0.053 0.016,-0.232 0.065,0.331-0.040,0.012 0.017,-0.023 0.016,-0.044 0.013,-0.054 0.011,-0.057 0.009,-0.054 0.006,-0.048 0.005,-0.041 0.003,-0.034 0.002,-0.006 0.001,-0.007 0.000,0.002-0.000,0.007-0.001,0.010-0.001,0.010-0.001,0.010-0.001,0.009-0.001,0.007-0.000,0.011-0.000,0.019-0.000,0.020-0.000,0.019-0.000,0.016-0.000,0.014-0.000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665.000 431.000,'0.000'-0.009,"0.000"-0.014,0.000-0.016,0.000-0.016,0.000-0.014,0.000-0.012,0.000-0.010,0.000-0.007,0.000-0.005,0.000-0.004,0.000-0.002,0.000-0.001,0.000-0.001,0.000-0.000,0.000 0.000,0.000 0.000,0.000 0.000,0.000 0.000,0.000 0.000,0.000 0.000,0.000 0.000,0.000 0.000,0.000 0.000,0.000 0.000,0.000 0.000,0.000 0.000,0.000 0.000,0.000 0.000,-0.024 0.045,-0.103-0.159,-0.051-0.082,-0.067-0.143,-0.009-0.065,0.010-0.042,0.022-0.025,0.029-0.011,0.032-0.002,0.128 0.463,-0.090-0.561,0.029-0.028,0.025 0.017,0.021 0.045,0.017 0.061,0.013 0.068,0.010 0.029,0.008 0.054,0.005 0.043,-0.004 0.313,0.000-0.009,0.008-0.618,0.001-0.085,-0.000 0.005,-0.001 0.061,-0.001 0.091,-0.001 0.103,-0.001 0.102,-0.001 0.093,-0.001 0.080,-0.001 0.066,-0.001 0.052,-0.000 0.039,-0.000 0.027,-0.000 0.018,-0.000 0.011,-0.000-0.010,0.000-0.028,0.000-0.035,0.000-0.037,0.000-0.036,0.000-0.033,0.000-0.033,0.000 0.006,0.000 0.018,0.000 0.024,0.000 0.025,0.000 0.024,0.000 0.022,0.000 0.018,0.000 0.015,0.000 0.011,0.000 0.008,0.000 0.006,-0.006-0.007,-0.009-0.013,-0.010-0.016,-0.010-0.016,-0.009-0.015,-0.007-0.013,-0.006-0.011,-0.005-0.009,-0.003-0.007,-0.002-0.005,-0.002-0.003,-0.001-0.002,-0.000-0.001,-0.000-0.000,0.000 0.000,0.005-0.000,0.009 0.007,0.010 0.008,0.010 0.008,0.009 0.007,0.008 0.006,0.006 0.005,0.005 0.004,0.003 0.003,0.002 0.002,0.001 0.001,0.001 0.001,0.000 0.000,-0.000 0.004,-0.000 0.001,-0.000 0.001,-0.000 0.001,-0.000 0.001,-0.000 0.001,-0.000 0.000,-0.000 0.000,-0.000 0.000,-0.000 0.000,-0.000 0.000,0.000 0.000,-0.000 0.000,0.000 0.000,-0.016-0.016,-0.025-0.032,-0.028-0.037,-0.028-0.037,-0.026-0.034,0.096 0.232,-0.198-0.521,-0.032-0.105,0.002-0.016,0.023 0.040,0.033 0.071,0.037 0.085,0.036 0.086,0.033 0.079,0.028 0.068,0.023 0.037,0.017 0.006,0.012-0.009,0.009-0.018,0.006-0.022,-0.013 0.164,-0.080-0.229,-0.077-0.140,-0.078-0.155,-0.130-0.335,-0.016-0.089,0.018-0.027,0.300 0.875,-0.240-0.796,0.022 0.046,0.021 0.079,0.018 0.096,0.015 0.101,0.187 0.545,-0.157-0.499,0.031 0.061,0.032 0.067,0.031 0.067,0.028 0.063,0.024 0.056,0.020 0.037,0.016 0.022,0.012 0.011,0.009 0.003,0.006-0.003,0.004-0.006,0.003-0.170,0.001-0.083,0.000-0.033,-0.001 0.001,-0.001 0.046,-0.001 0.041,-0.001 0.048,-0.001 0.048,-0.001 0.046,-0.001 0.041,-0.001 0.015,-0.000-0.032,-0.000-0.048,-0.000-0.057,-0.000-0.073,-0.000-0.050,-0.000-0.042,-0.000-0.112,0.000 0.032,0.000 0.055,0.000 0.064,0.000 0.075,0.000 0.075,0.000 0.068,0.000 0.058,0.000 0.047,0.000 0.036,0.000 0.026,0.000 0.018,0.000 0.006,0.000-0.025,0.000-0.034,0.000-0.037,0.000-0.036,0.000 0.199,0.000-0.324,0.000-0.039,0.000-0.004,0.000 0.017,0.000 0.030,0.000 0.035,0.000 0.013,0.000 0.014,0.000 0.007,0.000 0.002,0.000-0.001,0.000-0.003,0.000-0.004,0.000-0.004,0.000-0.004,0.000 0.103,0.000-0.016,0.000-0.144,0.000-0.037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534.000 768.000,'0.022'0.000,"0.034"0.000,0.038 0.000,0.037 0.000,0.034 0.000,0.028 0.000,0.023 0.000,0.017 0.000,0.013 0.000,0.008 0.000,0.005 0.000,0.003 0.000,0.001 0.000,0.000 0.000,-0.001 0.000,-0.001 0.000,-0.001 0.000,-0.001 0.000,-0.001 0.000,-0.001 0.000,-0.001 0.000,-0.001 0.000,-0.000 0.000,-0.000 0.000,-0.000 0.000,-0.000 0.000,-0.000 0.000,0.000 0.000,0.000 0.000,0.000 0.000,0.000 0.000,0.000 0.000,0.000 0.000,0.000 0.000,0.000 0.000,0.000 0.000,0.000 0.000,0.000 0.000,0.000 0.000,0.034-0.015,0.087-0.023,0.102-0.027,0.103-0.027,0.097-0.025,0.049-0.008,0.014 0.004,-0.009 0.012,-0.023 0.015,-0.028 0.015,-0.062 0.017,-0.065 0.016,-0.062 0.013,-0.055 0.011,-0.047 0.008,-0.038 0.006,-0.201 0.004,-0.065 0.001,0.769 0.000,0.285 0.002,0.157 0.001,0.061 0.001,-0.006 0.000,-1.061-0.003,1.354 0.004,-0.118-0.001,-0.200-0.001,-0.232-0.001,-0.230-0.001,-0.209-0.001,-0.177-0.000,-0.143-0.000,-0.109-0.000,-0.079-0.000,-0.054-0.000,-0.034-0.000,0.002-0.000,0.028 0.000,0.039 0.000,0.044 0.000,0.043 0.000,0.039 0.000,0.034 0.000,0.028 0.000,-0.243 0.000,0.856 0.000,0.247 0.000,0.066 0.000,-0.049 0.000,-0.114 0.000,-0.143 0.000,-0.148 0.000,-0.138 0.000,-0.538 0.000,0.440 0.000,-0.061 0.000,-0.068 0.000,-0.068 0.000,-0.062 0.000,-0.054 0.000,-0.044 0.000,-0.035 0.000,-0.026 0.000,-0.099 0.000,0.577 0.000,0.212 0.000,0.082 0.000,-0.005 0.000,-0.057 0.000,-0.084 0.000,-0.093 0.000,0.106 0.000,0.181 0.000,0.099 0.000,0.313 0.000,-0.054 0.000,-0.115 0.000,-0.146 0.000,-0.155 0.000,-0.149 0.000,-0.135 0.000,-0.115 0.000,-0.095 0.000,-0.087 0.000,0.005 0.000,0.026 0.000,0.039 0.000,0.073 0.000,-0.008 0.000,-0.025 0.000,-0.035 0.000,-0.039 0.000,-0.038 0.000,-0.245 0.000,0.662 0.000,0.205 0.000,0.113 0.000,0.047 0.000,0.003 0.000,-0.685 0.000,0.739 0.074,-0.008 0.042,-0.082 0.018,-0.123 0.002,-0.140-0.009,-0.141-0.015,-0.131-0.018,-0.115-0.018,-0.096-0.017,-0.065-0.014,-0.064-0.014,-0.044-0.011,-0.029-0.009,-0.017-0.006,-0.008-0.004,-0.002-0.003,0.002-0.001,0.004-0.000,0.005 0.000,0.005 0.000,0.005 0.001,0.004 0.001,0.004 0.001,0.003 0.001,0.001 0.013,0.029 0.020,0.035 0.024,0.036 0.025,0.035 0.024,-0.194-0.082,0.607 0.098,0.184-0.003,0.070-0.010,-0.009-0.014,-0.060-0.016,-0.089-0.016,-0.102-0.015,-0.534-0.039,0.625 0.025,-0.003-0.012,-0.036-0.009,-0.054-0.007,-0.060-0.005,-0.060-0.003,-0.054-0.002,-0.047-0.001,-0.038-0.000,-0.329 0.003,0.625 0.021,0.146 0.039,0.031 0.045,0.035 0.031,-0.063 0.003,-0.082-0.010,-0.087-0.017,-0.083-0.020,-0.074-0.020,-0.428-0.060,0.431 0.039,-0.028-0.016,-0.044-0.013,-0.051-0.010,-0.050-0.007,-0.046-0.005,-0.039-0.003,-0.031-0.002,-0.024-0.001,-0.018-0.000,-0.012 0.000,-0.036 0.002,0.252-0.001,0.055 0.001,0.008 0.001,-0.021 0.001,-0.036 0.000,-0.042 0.000,-0.042 0.000,-0.038 0.000,-0.032 0.000,-0.026 0.000,-0.020 0.000,-0.078-0.000,-0.051-0.000,0.557 0.000,0.166 0.000,0.079-0.000,0.016 0.000,0.084 0.000,-0.046 0.000,-0.061 0.000,-0.067 0.000,-0.065-0.000,-0.060 0.000,-0.543 0.000,0.668 0.000,0.002 0.000,-0.042 0.000,-0.065 0.000,-0.075 0.000,-0.074 0.000,-0.068 0.000,-0.384 0.000,0.542 0.000,0.093 0.000,0.029 0.000,-0.016 0.000,-0.045 0.000,0.016 0.000,-0.110 0.000,-0.112 0.000,-0.104 0.000,-0.091 0.000,-0.075 0.000,-0.059 0.000,-0.044 0.000,-0.031 0.000,-0.021 0.000,-0.012 0.000,-0.006 0.000,-0.002 0.000,0.010 0.000,0.013 0.000,0.015 0.000,0.015 0.000,0.013 0.000,0.011 0.000,0.009 0.000,0.007 0.000,0.005 0.000,0.003 0.000,0.002 0.000,0.001 0.000,0.000 0.000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195.000 471.000,'-0.003'-0.009,"-0.005"-0.014,-0.005-0.016,-0.005-0.015,-0.005-0.014,-0.004-0.011,-0.003-0.009,-0.002-0.007,-0.002-0.005,-0.001-0.003,-0.001-0.002,-0.000-0.001,-0.000-0.000,0.000 0.000,0.000 0.000,0.000 0.000,0.000 0.000,0.000 0.000,0.000 0.000,0.000 0.000,0.000 0.000,0.000 0.000,0.000 0.000,0.000 0.000,0.000 0.000,0.000 0.000,0.000 0.000,0.000 0.000,0.000 0.000,0.008-0.039,0.003-0.091,0.004-0.109,0.004-0.114,0.003-0.110,0.023-0.323,0.035-0.109,0.038-0.017,0.037 0.041,0.034 0.074,0.029 0.089,0.023 0.091,0.018 0.084,0.071-0.354,0.022-0.210,-0.011-0.100,-0.031-0.023,-0.042 0.027,-0.126 0.767,0.260-1.019,0.027-0.034,-0.014 0.057,-0.039 0.109,-0.052 0.133,-0.235 1.028,0.157-1.156,-0.046-0.035,-0.041 0.058,-0.036 0.114,-0.029 0.143,-0.023 0.152,-0.017 0.147,-0.015 0.665,0.002-0.381,-0.007-0.437,-0.006 0.015,-0.003 0.069,-0.001 0.098,0.000 0.110,0.001 0.109,0.002 0.102,0.002 0.064,0.002 0.048,0.002 0.034,0.001 0.022,0.001 0.013,0.002 0.147,0.001 0.057,-0.001-0.878,0.001-0.249,0.001-0.080,0.000 0.035,0.000 0.105,0.000 0.143,0.000 0.156,-0.000 0.694,-0.008-0.679,-0.013 0.054,-0.015 0.077,-0.015 0.086,-0.014 0.085,-0.012 0.079,-0.010 0.069,-0.008 0.057,-0.007 0.046,-0.024-0.002,-0.117-0.251,-0.053-0.144,-0.036-0.128,-0.022-0.108,-0.012-0.086,-0.005-0.065,-0.099-0.183,-0.095-0.175,-0.006 0.051,0.030 0.134,0.050 0.174,0.058 0.184,0.058 0.174,0.098 0.198,0.052 0.084,0.049 0.062,0.033-0.005,0.046 0.017,0.036-0.000,0.028-0.011,0.027 0.301,-0.005-0.410,0.011-0.053,0.007-0.009,0.004 0.021,0.002 0.038,0.000 0.047,-0.011 0.351,0.011-0.405,-0.002 0.032,-0.002 0.053,-0.002 0.062,-0.002 0.062,-0.002 0.057,-0.001 0.049,-0.001 0.040,-0.001 0.031,-0.001 0.023,-0.000 0.016,-0.000 0.010,-0.000 0.006,-0.000 0.003,0.000 0.001,0.000 0.035,-0.000-0.062,-0.000-0.348,0.000-0.185,0.000-0.136,0.000-0.094,0.000-0.060,0.000-0.144,0.000 0.025,0.000 0.081,0.000 0.111,0.000 0.121,0.000 0.119,0.000 0.109,0.000 0.074,0.000 0.046,0.000 0.024,0.000 0.009,0.000-0.002,-0.000-0.008,0.000-0.012,0.000-0.158,0.000-0.065,0.000-0.007,0.000 0.030,0.000 0.050,0.000 0.060,0.000 0.061,0.000 0.303,0.000-0.395,0.000-0.035,0.000 0.000,0.000 0.023,0.000 0.035,0.004 0.006,0.006 0.056,0.007 0.053,0.006 0.046,0.006 0.038,0.005 0.030,0.004 0.022,0.003 0.016,0.002 0.010,0.001 0.006,0.001 0.003,0.000 0.001,0.000-0.000,-0.000-0.001,-0.000-0.002,-0.000-0.002,-0.000-0.002,-0.000-0.001,-0.000-0.001,-0.000-0.001,-0.000-0.001,-0.000-0.000,-0.000-0.000,0.016-0.002,0.027-0.010,0.030-0.012,0.030-0.012,0.027-0.011,0.023-0.009,0.019-0.007,0.014-0.006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1559.000 898.000,'0.012'0.037,"0.019"0.058,0.022 0.067,0.023 0.068,0.021 0.063,0.019 0.056,0.060 0.022,0.074-0.022,0.079-0.041,0.076-0.050,0.068-0.052,0.058-0.049,0.542-0.041,0.261-0.038,0.077-0.030,-0.043-0.022,-0.113-0.016,-0.147-0.011,-0.899 0.000,1.099-0.008,0.079-0.003,0.028-0.001,-0.005 0.001,-0.025 0.001,-0.035 0.002,0.202 0.002,0.030 0.002,0.079 0.001,0.024 0.001,-0.014 0.001,-0.039 0.001,0.545 0.012,0.097 0.018,-0.072 0.020,-0.172 0.020,-0.222 0.018,-0.236 0.016,-0.227 0.013,-1.081-0.093,1.191 0.088,0.077-0.010,0.035-0.014,0.005-0.015,-0.014-0.015,-0.026-0.014,-0.132-0.014,0.006-0.009,0.016-0.007,0.022-0.006,0.024-0.004,0.941-0.004,0.214-0.003,-0.089-0.001,-0.266-0.001,-0.351 0.000,-0.373 0.000,-0.354 0.001,-0.312 0.001,-0.259 0.001,-0.204 0.001,-0.153 0.000,-0.109 0.000,0.006 0.000,0.076 0.000,0.112 0.000,0.125 0.000,0.121 0.000,-0.094 0.024,0.066 0.039,0.277 0.068,0.010 0.017,-0.031-0.003,-0.053-0.014,-0.062-0.020,-0.062-0.022,-0.057-0.021,-0.480-0.056,0.006-0.001,0.701 0.030,0.219-0.013,0.187-0.010,0.016-0.008,0.018-0.005,-0.022-0.004,-0.046-0.003,0.064-0.002,-0.099-0.001,-0.102-0.000,-0.095 0.000,-0.083 0.001,-0.068 0.001,-0.645 0.003,0.885-0.002,0.085 0.001,-0.005 0.001,-0.061 0.000,-0.091 0.000,-0.197 0.000,-0.104 0.000,-0.101 0.000,-0.093 0.000,-0.082 0.000,-0.069 0.000,-0.001 0.000,-0.020-0.000,0.000 0.000,0.013 0.000,0.019-0.000,0.022 0.000,0.021 0.000,0.019 0.000,0.016-0.000,0.013 0.000,0.010 0.000,0.459 0.000,0.319 0.000,0.158 0.000,0.040 0.000,-0.763 0.000,1.208 0.000,-0.055 0.000,-0.157 0.000,-0.207 0.000,-0.221 0.000,-0.210 0.000,-0.248 0.000,-0.120 0.000,-0.095 0.000,-0.073 0.000,-0.053 0.000,-0.329 0.000,0.011 0.000,0.675 0.000,0.181 0.000,0.105 0.000,0.048 0.000,0.116 0.000,-0.118 0.000,-0.155 0.000,-0.164 0.000,-0.155 0.000,-0.136 0.000,-0.113 0.000,-0.089 0.000,-0.067 0.000,-0.047 0.000,-0.031 0.000,-0.019 0.000,-0.010 0.000,-0.003 0.000,0.001 0.000,0.003 0.000,0.005 0.000,0.005 0.000,0.005 0.000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784.000 124.000,'0.013'0.000,"0.020"0.000,0.022 0.000,0.021 0.000,0.019 0.000,0.016 0.000,0.013 0.000,0.010 0.000,0.007 0.000,0.005 0.000,0.003 0.000,0.001 0.000,0.000 0.000,-0.000 0.000,-0.000 0.000,-0.001 0.000,-0.001 0.000,-0.001 0.000,-0.001 0.000,-0.000 0.000,-0.000 0.000,-0.000 0.000,-0.000 0.000,-0.000 0.000,-0.000 0.000,-0.000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0.000,-0.000 0.000,0.000 0.000,-0.087 0.000,1.053 0.000,0.428 0.000,0.156 0.000,-0.027 0.000,-0.139 0.000,-0.198 0.000,-0.219 0.000,-0.215 0.000,-0.195 0.000,-0.167 0.000,-0.137 0.000,-0.106 0.000,-0.079 0.000,-0.056 0.000,-0.037 0.000,0.481 0.000,-0.306 0.000,0.797 0.000,0.116 0.000,-0.016 0.000,-0.096 0.000,-0.138 0.000,-0.152 0.000,-0.149 0.000,-0.134 0.000,-0.114 0.000,-0.093 0.000,-0.071 0.000,-0.053 0.000,-0.036 0.000,-0.023 0.000,-0.012 0.000,0.112 0.000,-0.017 0.000,0.711 0.000,0.151 0.000,0.012 0.000,-0.074 0.000,-0.121 0.000,-0.140 0.000,-0.140 0.000,-0.128 0.000,-0.110 0.000,-0.090 0.000,-0.070 0.000,-0.052 0.000,-0.036 0.000,-0.023 0.000,-0.014 0.000,-0.007 0.000,-0.002 0.000,0.002 0.000,0.005 0.000,0.004 0.000,0.004 0.000,0.003 0.000,0.003 0.000,0.002 0.000,0.002 0.000,0.001 0.000,0.001 0.000,0.001 0.000,0.000 0.000,0.000 0.000,0.000 0.000,-0.000 0.000,-0.000 0.000,-0.000 0.000,-0.000 0.000,-0.000 0.000,-0.000 0.000,-0.000 0.000,0.000 0.000,-0.000 0.000,-0.000 0.000,0.000 0.000,0.000 0.000,0.000 0.000,0.000 0.000,0.000 0.000,-0.002 0.000,-0.002 0.000,-0.002 0.000,-0.002 0.000,-0.001 0.000,-0.001 0.000,-0.001 0.000,-0.001 0.000,-0.001 0.000,-0.000 0.000,-0.000 0.000,-0.000 0.000,-0.000 0.000,0.000 0.000,0.000 0.000,0.000 0.000,0.000 0.000,0.000 0.000,0.000 0.000,0.000 0.000,0.000 0.000,-0.072 0.000,0.217 0.000,0.099 0.000,0.070 0.000,0.046 0.000,0.027 0.000,0.065 0.000,0.011 0.000,-0.015 0.000,-0.050 0.000,-0.061 0.000,-0.064 0.000,-0.060 0.000,-0.053 0.000,-0.045 0.000,-0.036 0.000,-0.028 0.000,-0.108 0.000,0.102 0.000,0.717 0.000,0.300 0.000,0.168 0.000,0.074 0.000,0.010 0.000,-0.030 0.000,-0.051 0.000,-0.060 0.000,-0.060 0.000,-0.974 0.000,1.160 0.000,0.162 0.000,0.061 0.000,-0.010 0.000,-0.056 0.000,-0.083 0.000,-0.534 0.000,-0.624 0.000,1.194 0.000,-0.069 0.000,-0.109 0.000,-0.128 0.000,-0.132 0.000,-0.125 0.000,-0.751 0.000,0.742 0.000,-0.061 0.000,-0.062 0.000,-0.058 0.000,-0.050 0.000,-0.042 0.000,-0.033 0.000,-0.505-0.003,0.015-0.006,0.975-0.176,0.219-0.073,0.085-0.026,-0.005 0.006,-0.062 0.026,-0.093 0.036,-0.052 0.039,-0.101 0.039,-0.124 0.035,-0.129 0.030,-0.121 0.025,-0.107 0.019,-0.103 0.014,-0.093 0.010,-0.078 0.007,-0.063 0.004,-0.049 0.002,-0.036 0.001,0.315-0.014,0.161-0.022,0.057-0.025,-0.012-0.025,-0.054-0.023,-0.075-0.020,-0.471 0.098,0.721-0.094,0.102 0.009,0.016 0.014,-0.039 0.016,-0.071 0.016,-0.085 0.015,-0.617 0.038,0.576-0.020,-0.010 0.009,-0.042 0.007,-0.060 0.006,-0.068 0.004,-0.070 0.003,0.001 0.003,-0.071 0.001,-0.056 0.001,-0.043-0.000,-0.031-0.000,-0.021-0.001,-0.013-0.001,-0.007-0.001,-0.016-0.001,0.001-0.000,0.003-0.000,0.004-0.000,0.005-0.000,0.004-0.000,0.004-0.000,0.003-0.000,0.003-0.000,0.002 0.000,0.002 0.000,0.001 0.000,0.072 0.000,0.096 0.000,0.108 0.000,0.019 0.000,-0.013 0.000,-0.040 0.000,-0.053 0.000,-0.058 0.000,-0.056 0.000,-0.050 0.000,-0.043 0.000,-0.035 0.000,-0.027 0.000,-0.020-0.000,-0.014 0.000,-0.009 0.000,-0.005 0.000,-0.002 0.000,0.005 0.000,0.002 0.000,0.002 0.000,0.003 0.000,0.002 0.000,0.002 0.000,0.002 0.000,0.001 0.000,0.001 0.000,0.001 0.000,0.001 0.000,0.000 0.000,0.000 0.000,0.000 0.000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130.000 978.000,'0.013'-0.004,"0.019"-0.006,0.021-0.007,0.021-0.007,0.019-0.006,0.016-0.005,0.013-0.004,0.010-0.003,0.007-0.002,0.005-0.002,0.003-0.001,0.002-0.000,0.001-0.000,-0.000 0.000,-0.000 0.000,-0.001 0.000,-0.001 0.000,-0.001 0.000,-0.001 0.000,-0.000 0.000,-0.000 0.000,0.006 0.005,0.014 0.006,0.016 0.007,0.016 0.007,0.014 0.006,0.012 0.005,0.010 0.004,0.008 0.003,0.024 0.002,0.019 0.002,0.019 0.001,0.017 0.001,0.014 0.000,0.011 0.000,0.009-0.000,0.006-0.000,0.004-0.000,0.003-0.000,0.001-0.000,-0.019-0.000,0.050-0.000,0.060-0.000,0.063-0.000,0.060 0.000,-0.448-0.000,0.901-0.007,0.120-0.010,-0.012-0.011,-0.092-0.011,-0.133-0.010,-0.146-0.009,-0.142-0.007,-0.128-0.005,-0.108-0.004,-0.086-0.003,-0.066-0.002,-0.048-0.001,-0.033-0.000,-0.126 0.065,0.075-0.013,0.386-0.033,0.151 0.009,0.088 0.009,0.041 0.009,0.008 0.008,-0.014 0.007,-0.049 0.006,-0.075 0.005,-0.083 0.004,-0.083 0.003,-0.078 0.002,-0.068 0.001,-0.058 0.001,0.192 0.001,0.115 0.000,0.077-0.000,0.048-0.000,0.026-0.000,0.010-0.000,-0.000-0.000,-0.007-0.000,-0.010-0.000,-0.011-0.000,-0.011-0.000,-0.010-0.000,-0.562 0.000,0.698-0.000,0.005 0.000,-0.057-0.000,-0.089 0.000,-0.100 0.000,-0.098 0.000,-0.302 0.000,0.424-0.000,0.107 0.000,0.090 0.000,0.071 0.000,0.054 0.000,0.086 0.000,0.015 0.000,-0.054 0.000,-0.095 0.000,-0.114 0.000,-0.117 0.000,-0.061 0.000,-0.107 0.000,-0.086 0.000,-0.065 0.000,-0.048 0.000,0.021 0.000,0.038 0.000,0.047 0.000,0.049 0.000,0.048 0.000,0.162 0.000,0.081 0.000,0.046 0.000,0.020 0.000,0.002 0.000,-0.009 0.000,-0.639 0.000,0.642 0.000,-0.012 0.000,-0.036 0.000,-0.049 0.000,-0.053 0.000,-0.086 0.000,-0.073 0.000,-0.071 0.000,-0.065 0.000,-0.057 0.000,-0.048 0.000,-0.038 0.000,-0.001 0.000,-0.013 0.000,-0.003 0.000,0.003 0.000,0.007 0.000,0.008 0.000,0.009 0.000,0.008 0.000,0.190 0.000,0.132 0.000,0.067 0.000,0.021 0.000,-0.011 0.000,-0.031 0.000,-0.041 0.000,-0.439 0.000,0.443 0.000,-0.018 0.000,-0.035 0.000,-0.043 0.000,-0.046 0.000,-0.240 0.000,0.379 0.000,0.017 0.000,-0.028 0.000,-0.053 0.000,-0.065 0.000,-0.066 0.000,-0.062 0.000,-0.054 0.000,-0.044 0.000,-0.027 0.000,0.003 0.000,0.013 0.000,0.019 0.000,0.021 0.000,0.021 0.000,0.020 0.000,0.017 0.000,0.014 0.000,-0.234 0.000,0.258 0.000,0.139 0.000,0.634 0.000,0.181 0.000,0.077 0.000,0.004 0.000,-1.091 0.000,1.216 0.000,-0.092 0.000,-0.135 0.000,-0.149 0.000,-0.909 0.003,0.829 0.086,-0.085 0.039,-0.120 0.014,-0.133-0.002,-0.130-0.013,-0.118-0.018,-0.101-0.020,-0.083-0.020,-0.064-0.018,-0.048-0.015,-0.032-0.012,-0.028-0.010,-0.018-0.008,-0.011-0.005,-0.005-0.003,-0.002-0.002,0.001-0.001,0.002-0.000,0.003 0.000,0.003 0.001,0.003 0.001,0.003 0.001,0.002 0.001,0.002 0.001,0.001 0.000,0.001 0.000,0.001 0.000,0.000 0.000,0.000 0.000,0.000 0.000,-0.000 0.000,-0.000 0.000,-0.000 0.000,-0.000 0.000,-0.000-0.000,-0.000 0.000,-0.000 0.000,-0.000 0.000,-0.000-0.000,-0.000 0.000,-0.000 0.000,-0.000 0.000,0.000 0.000,0.000 0.000,0.000 0.000,0.000 0.000,0.000 0.000,0.000 0.000,0.000 0.000,0.000 0.000,0.000 0.000,0.000 0.000,0.013 0.024,0.531 0.192,0.192 0.072,0.059 0.018,-0.027-0.016,-0.076-0.036,-0.099-0.044,-0.104-0.045,-0.098-0.042,-0.085-0.036,-0.070-0.029,-0.055-0.023,-0.041-0.017,-0.014-0.012,0.004-0.007,0.014-0.004,0.019-0.002,0.020-0.000,0.019 0.001,-0.013 0.001,-0.024 0.001,-0.032 0.001,-0.033 0.001,-0.032 0.001,-0.028 0.001,-0.023 0.001,-0.018 0.000,-0.014 0.000,-0.010 0.000,-0.006 0.000,-0.004 0.000,-0.002 0.000,-0.001 0.000,0.000 0.000,0.001-0.000,0.001 0.000,0.001-0.000,0.001-0.000,0.001 0.000,0.001 0.000,0.001-0.000,0.000 0.000,0.000 0.000,0.082-0.094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464.000 973.000,'0.019'0.000,"0.029"0.000,0.033 0.000,0.032 0.000,0.030 0.000,0.025 0.000,0.021 0.000,0.016 0.000,0.012 0.000,0.008 0.000,0.005 0.000,0.003 0.000,0.001 0.000,0.000 0.000,-0.000 0.000,-0.001 0.000,-0.001 0.000,-0.001 0.000,-0.001 0.000,-0.001 0.000,-0.001 0.000,-0.001 0.000,-0.174 0.000,0.028 0.000,1.113 0.000,0.433 0.000,0.192 0.000,0.027 0.000,-0.078 0.000,-0.137 0.000,-0.162 0.000,-0.165 0.000,-0.153 0.000,-0.133 0.000,-0.110 0.000,-0.086 0.000,-0.065 0.000,-0.046 0.000,-0.031 0.000,-0.019 0.000,-0.010 0.000,-0.003 0.000,0.001 0.000,-0.513 0.000,0.923 0.000,0.155 0.000,0.025 0.000,-0.058 0.000,-0.105 0.000,-0.126 0.000,-0.128 0.000,-0.119 0.000,-0.104 0.000,-0.086 0.000,-0.068 0.000,-0.051 0.000,-0.311 0.000,0.489 0.000,0.081 0.000,0.022 0.000,-0.017 0.000,0.158 0.000,0.016 0.000,-0.046 0.000,-0.080 0.000,-0.094 0.000,-0.095 0.000,-0.088 0.000,-0.076 0.000,-0.062 0.000,-0.049 0.000,-0.036 0.000,-0.025 0.000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293.000 970.000,'0.052'-0.002,"0.079"-0.003,0.088-0.003,0.086-0.003,0.077-0.003,0.065-0.002,0.052-0.002,0.039-0.001,0.028-0.001,0.019-0.001,0.012-0.000,0.006-0.000,0.002-0.000,-0.000 0.000,-0.002 0.000,-0.002 0.000,-0.003 0.000,-0.003 0.000,-0.002 0.000,-0.002 0.000,-0.002 0.000,-0.001 0.000,-0.001 0.000,-0.001 0.000,-0.000 0.000,-0.000 0.000,-0.000 0.000,0.000 0.000,0.000 0.000,0.000 0.000,0.000 0.000,0.000 0.000,0.000 0.000,0.000 0.000,0.000 0.000,0.000 0.000,0.000 0.000,0.000 0.000,0.000 0.000,0.000 0.000,0.000 0.000,0.000 0.000,0.000 0.000,0.000 0.000,0.000 0.000,0.000-0.000,0.050 0.007,-0.171 0.008,-0.191 0.004,2.254-0.012,0.471 0.003,0.056 0.003,-0.205 0.003,-0.350 0.002,-0.411 0.002,-0.415 0.001,-0.361 0.001,-0.266 0.001,-0.202 0.000,-0.146 0.000,-0.099 0.000,-0.486-0.000,0.433 0.000,0.030 0.000,0.034-0.000,0.034-0.000,0.033-0.000,-0.513-0.000,1.003 0.000,0.203-0.000,0.057-0.000,-0.043 0.000,-0.106-0.000,-0.142 0.000,-0.076-0.000,-0.192 0.000,-0.178 0.000,-0.154 0.000,-0.128-0.000,-0.101 0.000,-0.077 0.000,-0.039 0.000,0.266 0.000,0.111 0.000,0.079 0.000,0.053 0.000,0.032 0.000,0.016 0.000,0.022 0.000,0.034 0.000,0.035 0.000,0.034 0.000,0.031 0.000,-0.701 0.000,1.339 0.000,0.133 0.000,-0.058 0.000,-0.169 0.000,-0.222 0.000,-0.234 0.000,-0.221 0.000,-0.194 0.000,-0.160 0.000,-0.126 0.000,-0.094 0.000,-0.066 0.000,-0.044 0.000,-0.026 0.000,-0.013 0.000,-0.004 0.000,0.002 0.000,0.005 0.000,0.007 0.000,0.007 0.000,0.007 0.000,0.006 0.000,-0.050 0.000,0.445 0.000,0.140 0.000,0.085 0.000,0.023 0.000,-0.020 0.000,-0.048 0.000,-0.063 0.000,-0.025 0.000,-0.086 0.000,-0.080 0.000,-0.070 0.000,-0.059 0.000,-0.047 0.000,-0.035 0.000,-0.031 0.000,0.019 0.000,0.031 0.000,0.037 0.000,0.115 0.000,0.017 0.000,-0.001 0.000,-0.011 0.000,0.239 0.000,0.102 0.000,0.010 0.000,-0.046 0.000,-0.076 0.000,-0.088 0.000,-0.087 0.000,-0.078 0.000,-0.055 0.000,-0.023 0.000,-0.008 0.000,0.002 0.000,0.008 0.000,0.011 0.000,-0.007 0.000,-0.013 0.000,-0.017 0.000,-0.018 0.000,-0.017 0.000,-0.016 0.000,-0.013 0.000,0.199 0.000,0.113 0.000,0.044 0.000,-0.003 0.000,-0.033 0.000,-0.050 0.000,-0.057 0.000,-0.058 0.000,-0.054 0.000,-0.047 0.000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1398.000 518.000,'0.012'0.018,"0.018"0.028,0.021 0.031,0.021 0.031,0.019 0.028,0.016 0.024,0.013 0.019,0.010 0.015,0.007 0.011,0.005 0.008,0.003 0.005,0.002 0.003,0.001 0.001,0.000 0.000,-0.025 0.055,-0.015 0.123,-0.017 0.144,-0.017 0.148,-0.016 0.141,-0.015 0.126,-0.010 0.213,-0.012 0.031,-0.009-0.011,-0.007-0.036,-0.004-0.048,-0.003-0.051,-0.001-0.048,0.037 0.337,0.058 0.315,0.084 0.232,0.084 0.032,0.080-0.053,0.071-0.103,0.060-0.125,0.027 0.328,-0.044-0.012,-0.067-0.160,-0.075-0.234,-0.253-1.284,0.000-0.001,0.258 1.200,-0.025-0.141,-0.040-0.190,-0.046-0.203,-0.046-0.193,-0.042-0.171,-0.035-0.142,-0.018-0.117,-0.004-0.083,0.004-0.060,0.008-0.041,0.010-0.026,0.011-0.014,0.010-0.006,0.009-0.000,0.007 0.003,0.006 0.005,0.004 0.006,0.003 0.006,0.002 0.005,0.001 0.005,0.001 0.004,0.007-0.023,0.019-0.031,0.021-0.036,0.021-0.037,0.020-0.034,0.017-0.030,0.014-0.025,0.445-0.292,0.237-0.174,0.096-0.088,0.018-0.110,-0.088-0.076,-0.124-0.061,-0.135-0.047,-0.129-0.034,-0.115-0.023,-0.308 0.631,0.153-0.615,-0.088 0.048,-0.073 0.080,-0.057 0.092,-0.042 0.092,-0.030 0.085,-0.014 0.466,-0.001-0.016,0.026-0.926,0.046-0.285,0.059-0.174,0.064-0.089,0.062-0.028,0.057 0.014,-0.114 0.608,-0.001-0.031,0.156-0.872,-0.023 0.112,-0.031 0.188,-0.033 0.217,-0.031 0.216,-0.027 0.197,-0.023 0.168,-0.125 0.503,0.072-0.677,-0.027-0.082,-0.026 0.006,-0.023 0.061,-0.019 0.092,-0.016 0.105,-0.012 0.106,-0.009 0.129,-0.005 0.070,-0.004 0.057,-0.002 0.045,-0.001 0.034,-0.000 0.025,0.001-0.071,0.000-0.075,0.001-0.053,0.001-0.035,0.003 0.436,-0.003-0.694,0.001 0.014,0.001 0.066,0.001 0.092,0.001 0.100,0.000 0.095,0.000 0.098,0.000 0.051,0.000 0.037,0.000 0.026,0.000 0.016,0.000 0.009,0.000 0.004,-0.000 0.000,0.000 0.007,0.000-0.008,0.000-0.009,-0.000-0.010,0.000-0.009,0.000-0.009,0.000-0.007,0.000 0.124,0.068-0.435,0.040-0.128,0.019-0.049,0.004 0.005,-0.006 0.041,-0.074 0.415,0.063-0.454,-0.020 0.069,-0.020 0.091,-0.018 0.098,-0.016 0.094,-0.013 0.084,-0.010 0.071,-0.008 0.057,-0.005 0.044,-0.004 0.032,-0.002 0.022,-0.001 0.014,0.006 0.049,0.010 0.071,0.012 0.075,0.011 0.071,0.010 0.062,0.009 0.051,0.007 0.040,0.005 0.030,0.004 0.021,0.003 0.014,0.002 0.008,0.001 0.004,0.000 0.001,0.000-0.001,-0.000-0.002,-0.000-0.002,-0.000-0.002,-0.000-0.002,-0.000-0.002,-0.000-0.001,-0.000-0.001,-0.000-0.001,-0.000-0.001,0.000-0.000,0.000-0.000,-0.000-0.000,0.000-0.000,-0.012-0.039,-0.008 0.002,-0.009 0.003,-0.009 0.004,-0.008 0.004,-0.022-0.292,0.008 0.451,0.002 1.110,-0.006 0.306,-0.004 0.053,-0.003-0.106,-0.002-0.194,0.000-1.401,-0.002 1.145,-0.000-0.169,-0.000-0.174,0.000-0.163,0.000-0.143,0.000-0.120,0.000-0.095,0.001-0.478,0.000 0.005,-0.001 0.554,0.000 0.035,0.000-0.011,0.000-0.041,0.000-0.058,0.000-0.462,0.000 0.022,0.000 1.242,0.000 0.247,0.000 0.029,0.000-0.108,0.000-0.184,0.000-0.216,-0.000-0.218,0.000-0.766,0.000 0.793,0.000 0.002,0.000-0.055,0.000-0.088,0.000-0.103,0.000-0.106,0.000-0.496,0.000 0.710,0.000 0.060,0.000 0.003,0.000-0.032,0.000-0.051,0.000-0.058,0.000-0.617,0.000 0.005,0.000 0.635,0.000 0.057,0.000-0.459,0.000 0.661,0.000-0.058,0.000-0.109,0.000-0.132,0.000-0.136,0.000-0.127,0.000-0.111,0.000-0.092,0.000-0.072,0.000-0.055,0.000-0.039,0.000 0.009,0.000 0.068,0.000 0.090,0.000 0.101,0.000-0.285,0.000 0.011,0.000 0.498,0.000 0.107,0.000 0.058,0.000 0.305,0.000-0.081,0.000-0.132,0.000-0.151,0.000-0.149,0.000-0.135,0.000-0.114,0.000-0.091,0.000-0.070,0.000-0.050,0.000-0.034,0.000-0.021,0.000-0.012,0.000-0.005,0.000-0.000,0.000 0.003,0.000-0.020,-0.012 0.020,-0.262 0.498,-0.157 0.270,-0.102 0.178,0.405-0.748,-0.654 1.113,-0.028 0.001,0.035-0.094,0.073-0.146,0.090-0.168,0.095-0.169,0.090-0.157,0.080-0.137,0.276-0.385,-0.447 0.341,-0.134-0.011,-0.082-0.033,-0.041-0.045,-0.052-0.031,0.057-0.061,0.082-0.057,0.093-0.051,0.093-0.043,0.087-0.035,0.077-0.027,0.065-0.020,0.008 0.010,-0.020 0.028,-0.041 0.039,0.021-0.001,-0.030 0.004,-0.030-0.002,-0.028-0.007,-0.095 0.005,0.019-0.016,0.035-0.016,0.043-0.015,0.045-0.013,0.042-0.011,0.043-0.009,0.014-0.006,0.006-0.004,0.001-0.003,-0.003-0.002,-0.005-0.001,-0.006-0.001,0.198 0.003,-0.293-0.003,-0.015 0.000,0.015 0.000,0.032 0.001,0.040 0.001,0.042 0.001,0.040 0.000,0.035 0.000,0.029 0.000,0.023 0.000,0.018 0.000,0.013 0.000,0.009 0.000,0.005 0.000,0.003 0.000,-0.006-0.018,-0.010-0.028,-0.012-0.031,-0.012-0.031,-0.011-0.028,-0.010-0.024,-0.008-0.019,-0.006-0.015,-0.005-0.011,-0.003-0.008,-0.002-0.005,-0.001-0.003,-0.001-0.001,-0.000-0.000,0.004 0.006,-0.016-0.024,-0.020-0.029,-0.020-0.030,-0.019-0.029,-0.017-0.026,-0.015-0.022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120.000 486.000,'0.048'0.009,"0.074"0.013,0.084 0.015,0.083 0.015,0.075 0.014,0.064 0.012,0.052 0.009,0.040 0.007,0.030 0.005,0.021 0.004,0.013 0.002,0.008 0.001,0.004 0.001,0.001 0.000,-0.001-0.000,-0.002-0.000,-0.003-0.000,-0.003-0.000,-0.002-0.000,-0.469-0.087,1.264 0.075,0.452-0.014,0.223-0.015,0.063-0.015,-0.041-0.013,-0.103-0.011,-0.132-0.009,-1.479-0.014,1.553 0.005,0.089-0.004,-0.044-0.003,-0.132-0.002,-1.430 0.000,1.593-0.003,-0.280-0.001,-0.299-0.000,-0.284 0.000,-0.178 0.001,-0.101 0.001,-0.083 0.000,-0.065 0.000,-0.049 0.000,-0.528 0.001,0.729 0.089,0.201 0.135,-0.857-0.181,0.928 0.203,0.077 0.010,0.010-0.011,-0.035-0.024,-0.062-0.031,-0.647-0.117,0.772 0.082,-0.098-0.038,-0.145-0.033,-0.162-0.028,-0.158-0.022,-0.143-0.016,-0.122-0.012,-0.099-0.008,-0.076-0.005,-0.056-0.002,-0.038-0.001,-0.025 0.000,-0.014 0.001,-0.006 0.001,-0.001 0.001,0.001 0.001,0.000 0.001,0.001 0.001,0.001 0.001,0.001 0.001,0.001 0.000,0.001 0.000,0.001 0.000,0.000 0.000,0.000 0.000,0.000 0.000,0.000-0.000,0.000-0.000,0.000-0.000,0.000-0.000,-0.000-0.000,-0.000-0.000,-0.000-0.000,-0.000 0.000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441.000 974.000,'0.023'0.000,"0.035"0.000,0.039 0.000,0.038 0.000,0.034 0.000,0.029 0.000,0.023 0.000,0.017 0.000,0.012 0.000,0.008 0.000,0.005 0.000,0.003 0.000,0.001 0.000,-0.000 0.000,-0.001 0.000,-0.001 0.000,-0.001 0.000,-0.001 0.000,-0.001 0.000,-0.001 0.000,-0.001 0.000,-0.000 0.000,-0.000 0.000,-0.032 0.000,0.001 0.000,0.002 0.000,0.002 0.000,0.003 0.000,0.003 0.000,0.002 0.000,0.002 0.000,0.130 0.000,0.076 0.000,0.051 0.000,0.031 0.000,0.017 0.000,0.006 0.000,-0.450 0.000,0.878 0.000,0.170 0.000,0.015 0.000,-0.080 0.000,-0.131 0.000,-0.149 0.000,-0.524 0.000,0.392 0.000,-0.065 0.000,-0.066 0.000,-0.062 0.000,-0.054 0.000,-0.045 0.000,-0.036 0.000,-0.279 0.000,0.393 0.000,0.085 0.000,0.074 0.000,0.060 0.000,0.047 0.000,-0.592 0.000,0.189 0.000,0.847 0.000,0.103 0.000,-0.029 0.000,-0.108 0.000,-0.148 0.000,-0.160 0.000,0.192 0.000,0.028 0.000,-0.066 0.000,-0.118 0.000,-0.140 0.000,-0.141 0.000,-0.129 0.000,-0.111 0.000,-0.090 0.000,-0.070 0.000,-0.051 0.000,-0.036 0.000,-0.042 0.000,0.205 0.000,0.060 0.000,0.020 0.000,-0.007 0.000,-0.023 0.000,-0.031 0.000,-0.034 0.000,-0.033 0.000,-0.029 0.000,-0.025 0.000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137.000 980.000,'0.010'0.002,"0.015"0.003,0.017 0.003,0.016 0.003,0.015 0.003,0.012 0.002,0.010 0.002,0.007 0.001,0.005 0.001,0.003 0.001,0.002 0.000,0.001 0.000,0.000 0.000,-0.000 0.000,-0.000-0.000,-0.000-0.000,-0.001-0.000,-0.000-0.000,-0.000-0.000,-0.000-0.000,-0.000 0.000,-0.000-0.000,-0.000-0.000,-0.000 0.000,-0.000 0.000,-0.000 0.000,-0.000 0.000,0.000 0.000,0.000 0.000,0.000 0.000,0.000 0.000,0.000 0.000,0.000 0.000,0.000 0.000,0.000 0.000,0.000 0.000,0.000 0.000,0.000 0.000,0.000 0.000,0.000 0.000,0.000 0.000,0.000 0.000,0.000 0.000,0.000 0.000,0.000 0.000,-0.037-0.014,0.040-0.000,0.460 0.010,0.117-0.003,0.020-0.003,-0.040-0.003,-0.073-0.003,-0.086-0.002,-0.087-0.002,-0.079-0.001,-0.075-0.001,0.327-0.000,0.075-0.000,0.014-0.000,-0.027-0.000,-0.051-0.000,-0.064 0.000,0.016 0.000,-0.016 0.000,0.000 0.000,0.010 0.000,0.016 0.000,0.018 0.000,-0.465 0.000,0.015 0.000,1.044-0.000,0.159 0.000,-0.012 0.000,-0.115 0.000,-0.166 0.000,-0.183 0.000,-0.176 0.000,-0.157 0.000,-0.074 0.000,-0.008 0.000,0.028 0.000,0.048 0.000,0.056 0.000,0.056 0.000,0.051 0.000,0.043 0.000,0.035 0.000,0.027 0.000,0.020 0.000,0.014 0.000,-0.672 0.000,0.775 0.000,0.002 0.000,-0.059 0.000,-0.093 0.000,-0.105 0.000,-0.105 0.000,-0.095 0.000,-0.082 0.000,-0.067 0.000,-0.052 0.000,-0.023 0.000,-0.019 0.000,-0.008 0.000,-0.001 0.000,0.004 0.000,0.006 0.000,0.007 0.000,0.007 0.000,0.006 0.000,0.005 0.000,0.004 0.000,0.249 0.000,0.145 0.000,0.062 0.000,-0.017 0.000,-0.053 0.000,-0.074 0.000,-0.082 0.000,-0.080 0.000,-0.072 0.000,-0.061 0.000,-0.226 0.000,0.401 0.000,0.090 0.000,-0.021 0.000,0.004 0.000,-0.012 0.000,-0.021 0.000,-0.026 0.000,-0.027 0.000,-0.353 0.000,0.446 0.000,0.033 0.000,-0.007 0.000,-0.032 0.000,-0.046 0.000,-0.052 0.000,0.087 0.000,0.026 0.000,-0.013 0.000,-0.037 0.000,-0.050 0.000,-0.055 0.000,-0.055 0.000,-0.051 0.000,-0.020 0.000,-0.032 0.000,-0.022 0.000,-0.014 0.000,-0.007 0.000,-0.003 0.000,0.000 0.000,0.002 0.000,0.003 0.000,0.003 0.000,0.003 0.000,0.003 0.000,0.003 0.000,0.002 0.000,-0.002 0.000,-0.011 0.000,-0.013 0.000,-0.013 0.000,-0.012 0.000,-0.010 0.000,-0.008 0.000,-0.007 0.000,-0.005 0.000,-0.003 0.000,-0.002 0.000,-0.001 0.000,-0.001 0.000,-0.000 0.000,0.000 0.000,0.000 0.000,0.011 0.000,0.041 0.000,0.049 0.000,0.050 0.000,-0.212 0.000,0.269 0.000,0.045 0.000,0.024 0.000,0.009 0.000,0.109 0.000,-0.029 0.000,-0.041 0.000,-0.045 0.000,-0.043 0.000,-0.038 0.000,-0.032 0.000,-0.025 0.000,-0.019 0.000,0.019 0.000,0.049 0.000,0.060 0.000,-0.135 0.000,0.266 0.000,0.011 0.000,-0.024 0.000,-0.044 0.000,-0.051 0.000,-0.051 0.000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605.000 431.000,'0.010'0.000,"0.015"0.000,0.017 0.000,0.017 0.000,0.015 0.000,0.013 0.000,0.010 0.000,0.008 0.000,0.006 0.000,0.004 0.000,0.002 0.000,0.001 0.000,0.001 0.000,0.000 0.000,-0.000 0.000,-0.000 0.000,-0.000 0.000,-0.001 0.000,-0.000 0.000,-0.000 0.000,-0.000 0.000,-0.000 0.000,-0.000 0.000,-0.000 0.000,-0.000 0.000,-0.000 0.000,0.025 0.000,0.047 0.000,0.054 0.000,0.054 0.000,0.050 0.000,0.044 0.000,0.036 0.000,0.028 0.000,0.021 0.000,0.015 0.000,0.010 0.000,0.006 0.000,0.173 0.000,0.050 0.000,-0.015 0.000,-0.053 0.000,-0.072 0.000,-0.361 0.000,0.408 0.000,0.134 0.000,0.134 0.000,0.126 0.000,0.278 0.000,-0.043 0.000,-0.105 0.000,-0.134 0.000,-0.140 0.000,-0.131 0.000,-0.115 0.000,-0.094 0.000,-0.074 0.000,-0.055 0.000,-0.039 0.000,-0.026 0.000,-0.015 0.000,-0.008 0.000,-0.256 0.003,0.668 0.088,0.169 0.039,0.041 0.014,-0.042-0.003,-0.090-0.013,-0.112-0.019,-0.117-0.020,-0.111-0.020,0.708-0.020,0.398-0.014,0.157-0.012,-0.010-0.009,-0.240-0.007,-0.148-0.004,-0.170-0.003,-0.175-0.002,-0.167-0.001,-0.073-0.001,-0.177-0.000,-0.144 0.000,-0.112 0.001,-0.082 0.001,-0.057 0.001,0.008 0.001,0.052 0.001,0.073 0.000,0.080 0.000,-0.000 0.000,0.060 0.000,0.057 0.000,0.053 0.000,-0.294-0.000,0.608 0.000,0.080 0.000,0.021 0.000,-0.018 0.000,-0.041-0.000,-0.747-0.000,0.919 0.000,0.055-0.000,-0.039 0.000,-0.097-0.000,-0.126 0.000,-0.136 0.000,-0.132-0.000,-0.498 0.000,0.550 0.000,0.023 0.000,0.006 0.000,-0.006 0.000,-0.013 0.000,-0.017 0.000,-0.018 0.000,-0.388 0.000,-0.123 0.000,0.889 0.000,0.159 0.000,0.068 0.000,0.006 0.000,-0.032 0.000,-0.053 0.000,0.104-0.155,0.034-0.086,-0.042-0.035,-0.086-0.001,-0.107 0.021,-0.113 0.033,-0.107 0.038,-0.096 0.038,-0.605 0.117,0.983-0.187,0.082-0.026,-0.044-0.007,-0.117 0.005,-0.151 0.012,-0.159 0.015,-0.150 0.016,-0.125 0.018,-0.093 0.015,-0.068 0.013,-0.048 0.011,-0.031 0.008,-0.018 0.006,-0.008 0.004,-0.002 0.003,-0.111 0.080,0.064-0.022,0.746-0.234,0.426-0.089,0.346-0.053,0.060 0.010,-0.047 0.030,-0.140 0.047,-0.191 0.056,-0.211 0.057,-0.209 0.054,-0.193 0.048,-0.169 0.041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441.000 768.000,'0.029'-0.010,"0.045"-0.015,0.052-0.017,0.052-0.017,0.048-0.016,0.042-0.014,0.035-0.012,0.028-0.009,0.016 0.003,-0.019 0.019,-0.029 0.024,-0.033 0.025,-0.033 0.024,-0.030 0.021,-0.025 0.017,-0.021 0.014,-0.016 0.010,-0.012 0.007,-0.008 0.005,-0.005 0.003,-0.003 0.002,-0.001 0.001,-0.000-0.000,0.000-0.000,0.001-0.001,-0.048-0.028,0.603 0.236,0.358 0.104,0.233 0.043,0.135-0.000,0.062-0.029,-1.151-0.304,0.011 0.006,1.620 0.543,0.039 0.045,-0.116-0.027,-0.202-0.070,-1.344-0.471,1.185 0.439,-0.170-0.053,-0.200-0.072,-0.204-0.078,-0.190-0.076,-0.167-0.069,-0.140-0.059,-0.111-0.048,-0.251-0.077,0.510 0.032,0.142-0.025,0.052-0.018,-0.009-0.012,-0.049-0.007,-0.071-0.004,-0.081-0.001,-0.444 0.014,0.002 0.000,0.598-0.015,0.045 0.002,0.014 0.003,-0.006 0.003,-0.018 0.003,-0.469 0.006,0.435-0.002,0.025 0.002,0.014 0.001,0.007 0.001,0.001 0.001,-0.002 0.000,-0.005 0.000,-0.598-0.000,0.616 0.000,0.023 0.000,0.007 0.000,-0.004-0.000,-0.011-0.000,-0.015-0.000,-0.428-0.000,0.670 0.000,0.041-0.000,-0.003-0.000,-0.029-0.000,-0.044-0.000,-0.049 0.000,-0.048-0.000,-0.388 0.000,0.288 0.000,-0.036 0.000,-0.046 0.000,-0.049 0.000,-0.047 0.000,-0.043 0.000,-0.037 0.000,-0.022 0.009,-0.070 0.014,-0.069 0.016,-0.064 0.016,-0.055 0.014,-0.045 0.012,-0.035 0.010,-0.026 0.008,-0.019 0.006,-0.086-0.085,0.438 0.111,0.207 0.047,0.132 0.054,0.074 0.054,0.031 0.050,0.002 0.044,-0.716-0.305,1.582 0.324,0.371-0.037,0.132-0.053,-0.494-0.100,-0.076-0.037,-0.104-0.035,-0.118-0.032,-1.132-0.083,1.671 0.057,0.054-0.030,-0.064-0.023,-0.134-0.017,-0.170-0.011,-0.180-0.007,-0.173-0.004,-0.156-0.002,-0.956 0.011,0.032 0.000,1.717-0.010,0.363 0.001,0.132 0.001,-0.030 0.002,-0.135 0.002,-0.196 0.001,-1.687 0.004,1.856-0.003,-0.111 0.001,-0.214 0.001,-0.264 0.001,-0.119 0.001,-0.251 0.000,-0.205 0.000,-0.158 0.000,0.062 0.000,0.011 0.000,-0.020-0.000,-0.038-0.000,0.284-0.000,0.170-0.000,0.067 0.000,-0.002-0.000,-0.044-0.000,-0.067 0.000,0.890-0.081,0.391-0.044,0.035-0.017,-0.189 0.001,-0.313 0.012,-0.365 0.018,-0.367 0.020,-0.339 0.020,-0.938 0.058,0.770-0.037,-0.151 0.015,-0.150 0.012,-0.137 0.009,-0.118 0.007,-0.096 0.005,-0.075 0.003,-0.132-0.001,-0.050-0.000,0.608 0.003,0.193 0.000,0.102-0.000,0.038-0.000,-0.006-0.001,-0.033-0.001,-0.048-0.001,-0.053-0.001,-0.702-0.004,0.722-0.090,-0.062-0.041,-0.085-0.014,-0.092 0.004,-0.089 0.015,-0.079 0.020,-0.067 0.021,-0.053 0.021,-0.040 0.018,-0.029 0.015,-0.020 0.012,-0.213 0.014,0.586-0.086,0.267-0.032,0.202-0.011,0.250-0.008,-0.012 0.015,-0.113 0.020,-0.164 0.022,-0.181 0.021,-0.176 0.019,-0.157 0.015,-0.111 0.012,-0.082 0.009,-0.053 0.007,-0.031 0.004,-0.014 0.003,-0.003 0.001,-0.212-0.003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363.000 941.000,'0.026'0.000,"0.040"0.000,0.046 0.000,0.045 0.000,0.041 0.000,0.035 0.000,0.029 0.000,0.022 0.000,0.016 0.000,0.011 0.000,0.007 0.000,0.004 0.000,0.002 0.000,0.000 0.000,-0.001 0.000,-0.001 0.000,-0.001 0.000,-0.001 0.000,-0.001 0.000,-0.243 0.000,0.033 0.000,1.351 0.000,0.460 0.000,0.162 0.000,-0.036 0.000,-0.155 0.000,-0.217 0.000,-0.237 0.000,-0.921 0.000,0.663 0.000,-0.208 0.000,-0.201 0.000,-0.180 0.000,-0.152 0.000,-0.122 0.000,-0.094 0.000,-0.068 0.000,-0.047 0.000,-0.030 0.000,-0.060 0.000,0.879 0.018,0.512 0.027,0.299 0.030,0.144 0.029,0.038 0.026,-0.030 0.022,-0.068 0.018,-0.085 0.013,-0.088 0.010,-0.082 0.006,-1.242-0.163,0.062-0.001,1.758 0.081,0.728-0.010,2.208 0.023,0.273-0.024,-0.206-0.023,-0.496-0.021,-0.646-0.018,-0.694-0.015,-0.402-0.012,-0.406-0.009,-0.379-0.006,-0.334-0.004,-0.280-0.003,-0.225-0.001,-0.174-0.000,-0.856 0.005,1.842-0.005,0.468 0.001,0.188 0.001,-0.001 0.001,-0.117 0.001,-0.179 0.001,-1.957 0.002,0.534-0.000,2.045-0.000,-0.049 0.000,-0.275 0.000,-0.389 0.000,-0.425 0.000,-0.410 0.000,-0.365 0.000,-0.307 0.000,-0.244 0.000,-0.185 0.000,-0.133-0.000,-0.090 0.000,-0.135-0.000,0.491 0.000,0.219 0.000,0.144 0.000,0.086-0.000,0.043 0.000,0.013 0.000,-0.007 0.000,0.351 0.000,0.109 0.000,-0.044 0.000,-0.134 0.000,-0.179 0.000,-0.191 0.000,-0.767 0.000,0.719 0.000,0.035 0.000,0.006 0.000,-0.013 0.000,-0.025 0.000,-0.032 0.000,-0.682 0.000,1.114 0.000,0.090 0.000,-0.054 0.000,-0.138 0.000,-0.178 0.000,-0.188 0.000,-0.179 0.000,-0.158 0.000,-0.132 0.000,-0.104 0.000,-0.079 0.000,-0.057 0.000,-0.095 0.000,0.286 0.000,0.115 0.000,0.076 0.000,0.046 0.000,0.023 0.000,0.007 0.000,-0.003 0.000,-0.008 0.000,-0.011 0.000,-0.012 0.000,-0.419-0.018,0.028-0.016,1.206-0.482,0.317-0.194,0.103-0.078,-0.044 0.004,-0.137 0.056,-0.188 0.087,-0.083 0.068,-0.161 0.119,-0.130 0.110,-0.100 0.096,-0.074 0.080,-0.477 0.101,1.107-0.127,0.247 0.011,0.113 0.023,0.022 0.028,-0.035 0.029,-0.066 0.026,-1.434 0.063,2.590-0.036,0.472 0.017,0.034 0.013,-0.239 0.010,-0.387 0.007,-0.446 0.004,-1.930-0.002,1.628 0.005,-0.353 0.001,-0.343 0.000,-0.306-0.000,-0.869-0.005,0.233 0.001,0.864 0.002,0.077-0.001,-0.026-0.001,-0.091-0.001,-0.125-0.001,-0.138-0.000,-0.568-0.001,-0.195-0.000,1.316 0.000,0.068-0.000,-0.095-0.000,-0.186-0.000,-0.224 0.000,-0.227 0.000,-0.208 0.000,-0.179 0.000,-0.145 0.000,-0.112 0.000,-0.081 0.000,-0.056 0.000,-0.036 0.000,-0.020 0.000,-0.021 0.000,0.267 0.000,0.188 0.000,0.159 0.000,0.130 0.000,0.022 0.000,0.030 0.000,0.004 0.000,-0.014 0.000,-0.424 0.000,0.616 0.000,-0.086 0.000,-0.119 0.000,-0.130 0.000,-0.125 0.000,-0.111 0.000,-0.093 0.000,-0.075 0.000,0.177 0.000,0.146 0.000,0.115 0.000,0.086 0.000,0.061 0.000,0.040 0.000,0.024 0.000,0.012 0.000,-0.211 0.000,0.047 0.000,0.060 0.000,0.147 0.000,0.075 0.000,0.068 0.000,-0.844 0.000,1.158 0.000,-0.010 0.000,-0.092 0.000,-0.137 0.000,-0.156 0.000,-0.157 0.000,-0.146 0.000,-0.128 0.000,-0.473 0.000,0.683 0.000,0.263 0.000,0.232 0.000,1.200 0.000,0.751 0.000,0.415-0.022,-0.016-0.035,-0.227-0.040,-0.343-0.040,-0.389-0.037,-0.388-0.032,-0.357-0.026,-1.572 0.186,-0.000-0.003,1.581-0.300,0.037-0.094,-0.000-0.077,-0.258 0.028,-0.084-0.002,-0.095 0.013,-0.097 0.023,-0.804 0.262,1.169-0.263,-0.053 0.082,-0.111 0.083,-0.137 0.076,-0.141 0.065,-0.131 0.053,-0.114 0.041,-0.452 0.035,-0.448 0.013,0.560-0.063,0.742-0.149,-0.010-0.043,-0.120-0.006,-0.179 0.018,-0.202 0.031,-0.201 0.037,-0.184 0.038,-0.159 0.035,-0.130 0.031,-0.102 0.026,-0.077 0.021,-0.052 0.015,-0.040 0.012,-0.024 0.008,-0.012 0.005,-0.004 0.002,0.001 0.001,0.005-0.000,0.006-0.001,0.006-0.001,0.006-0.001,0.005-0.001,0.004-0.001,0.004-0.001,0.003-0.001,0.002-0.001,0.001-0.000,0.001-0.000,0.000-0.000,0.000-0.000,-0.000 0.000,-0.000 0.000,-0.000 0.000,-0.000 0.000,-0.000 0.000,0.049 0.000,0.080 0.000,0.091 0.000,0.090 0.000,0.082 0.000,0.070 0.000,0.057 0.000,0.264 0.000,0.141 0.000,0.031 0.000,-0.042 0.000,-0.086 0.000,0.121 0.000,-0.064 0.000,-0.119 0.000,-0.142 0.000,-0.143 0.000,-0.131 0.000,-0.113 0.000,-0.091 0.000,-0.070 0.000,-0.051 0.000,-0.035 0.000,-0.023 0.000,-0.013 0.000,-0.006 0.000,-0.001 0.000,0.002 0.000,0.004 0.000,-0.023 0.000,0.008 0.000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134.000 518.000,'0.000'-0.008,"0.000"-0.012,0.000-0.013,0.000-0.013,0.000-0.012,0.000-0.010,0.000-0.008,0.000-0.006,0.000-0.004,0.000-0.003,0.000-0.002,0.000-0.001,0.000-0.000,0.000-0.000,0.000 0.000,0.000 0.000,0.000 0.000,0.000 0.000,0.000 0.000,0.000 0.000,0.000 0.000,0.000 0.000,0.000 0.000,0.000 0.000,0.000 0.000,0.000 0.000,0.000 0.000,0.000 0.000,0.000 0.000,0.000 0.000,0.000-0.000,0.000 0.000,0.000 0.000,0.000 0.000,0.000 0.000,0.000 0.000,0.000 0.000,0.000 0.000,0.000-0.000,0.000 0.000,0.000-0.000,0.000 0.000,0.000 0.000,0.000-0.000,0.000 0.000,0.000-0.023,0.000-0.048,0.000-0.056,0.000-0.057,0.000 0.149,0.000-0.280,0.000-0.079,0.000-0.058,0.000-0.040,0.000-0.025,0.000-0.014,0.000-0.006,0.000 0.315,0.000 0.142,0.000-0.955,0.000-0.152,0.000-0.040,0.000 0.036,0.000 0.082,0.000 0.107,0.000 0.115,0.006 0.771,0.005-0.005,0.171-0.957,0.067-0.018,0.024 0.051,-0.004 0.091,-0.023 0.111,-0.033 0.115,-0.134 0.499,0.177-0.598,0.019 0.009,-0.002 0.070,-0.014 0.102,-0.021 0.113,-0.023 0.112,-0.023 0.102,-0.021 0.087,-0.018 0.071,-0.028-0.029,-0.023-0.103,-0.022-0.136,-0.008-0.374,0.017-0.329,0.025-0.233,0.048-0.542,-0.004 0.064,-0.017 0.188,-0.023 0.247,-0.099 1.229,0.064-0.904,-0.019 0.176,-0.017 0.175,-0.014 0.162,-0.012 0.141,-0.009 0.118,-0.007 0.094,-0.005 0.240,-0.000-0.005,-0.001-0.433,-0.003-0.080,-0.002-0.031,-0.001 0.003,0.000 0.023,0.000 0.035,0.001 0.026,0.001 0.018,0.001 0.012,0.001 0.007,0.001 0.004,0.000 0.001,0.007 0.389,0.005-0.004,0.198-0.554,0.072-0.026,0.020 0.031,-0.014 0.063,-0.034 0.077,-0.042 0.078,-0.044 0.073,-0.137 0.288,0.083-0.374,-0.030-0.054,-0.025-0.022,-0.020-0.001,-0.016 0.013,-0.011 0.021,-0.007 0.384,-0.003-0.567,-0.005-0.019,-0.003 0.038,-0.001 0.070,0.001 0.083,0.001 0.083,0.001 0.076,0.002 0.065,0.005 0.213,-0.003-0.442,0.001-0.121,0.001-0.051,0.001-0.001,0.001 0.031,0.001 0.509,-0.000-0.490,0.000 0.022,0.000 0.040,0.000 0.049,0.000 0.052,0.003 0.352,0.088-0.689,0.039-0.086,0.014 0.008,-0.003 0.066,-0.013 0.097,-0.019 0.108,-0.020 0.106,-0.020 0.096,-0.056 0.323,0.048-0.400,0.006-0.019,0.012 0.014,0.014 0.034,0.015 0.044,0.014 0.046,0.003 0.022,-0.011 0.021,-0.016 0.012,-0.018 0.005,-0.018 0.000,-0.016-0.002,-0.030 0.158,0.011-0.370,-0.009-0.079,-0.007-0.020,-0.005 0.020,-0.004 0.044,-0.002 0.057,-0.002 0.061,0.002 0.343,0.006-0.396,0.015 0.032,0.017 0.049,0.017 0.056,0.015 0.055,0.013 0.049,0.010 0.042,0.008 0.033,0.006 0.025,-0.084 0.104,0.032-0.103,0.155-0.687,0.017-0.234,-0.010-0.091,-0.025 0.003,-0.056 0.205,-0.023 0.039,-0.022 0.065,-0.020 0.080,0.002-0.025,0.003 0.101,0.011 0.089,0.014 0.074,0.016 0.059,0.015 0.045,0.013 0.033,0.011 0.022,0.009 0.014,0.007 0.008,0.005 0.003,-0.010-0.001,-0.021 0.002,-0.025 0.002,-0.026 0.002,-0.024 0.001,-0.021 0.001,0.055-0.028,0.017 0.000,0.009-0.022,-0.002-0.015,-0.010-0.010,-0.014-0.006,-0.007-0.037,-0.020 0.031,-0.019 0.040,-0.017 0.042,-0.014 0.040,-0.011 0.035,-0.008 0.017,-0.006 0.004,-0.004-0.005,-0.003-0.010,-0.001-0.012,-0.001-0.013,-0.000-0.010,0.000 0.000,0.001 0.003,0.001 0.005,0.001 0.006,0.001 0.006,0.001 0.005,0.000 0.005,0.000-0.013,0.000-0.013,0.000-0.015,0.000-0.016,0.000-0.014,0.000-0.012,0.000-0.010,-0.000-0.008,0.012-0.051,0.018-0.084,0.020-0.093,0.020-0.091,0.019-0.083,0.016-0.071,0.013-0.057,-0.096 0.722,0.003-0.004,0.183-0.864,0.027 0.016,-0.003 0.086,-0.022 0.122,-0.031 0.133,-0.034 0.129,-0.033 0.115,-0.030 0.097,-0.028 0.056,-0.018-0.003,-0.014-0.025,-0.011-0.037,-0.008-0.042,-0.006-0.047,-0.003 0.011,-0.002 0.026,-0.000 0.033,0.000 0.035,0.001 0.047,0.001 0.037,0.001 0.033,0.001 0.029,0.001 0.023,0.001 0.018,0.001 0.014,0.000 0.009,0.000 0.006,0.000 0.004,0.000 0.002,0.000 0.000,0.000-0.000,0.000-0.001,-0.000-0.001,-0.000-0.001,-0.000-0.001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216.000 266.000,'0.013'0.003,"0.020"0.005,0.022 0.006,0.022 0.005,0.019 0.005,0.016 0.004,0.013 0.003,0.010 0.002,0.007 0.002,0.005 0.001,0.003 0.001,0.002 0.000,0.001 0.000,-0.000 0.000,-0.000-0.000,-0.001-0.000,-0.001-0.000,-0.001-0.000,-0.001-0.000,-0.000-0.000,-0.000-0.000,-0.000-0.000,-0.000-0.000,-0.000-0.000,-0.000-0.000,-0.000 0.000,-0.000 0.000,0.492-0.003,0.299-0.005,0.156-0.006,0.056-0.005,-0.009-0.005,-0.048-0.004,0.274 0.021,0.175 0.036,0.035 0.043,-0.057 0.044,-0.112 0.041,-0.139 0.037,-1.023-0.185,0.767 0.153,-0.046-0.009,-0.044-0.017,-0.040-0.021,0.136 0.002,-0.099-0.034,-0.102-0.031,-0.095-0.027,-0.084-0.022,-0.069-0.017,-0.055-0.012,-0.408-0.010,0.778 0.000,0.151-0.005,0.035-0.003,-0.039-0.001,-0.083-0.000,-0.104 0.000,-0.109 0.001,-0.103 0.001,-0.091 0.001,-0.077 0.001,0.027 0.001,-0.027 0.001,-0.045 0.001,-0.052 0.000,-0.051 0.000,-0.047 0.000,-0.040 0.000,-0.032 0.000,-0.025 0.000,-0.018 0.000,-0.012-0.000,-0.008-0.000,-0.005-0.000,-0.002-0.000,-0.094-0.000,0.162 0.000,1.384 0.000,0.735-0.000,0.490 0.000,0.298-0.000,0.156 0.000,0.056 0.000,-2.712 0.000,0.004 0.000,2.441 0.000,-0.116 0.000,-0.240 0.000,-0.304 0.000,-0.324 0.000,-0.315 0.000,-0.287 0.000,-1.165 0.000,1.188 0.000,-0.106 0.000,-0.155 0.000,-0.175 0.000,-0.175 0.000,0.055 0.000,0.020 0.000,-0.019 0.000,-0.043 0.000,-0.055 0.000,-0.059 0.000,-0.058 0.000,-0.053 0.000,-0.515 0.000,1.415-0.103,0.359-0.071,0.088-0.046,-0.085-0.026,-0.183-0.012,-1.423 0.211,1.466-0.195,-0.108 0.033,-0.170 0.038,-0.193 0.038,-0.189 0.035,-0.170 0.030,-0.784 0.056,0.684-0.027,-0.061 0.015,-0.089 0.011,-0.100 0.008,-0.099 0.005,-0.092 0.003,-0.080 0.002,-0.067 0.001,-0.125-0.005,0.704-0.129,0.330-0.114,-0.024-0.006,0.058-0.007,0.010 0.013,-0.022 0.025,-0.042 0.031,-0.917 0.148,1.130-0.124,-0.078 0.040,-0.140 0.035,-0.165 0.029,0.156-0.228,0.047-0.118,-0.043-0.039,-0.095 0.013,-0.119 0.044,-0.124 0.059,-0.662 0.267,0.795-0.196,0.003 0.064,-0.068 0.056,-0.105 0.046,-0.117 0.036,-0.115 0.026,-0.437 0.020,0.657-0.091,0.075-0.029,-0.012-0.008,-0.064 0.006,-0.092 0.014,-0.101 0.018,-0.099 0.019,-0.090 0.018,-0.300 0.048,0.814-0.102,0.155-0.013,0.148-0.009,0.073 0.002,0.018 0.009,-0.997 0.090,1.446-0.276,0.021-0.057,-0.078-0.005,-0.133 0.028,-0.156 0.046,-0.157 0.053,-1.005 0.196,0.235-0.050,0.835-0.183,-0.074 0.017,-0.124 0.034,-0.144 0.041,-0.142 0.041,-0.129 0.038,-0.551 0.088,0.874-0.168,0.176-0.065,0.079-0.052,0.013-0.040,-0.030-0.029,-0.094 0.015,-0.051 0.016,-0.051 0.025,-0.047 0.029,-0.041 0.030,-0.034 0.028,-0.027 0.024,0.344 0.025,0.173 0.036,0.075 0.034,0.007 0.030,-0.035 0.026,0.041 0.020,-0.138 0.017,-0.183 0.012,-0.194 0.008,0.240-0.173,0.214-0.089,-0.218-0.002,0.002-0.048,-0.027-0.044,-0.045-0.038,-0.892 0.307,1.295-0.369,0.002 0.040,-0.105 0.059,-0.163 0.066,-0.095 0.062,-0.158 0.060,-0.170 0.051,-0.164 0.042,-0.146 0.032,-0.123 0.024,-0.086 0.009,-0.040-0.000,-0.017-0.006,-0.001-0.009,0.009-0.010,0.015-0.010,0.017-0.009,0.017-0.008,0.016-0.007,0.014-0.005,0.012-0.004,0.009-0.003,-0.307 0.066,1.461-0.080,0.591-0.016,0.263-0.017,0.040-0.017,-0.100-0.015,-0.154 0.010,-0.215 0.015,-0.284 0.020,-0.305 0.022,-0.293 0.021,-0.262 0.019,-0.222 0.016,-0.179 0.013,-0.138 0.010,-0.063 0.007,0.031 0.004,0.065 0.003,0.084 0.002,-0.314-0.002,0.664 0.004,0.067 0.001,-0.027-0.000,-0.081-0.001,-0.106-0.001,-0.111-0.001,-0.104-0.001,-0.091-0.001,-0.074-0.001,-0.058-0.000,-0.043-0.000,0.020-0.000,0.065-0.000,0.083-0.000,0.088-0.000,0.031 0.000,0.067 0.000,0.061 0.000,0.054 0.000,0.128 0.000,0.035 0.000,-0.007 0.000,-0.033 0.000,-0.047 0.000,-0.053 0.000,-0.052 0.000,-0.048 0.000,-0.055 0.000,-0.055 0.000,-0.051 0.000,-0.045 0.000,-0.038 0.000,-0.019 0.000,-0.039 0.000,-0.033 0.000,-0.027 0.000,-0.020 0.000,-0.015 0.000,-0.010 0.000,-0.006 0.000,-0.004 0.000,-0.002 0.000,-0.000 0.000,0.001 0.000,0.001 0.000,0.001 0.000,0.001 0.000,0.001 0.000,0.001 0.000,0.027 0.000,0.043 0.000,0.048 0.000,0.047 0.000,0.043 0.000,0.037 0.000,0.030 0.000,0.023 0.000,0.017 0.000,0.024 0.074,0.028 0.049,-0.025 0.019,-0.043 0.000,-0.051-0.011,-0.052-0.017,-0.049-0.020,-0.042-0.020,-0.035-0.018,-0.028-0.016,0.076-0.014,0.146-0.009,0.176-0.007,0.182-0.005,0.177-0.004,0.099-0.002,0.061-0.001,0.032-0.000,0.012 0.000,-0.903 0.004,0.005 0.003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396.000 259.000,'0.011'0.000,"0.017"0.000,0.019 0.000,0.019 0.000,0.017 0.000,0.014 0.000,0.011 0.000,0.009 0.000,0.006 0.000,0.004 0.000,0.003 0.000,0.002 0.000,0.001 0.000,0.000 0.000,-0.000 0.000,-0.000 0.000,-0.001 0.000,-0.001 0.000,-0.001 0.000,-0.000 0.000,-0.000 0.000,-0.000 0.000,-0.000 0.000,-0.000 0.000,-0.000 0.000,-0.000 0.000,-0.000 0.000,0.000 0.000,0.000 0.000,0.000 0.000,0.000 0.000,0.001 0.000,0.006 0.000,0.007 0.000,0.007 0.000,0.007 0.000,0.006 0.000,0.005 0.000,0.004 0.000,0.003 0.000,0.002 0.000,0.001 0.000,0.001 0.000,0.000 0.000,0.000 0.000,-0.000 0.000,-0.000 0.000,-0.000 0.000,0.014 0.000,0.038 0.000,0.044 0.000,0.045 0.000,0.042 0.000,0.037 0.000,0.247 0.000,0.414 0.000,0.196 0.000,0.103 0.000,0.034 0.000,-0.014 0.000,0.194 0.000,-0.004 0.000,-0.088 0.000,-0.136 0.000,-0.158 0.000,-0.162 0.000,-0.203 0.000,0.102 0.000,-0.040 0.000,-0.040 0.000,-0.038 0.000,-0.034 0.000,-0.029 0.000,-0.266 0.000,0.474 0.000,0.113 0.000,0.115 0.000,0.107 0.000,0.092 0.000,-0.212 0.000,-0.070 0.000,-0.095 0.000,-0.571 0.000,0.473 0.000,-0.041 0.000,-0.061 0.000,-0.072 0.000,0.197 0.000,-0.035 0.000,-0.079 0.000,-0.100 0.000,-0.106 0.000,-0.101 0.000,-0.029 0.000,-0.033 0.000,-0.043 0.000,-0.047 0.000,-0.045 0.000,-0.041 0.000,-0.036 0.000,0.117 0.000,0.307 0.000,0.077 0.000,-0.000 0.000,-0.048 0.000,-0.073 0.000,-0.082 0.000,-0.333 0.000,-0.097 0.000,0.479 0.000,0.043 0.000,0.042 0.000,-0.062 0.000,-0.085 0.000,-0.091 0.000,-0.087 0.000,-0.077 0.000,-0.064 0.000,-0.050 0.000,-0.038 0.000,-0.027 0.000,-0.018 0.000,-0.011 0.000,-0.006 0.000,-0.002 0.000,0.000 0.000,0.021 0.000,0.042 0.000,0.049 0.000,0.051 0.000,0.048 0.000,0.043 0.000,0.037 0.000,0.061 0.000,0.012 0.000,0.001 0.000,-0.006 0.000,-0.010 0.000,-0.012 0.000,-0.057 0.000,-0.015 0.000,-0.014 0.000,-0.013 0.000,-0.159 0.000,0.291 0.000,0.037 0.000,0.015 0.000,0.001 0.000,-0.008 0.000,-0.013 0.000,-0.014 0.000,-0.014 0.000,0.039 0.000,-0.003 0.000,-0.035 0.000,-0.051 0.000,-0.056 0.000,-0.055 0.000,-0.049 0.000,-0.042 0.000,-0.033 0.000,-0.026 0.000,-0.019 0.000,-0.013 0.000,-0.008 0.000,-0.023 0.000,0.307 0.020,0.214 0.031,0.188 0.036,0.157 0.035,-0.332-0.049,0.543 0.057,0.014-0.008,-0.055-0.015,-0.094-0.018,-0.111-0.018,-0.113-0.017,-0.622-0.045,0.621 0.026,0.015-0.011,-0.010-0.009,-0.026-0.007,-0.034-0.005,-0.037-0.004,-0.036-0.002,-0.033-0.001,-0.464 0.003,1.131 0.028,0.328 0.049,0.173 0.057,0.063 0.057,-0.012 0.052,0.259 0.030,-0.007 0.001,-0.141-0.013,-0.212-0.020,-0.238-0.023,-0.234-0.023,-0.212-0.021,-0.180-0.018,-0.146-0.015,-0.580-0.114,0.672 0.083,0.155-0.020,0.157-0.019,0.147-0.017,-0.689-0.033,1.337 0.013,0.225-0.012,0.070-0.009,-0.033-0.007,-0.096-0.004,-0.128-0.003,-0.139-0.002,-0.135-0.001,-0.122-0.000,-0.105 0.000,-0.175 0.001,-0.163 0.001,-0.162 0.001,-0.104 0.000,-0.185 0.001,-0.160 0.001,-0.130 0.000,-0.101 0.000,-0.074 0.000,-0.051 0.000,-0.033 0.000,0.074 0.000,0.132 0.000,0.155 0.000,0.155 0.000,0.141-0.000,0.121-0.000,-0.034-0.000,0.085-0.000,0.022 0.000,-0.023 0.000,0.191-0.000,-0.144 0.000,-0.160 0.000,-0.155 0.000,-0.138 0.000,-0.115 0.000,-0.091 0.000,-0.068 0.000,-0.048 0.000,-0.032 0.000,-0.019 0.000,-0.019 0.000,-0.014 0.000,-0.011 0.000,-0.008 0.000,-0.005 0.000,-0.004 0.000,-0.002 0.000,-0.001 0.000,-0.000 0.000,0.000 0.000,0.000 0.000,0.001 0.000,0.001 0.000,0.001 0.000,0.000 0.000,0.000 0.000,0.000 0.000,0.000 0.000,0.000 0.000,-0.080 0.000,0.008 0.000,0.375 0.000,0.117 0.000,0.038 0.000,-0.013 0.000,-0.043 0.000,-0.058 0.000,-0.062 0.000,-0.306 0.000,0.501 0.000,0.121 0.000,0.056 0.000,0.010 0.000,-0.021 0.000,-0.041 0.000,-0.556 0.000,0.621 0.000,-0.062 0.000,-0.087 0.000,-0.096 0.000,-0.094 0.000,-0.085 0.000,-0.073 0.000,-0.060 0.000,-0.046 0.000,-0.034 0.000,-0.097 0.000,0.470 0.000,0.224 0.000,0.138 0.000,0.072 0.000,0.024 0.000,0.005 0.000,-0.076 0.000,-0.096 0.000,-0.102 0.000,-0.095 0.000,-0.084 0.000,-0.071 0.000,-0.057 0.000,-0.044 0.000,-0.033 0.000,-0.023 0.000,-0.156-0.012,0.302-0.088,0.049-0.046,0.012-0.027,-0.012-0.013,-0.027-0.003,-0.035 0.004,-0.037 0.008,-0.036 0.010,-0.032 0.010,0.147 0.014,0.075 0.023,0.031 0.024,0.001 0.022,-0.018 0.020,-0.029 0.017,-0.004-0.015,-0.015-0.032,-0.010-0.041,-0.006-0.043,-0.003-0.040,-0.001-0.035,-0.394 0.197,0.556-0.286,0.057-0.023,-0.002 0.017,-0.037 0.040,-0.056 0.050,-0.062 0.052,-0.061 0.049,-0.391 0.121,1.130-0.117,0.402-0.033,0.015 0.005,-0.063 0.011,-0.157 0.020,-0.203 0.024,-0.216 0.024,-0.206 0.022,-0.184 0.020,-0.155 0.016,-0.125 0.013,0.103-0.059,0.065-0.034,0.019-0.014,-0.012-0.001,-0.031 0.009,-0.042 0.014,-0.161 0.047,0.239-0.039,-0.018 0.004,-0.033-0.000,-0.039-0.003,-0.039-0.004,-0.036-0.005,-0.030-0.004,-0.025-0.004,-0.024 0.017,0.019 0.011,0.027 0.014,0.031 0.014,0.041 0.010,-0.018 0.014,-0.031 0.012,-0.036 0.009,-0.036 0.007,-0.033 0.005,-0.028 0.003,-0.022 0.002,-0.017 0.001,-0.012 0.000,-0.008-0.000,-0.005-0.000,-0.003-0.000,-0.001-0.001,0.227-0.001,0.205-0.000,0.164-0.000,0.126-0.000,0.093-0.000,0.065-0.000,-0.793-0.000,1.102 0.000,0.002-0.000,-0.082-0.000,-0.126-0.000,-0.184 0.000,-0.185 0.000,-0.170 0.000,-0.146 0.000,-0.119 0.000,-0.092 0.000,-0.067 0.000,-0.047 0.000,-0.030 0.000,-0.017 0.000,-0.039 0.000,0.488-0.034,0.279-0.052,0.189-0.059,0.117-0.058,0.063-0.052,-0.941 0.208,0.006-0.000,0.946-0.185,0.057-0.007,-0.001-0.002,-0.040 0.001,-0.063 0.003,0.082-0.022,-0.168 0.038,-0.172 0.043,-0.158 0.042,-0.580 0.113,0.484-0.075,-0.016 0.009,-0.012 0.002,-0.008-0.003,-0.005-0.006,-0.003-0.007,-0.002-0.008,-0.443 0.088,0.597-0.076,0.080 0.009,0.024 0.012,0.087 0.005,-0.102 0.017,-0.127 0.015,-0.132 0.013,-0.123 0.010,-0.107 0.008,-0.088 0.006,-0.069 0.004,-0.051 0.002,-0.036 0.001,-0.024 0.001,-0.014 0.000,-0.007-0.000,-0.002-0.000,0.001-0.001,0.003-0.001,0.004-0.000,0.004-0.000,0.004-0.000,0.011-0.000,0.016-0.000,0.017-0.000,0.017-0.000,0.015-0.000,0.013-0.000,0.010 0.000,0.008 0.000,0.006 0.000,0.004 0.000,0.002 0.000,0.001 0.000,0.001 0.000,0.000 0.000,-0.000 0.000,-0.000 0.000,-0.001 0.000,-0.001 0.000,-0.000 0.000,0.024 0.000,0.028 0.000,0.032 0.000,0.031 0.000,0.028 0.000,0.023 0.000,0.018 0.000,0.014 0.000,-0.050 0.000,-0.017 0.000,-0.021 0.000,-0.023 0.000,-0.022 0.000,-0.020 0.000,-0.017 0.000,0.004 0.000,0.010 0.000,0.016 0.000,0.019 0.000,0.019 0.000,0.018 0.000,0.018 0.000,-0.003 0.000,-0.009 0.000,-0.012 0.000,-0.013 0.000,0.111 0.000,0.041 0.000,0.039 0.000,0.019 0.000,0.004 0.000,-0.006 0.000,-0.012 0.000,-0.252 0.000,0.316 0.000,-0.018 0.000,-0.041 0.000,-0.052 0.000,-0.056 0.000,-0.054 0.000,-0.049 0.000,-0.042 0.000,-0.034 0.000,-0.027 0.000,-0.003 0.000,-0.001 0.000,0.007 0.000,0.011 0.000,0.012 0.000,0.012 0.000,0.011 0.000,0.010 0.000,0.008 0.000,-0.157 0.000,0.525 0.000,0.147 0.000,0.037 0.000,-0.034 0.000,-0.075 0.000,-0.093 0.000,-0.097 0.000,-0.091 0.000,-0.079 0.000,-0.066 0.000,-0.052 0.000,-0.027 0.000,-0.017 0.000,-0.005 0.000,0.002 0.000,0.006 0.000,0.008 0.000,0.009 0.000,0.008 0.000,0.007 0.000,0.006 0.000,0.005 0.000,-0.013 0.000,0.005 0.000,0.006 0.000,0.006 0.000,0.005 0.000,0.005 0.000,0.004 0.000,0.003 0.000,0.002 0.000,0.002 0.000,0.018 0.000,0.027 0.000,0.031 0.000,0.031 0.000,0.029 0.000,0.025 0.000,0.021 0.000,-0.196 0.000,0.493 0.000,0.065 0.000,-0.016 0.000,-0.065 0.000,-0.090 0.000,-0.098 0.000,-0.095 0.000,-0.085 0.000,-0.072 0.000,-0.058 0.000,-0.045 0.000,-0.032 0.000,-0.022 0.000,-0.014 0.000,-0.008 0.000,-0.004 0.000,-0.000 0.000,0.005 0.000,0.006 0.000,0.007 0.000,0.007 0.000,0.006 0.000,0.005 0.000,0.004 0.000,0.003 0.000,0.002 0.000,0.002 0.000,0.001 0.000,0.001 0.000,0.000 0.000,0.000 0.000,-0.000 0.000,-0.000 0.000,-0.000 0.000,-0.000 0.000,-0.000 0.000,-0.000 0.000,-0.000 0.000,-0.000 0.000,-0.000 0.000,-0.000 0.000,-0.000 0.000,0.000 0.000,-0.000 0.000,0.000 0.000,0.000 0.000,0.000 0.000,0.000 0.000,0.000 0.000,0.000 0.000,0.000 0.000,0.000 0.000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140.000 266.000,'0.006'0.000,"0.010"0.000,0.011 0.000,0.011 0.000,0.010 0.000,0.008 0.000,0.006 0.000,0.005 0.000,0.003 0.000,0.002 0.000,0.001 0.000,0.001 0.000,0.000 0.000,-0.000 0.000,-0.000 0.000,-0.000 0.000,-0.000 0.000,-0.000 0.000,-0.000 0.000,-0.000 0.000,-0.000 0.000,-0.000 0.000,-0.000 0.000,-0.000 0.000,-0.000 0.000,-0.000 0.000,-0.000 0.000,0.000 0.000,0.000 0.000,0.000 0.000,0.000 0.000,0.000 0.000,0.000 0.000,0.000 0.000,0.000 0.000,0.000 0.000,0.000 0.000,0.000 0.000,0.000 0.000,0.000 0.000,0.000 0.000,0.307 0.000,0.271 0.000,0.224 0.000,0.178 0.000,0.056 0.000,-0.001 0.000,-0.036 0.000,-0.055 0.000,-0.063 0.000,-0.062 0.000,-0.057 0.000,-0.049 0.000,0.934 0.000,0.430 0.000,0.094 0.000,-0.121 0.000,-0.243 0.000,-0.298 0.000,-0.307 0.000,-0.287 0.000,-0.250 0.000,-0.033 0.000,-0.073 0.000,-0.088 0.000,-0.090 0.000,-0.083 0.000,-0.072 0.000,-0.059 0.000,-0.046 0.000,-0.033 0.017,-0.010 0.027,-0.001 0.031,0.005 0.031,0.008 0.028,0.010 0.025,0.010 0.021,0.009 0.016,0.008 0.012,0.018 0.014,0.009-0.001,0.007-0.005,0.006-0.007,0.004-0.008,0.003-0.008,0.002-0.007,0.001-0.006,0.001-0.005,0.000-0.004,-0.000-0.003,-0.000-0.002,-0.012-0.016,0.007-0.007,0.008-0.008,0.009-0.008,0.008-0.007,0.007-0.006,0.006-0.005,0.005-0.004,0.004-0.003,0.003-0.002,0.025 0.011,0.004 0.007,0.003 0.008,0.002 0.008,0.002 0.008,0.001 0.007,-0.021-0.009,-0.029-0.017,-0.033-0.021,-0.033-0.021,-0.030-0.020,-0.026-0.017,-0.021-0.015,-0.016-0.011,-0.012-0.009,-0.008-0.006,-0.006-0.004,-0.003-0.003,-0.002-0.001,-0.000-0.000,0.000 0.000,0.001 0.000,0.001 0.001,0.001 0.001,0.001 0.001,0.001 0.001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417.000 952.000,'0.012'0.000,"0.019"0.000,0.022 0.000,0.021 0.000,0.019 0.000,0.017 0.000,0.014 0.000,0.011 0.000,0.008 0.000,0.005 0.000,0.004 0.000,0.002 0.000,0.001 0.000,0.000 0.000,-0.000 0.000,-0.001 0.000,-0.001 0.000,-0.001 0.000,-0.001 0.000,-0.001 0.000,0.050 0.000,0.147 0.000,0.420 0.000,0.254 0.000,0.205 0.000,0.157 0.000,0.115 0.000,0.989 0.000,0.679 0.000,0.395 0.000,0.187 0.000,0.041 0.000,-3.032 0.000,3.584 0.000,0.273 0.000,-0.013 0.000,-0.199 0.000,-0.306 0.000,-0.355 0.000,-2.954 0.000,3.418-0.111,0.467-0.070,0.210-0.038,0.494-0.068,-0.263-0.037,-0.397-0.029,-0.458-0.022,-0.466-0.016,-2.993 0.305,3.239-0.429,0.027-0.034,-0.119 0.014,-0.208 0.045,0.682 0.036,-0.074 0.080,-0.372 0.079,-0.532 0.073,-0.593 0.063,-0.586 0.052,-0.536 0.041,-0.464 0.031,-0.383 0.022,-0.302 0.015,-0.186-0.005,-0.048-0.016,0.008-0.022,0.046-0.025,0.068-0.025,0.139-0.043,0.031-0.021,0.008-0.014,-0.007-0.009,-0.016-0.005,-0.020-0.002,-0.487 0.145,0.573-0.200,0.063-0.017,-0.042 0.024,-0.018 0.019,-0.035 0.026,0.037 0.007,-0.107 0.041,-0.110 0.037,-0.102 0.031,-0.088 0.025,-0.072 0.019,-0.055 0.014,-0.041 0.009,-0.028 0.006,-0.018 0.003,-0.010 0.001,-0.005 0.000,-0.001-0.001,-0.012-0.017,0.043-0.034,-0.025 0.014,0.685-0.284,0.266-0.093,0.132-0.037,0.037 0.002,-0.026 0.026,-0.065 0.040,-0.085 0.046,-0.091 0.046,-0.089 0.043,-0.081 0.038,-0.256 0.068,0.532-0.124,0.011 0.010,-0.076 0.027,-0.123 0.035,-0.141 0.037,-0.141 0.036,-0.129 0.031,-0.110 0.026,-0.090 0.021,-0.069 0.016,-0.051 0.011,-0.036 0.008,-0.023 0.005,-0.013 0.003,-0.006 0.001,-0.001-0.000,0.002-0.001,0.003-0.001,0.004-0.001,0.004-0.001,0.145-0.001,0.119-0.001,0.038-0.001,-0.003-0.001,-0.028-0.000,-0.040-0.000,-0.044-0.000,-0.043-0.000,-0.038-0.000,-0.032 0.000,-0.025 0.000,-0.019 0.000,-0.014 0.000,-0.009 0.000,-0.005 0.000,-0.003 0.000,-0.001 0.000,0.000 0.000,0.001 0.000,0.001 0.000,0.001 0.000,0.001 0.000,0.001 0.000,0.001 0.000,0.001 0.000,0.001 0.000,0.000 0.000,0.000 0.000,0.000 0.000,0.000 0.000,0.000 0.000,0.000 0.000,-0.000 0.000,0.000 0.000,-0.000 0.000,0.000 0.000,-0.000 0.000,0.000 0.000,-0.000 0.000,0.000 0.000,0.000 0.000,-0.000 0.000,0.000 0.000,0.000 0.000,0.000 0.000,0.000 0.000,0.000 0.000,0.000 0.000,0.000 0.000,0.000 0.000,-0.000 0.000,0.000 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756.000 825.000,'0.014'0.007,"0.022"0.011,0.024 0.012,0.024 0.012,0.022 0.011,0.018 0.009,0.015 0.007,0.011 0.006,0.008 0.004,0.006 0.003,0.004 0.002,0.002 0.001,0.001 0.000,0.000 0.000,-0.000-0.000,-0.001-0.000,-0.001-0.000,-0.001-0.000,-0.001-0.000,-0.001-0.000,-0.000-0.000,-0.000-0.000,-0.000-0.000,-0.000-0.000,-0.033 0.091,-0.016 0.163,-0.018 0.194,-0.012 0.224,-0.021 0.108,-0.018 0.060,-0.015 0.024,-0.012 0.000,-0.009-0.015,-0.007-0.024,-0.005-0.027,-0.015-0.674,-0.439 1.646,-0.312 0.663,-0.243 0.471,-0.118 0.207,-0.028 0.018,0.034-0.109,0.001-0.028,0.145-0.428,0.159-0.466,0.155-0.454,0.141-0.412,0.121-0.354,0.100-0.290,0.078-0.227,0.059-0.170,0.042-0.121,0.097-0.114,-0.056 0.469,0.028 0.192,0.022 0.102,0.016 0.037,0.011-0.007,0.007-0.034,0.004-0.049,0.002-0.054,0.000-0.053,-0.003 0.093,0.001 0.474,-0.002 0.075,-0.002-0.037,-0.002-0.104,-0.001-0.137,-0.001-0.146,-0.001-0.140,-0.001-0.125,-0.001-0.481,0.189 0.723,0.108 0.071,0.050-0.026,0.010-0.083,-0.015-0.110,-0.028-0.116,-0.034-0.110,-0.034-0.096,-0.072-0.192,0.266 0.057,0.063-0.072,0.023-0.058,-0.003-0.043,-0.019-0.031,-0.027-0.021,-0.390-0.002,0.431-0.012,-0.010-0.006,-0.036-0.002,-0.049 0.001,-0.053 0.002,-0.050 0.003,-0.058 0.013,-0.059 0.018,-0.054 0.020,-0.046 0.019,-0.037 0.017,-0.028 0.014,-0.020 0.011,-0.014 0.008,-0.009 0.006,-0.005 0.004,-0.002 0.002,-0.000 0.001,0.001 0.000,0.002-0.000,0.002-0.000,0.002-0.001,0.002-0.001,0.001-0.001,0.001-0.000,0.001-0.000,0.001-0.000,0.000-0.000,0.000-0.000,0.000-0.000,0.000-0.000,0.000 0.000,-0.000 0.000,-0.000 0.000,0.000 0.000,-0.000 0.000,-0.000 0.000,-0.000 0.000,0.000 0.000,-0.000 0.000,0.000 0.000,0.000 0.000,0.000 0.000,0.000 0.000,0.000 0.000,0.000 0.000,0.000 0.000,0.000 0.000,0.000 0.000,0.000-0.000,0.000-0.002,0.000 0.020,0.000 0.024,0.000 0.024,0.000 0.023,0.000 0.021,0.000 0.018,0.000 0.101,0.000 0.040,0.000 0.008,0.000-0.013,0.000-0.025,0.000-0.030,-0.011-0.014,-0.018 0.029,-0.021 0.042,-0.022 0.047,-0.021 0.047,-0.018 0.044,-0.030 0.062,-0.005-0.057,0.001-0.081,0.005-0.088,0.007-0.085,0.007-0.075,0.007-0.063,0.006-0.049,0.005-0.037,0.004-0.026,0.078-0.015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1-01T20:5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180.000 243.000,'0.037'0.000,"0.060"0.000,0.072 0.000,0.075 0.000,0.072 0.000,-0.243 0.000,0.392 0.000,0.108 0.000,0.086 0.000,0.066 0.000,0.049 0.000,-0.417 0.000,0.772 0.022,0.032 0.034,-0.039 0.038,-0.079 0.037,-0.855-0.106,0.809 0.111,-0.031-0.007,-0.044-0.015,-0.049-0.019,-0.047-0.020,-0.043-0.018,-0.631-0.047,0.017-0.001,1.030 0.047,0.200 0.026,0.069 0.034,-0.022 0.037,-0.079 0.037,-0.111 0.034,-0.716-0.130,-0.264-0.047,1.317 0.191,0.034-0.022,-0.054-0.030,-0.105-0.034,-0.129-0.033,-0.134-0.030,-0.966-0.072,1.176 0.041,0.088-0.019,-0.005-0.015,-0.064-0.011,-0.098-0.008,-0.112-0.005,-0.970 0.002,1.338 0.005,0.039 0.015,-0.083 0.018,-0.151 0.019,-0.179 0.017,-0.182 0.015,-0.167 0.012,-0.145 0.010,-0.591-0.090,0.590 0.080,-0.006-0.011,-0.034-0.014,-0.049-0.015,-0.054-0.014,-0.053-0.013,0.144-0.010,0.016-0.010,-0.040-0.007,-0.070-0.005,-0.082-0.003,-0.082-0.002,-0.074-0.001,-0.063-0.000,-0.051 0.000,-0.038 0.000,-0.028 0.000,-0.019 0.001,-0.012 0.000,-0.006 0.000,-0.003 0.000,0.668 0.000,0.415 0.000,0.223 0.000,0.087 0.000,-0.004 0.000,-0.059 0.000,-0.087 0.000,-1.086-0.000,1.447 0.000,0.213 0.000,0.034-0.000,-0.087 0.000,-0.163-0.000,-1.340-0.000,1.532 0.000,-0.066 0.000,-0.158-0.000,-0.208 0.000,-0.226-0.000,-0.222 0.000,-0.097 0.000,-0.129 0.000,-0.117 0.000,-0.397 0.012,0.508 0.080,-0.000 0.033,-0.047 0.012,-0.073-0.002,-0.084-0.011,-0.085-0.016,-0.092-0.020,-0.069-0.017,-0.059-0.016,-0.049-0.014,-0.038-0.012,-0.029-0.010,-0.021-0.007,0.004 0.015,0.003 0.027,0.009 0.033,0.012 0.034,0.013 0.032,0.013 0.028,0.012 0.023,0.010 0.018,0.027 0.003,0.017-0.024,0.016-0.032,0.014-0.034,0.011-0.033,0.009-0.029,-0.257-0.059,0.430 0.109,0.099 0.044,0.035 0.029,-0.009 0.017,-0.037 0.008,-0.053 0.002,0.106 0.012,-0.001-0.032,-0.022-0.037,-0.032-0.037,-0.036-0.034,-0.034-0.029,-0.031-0.023,-0.026-0.018,-0.020-0.013,-0.015-0.009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3.xml"/><Relationship Id="rId17" Type="http://schemas.openxmlformats.org/officeDocument/2006/relationships/image" Target="../media/image9.png"/><Relationship Id="rId16" Type="http://schemas.openxmlformats.org/officeDocument/2006/relationships/customXml" Target="../ink/ink8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customXml" Target="../ink/ink62.xml"/><Relationship Id="rId7" Type="http://schemas.openxmlformats.org/officeDocument/2006/relationships/image" Target="../media/image74.png"/><Relationship Id="rId6" Type="http://schemas.openxmlformats.org/officeDocument/2006/relationships/customXml" Target="../ink/ink61.xml"/><Relationship Id="rId5" Type="http://schemas.openxmlformats.org/officeDocument/2006/relationships/image" Target="../media/image73.png"/><Relationship Id="rId4" Type="http://schemas.openxmlformats.org/officeDocument/2006/relationships/customXml" Target="../ink/ink60.xml"/><Relationship Id="rId3" Type="http://schemas.openxmlformats.org/officeDocument/2006/relationships/image" Target="../media/image72.png"/><Relationship Id="rId2" Type="http://schemas.openxmlformats.org/officeDocument/2006/relationships/customXml" Target="../ink/ink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2.xml"/><Relationship Id="rId11" Type="http://schemas.openxmlformats.org/officeDocument/2006/relationships/image" Target="../media/image76.png"/><Relationship Id="rId10" Type="http://schemas.openxmlformats.org/officeDocument/2006/relationships/customXml" Target="../ink/ink63.xml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3.xml"/><Relationship Id="rId8" Type="http://schemas.openxmlformats.org/officeDocument/2006/relationships/image" Target="../media/image16.png"/><Relationship Id="rId7" Type="http://schemas.openxmlformats.org/officeDocument/2006/relationships/customXml" Target="../ink/ink12.xml"/><Relationship Id="rId6" Type="http://schemas.openxmlformats.org/officeDocument/2006/relationships/image" Target="../media/image15.png"/><Relationship Id="rId5" Type="http://schemas.openxmlformats.org/officeDocument/2006/relationships/customXml" Target="../ink/ink11.xml"/><Relationship Id="rId4" Type="http://schemas.openxmlformats.org/officeDocument/2006/relationships/image" Target="../media/image14.png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65.xml"/><Relationship Id="rId32" Type="http://schemas.openxmlformats.org/officeDocument/2006/relationships/image" Target="../media/image28.png"/><Relationship Id="rId31" Type="http://schemas.openxmlformats.org/officeDocument/2006/relationships/customXml" Target="../ink/ink24.xml"/><Relationship Id="rId30" Type="http://schemas.openxmlformats.org/officeDocument/2006/relationships/image" Target="../media/image27.png"/><Relationship Id="rId3" Type="http://schemas.openxmlformats.org/officeDocument/2006/relationships/customXml" Target="../ink/ink10.xml"/><Relationship Id="rId29" Type="http://schemas.openxmlformats.org/officeDocument/2006/relationships/customXml" Target="../ink/ink23.xml"/><Relationship Id="rId28" Type="http://schemas.openxmlformats.org/officeDocument/2006/relationships/image" Target="../media/image26.png"/><Relationship Id="rId27" Type="http://schemas.openxmlformats.org/officeDocument/2006/relationships/customXml" Target="../ink/ink22.xml"/><Relationship Id="rId26" Type="http://schemas.openxmlformats.org/officeDocument/2006/relationships/image" Target="../media/image25.png"/><Relationship Id="rId25" Type="http://schemas.openxmlformats.org/officeDocument/2006/relationships/customXml" Target="../ink/ink21.xml"/><Relationship Id="rId24" Type="http://schemas.openxmlformats.org/officeDocument/2006/relationships/image" Target="../media/image24.png"/><Relationship Id="rId23" Type="http://schemas.openxmlformats.org/officeDocument/2006/relationships/customXml" Target="../ink/ink20.xml"/><Relationship Id="rId22" Type="http://schemas.openxmlformats.org/officeDocument/2006/relationships/image" Target="../media/image23.png"/><Relationship Id="rId21" Type="http://schemas.openxmlformats.org/officeDocument/2006/relationships/customXml" Target="../ink/ink19.xml"/><Relationship Id="rId20" Type="http://schemas.openxmlformats.org/officeDocument/2006/relationships/image" Target="../media/image22.png"/><Relationship Id="rId2" Type="http://schemas.openxmlformats.org/officeDocument/2006/relationships/image" Target="../media/image13.png"/><Relationship Id="rId19" Type="http://schemas.openxmlformats.org/officeDocument/2006/relationships/customXml" Target="../ink/ink18.xml"/><Relationship Id="rId18" Type="http://schemas.openxmlformats.org/officeDocument/2006/relationships/image" Target="../media/image21.png"/><Relationship Id="rId17" Type="http://schemas.openxmlformats.org/officeDocument/2006/relationships/customXml" Target="../ink/ink17.xml"/><Relationship Id="rId16" Type="http://schemas.openxmlformats.org/officeDocument/2006/relationships/image" Target="../media/image20.png"/><Relationship Id="rId15" Type="http://schemas.openxmlformats.org/officeDocument/2006/relationships/customXml" Target="../ink/ink16.xml"/><Relationship Id="rId14" Type="http://schemas.openxmlformats.org/officeDocument/2006/relationships/image" Target="../media/image19.png"/><Relationship Id="rId13" Type="http://schemas.openxmlformats.org/officeDocument/2006/relationships/customXml" Target="../ink/ink15.xml"/><Relationship Id="rId12" Type="http://schemas.openxmlformats.org/officeDocument/2006/relationships/image" Target="../media/image18.png"/><Relationship Id="rId11" Type="http://schemas.openxmlformats.org/officeDocument/2006/relationships/customXml" Target="../ink/ink14.xml"/><Relationship Id="rId10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6" Type="http://schemas.openxmlformats.org/officeDocument/2006/relationships/image" Target="../media/image32.png"/><Relationship Id="rId5" Type="http://schemas.openxmlformats.org/officeDocument/2006/relationships/customXml" Target="../ink/ink26.xml"/><Relationship Id="rId4" Type="http://schemas.openxmlformats.org/officeDocument/2006/relationships/image" Target="../media/image31.png"/><Relationship Id="rId3" Type="http://schemas.openxmlformats.org/officeDocument/2006/relationships/customXml" Target="../ink/ink2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customXml" Target="../ink/ink30.xml"/><Relationship Id="rId7" Type="http://schemas.openxmlformats.org/officeDocument/2006/relationships/image" Target="../media/image36.png"/><Relationship Id="rId6" Type="http://schemas.openxmlformats.org/officeDocument/2006/relationships/customXml" Target="../ink/ink29.xml"/><Relationship Id="rId5" Type="http://schemas.openxmlformats.org/officeDocument/2006/relationships/image" Target="../media/image35.png"/><Relationship Id="rId4" Type="http://schemas.openxmlformats.org/officeDocument/2006/relationships/customXml" Target="../ink/ink28.xml"/><Relationship Id="rId3" Type="http://schemas.openxmlformats.org/officeDocument/2006/relationships/image" Target="../media/image34.png"/><Relationship Id="rId2" Type="http://schemas.openxmlformats.org/officeDocument/2006/relationships/customXml" Target="../ink/ink2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7.xml"/><Relationship Id="rId11" Type="http://schemas.openxmlformats.org/officeDocument/2006/relationships/image" Target="../media/image38.png"/><Relationship Id="rId10" Type="http://schemas.openxmlformats.org/officeDocument/2006/relationships/customXml" Target="../ink/ink31.xml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.xml"/><Relationship Id="rId8" Type="http://schemas.openxmlformats.org/officeDocument/2006/relationships/image" Target="../media/image43.png"/><Relationship Id="rId7" Type="http://schemas.openxmlformats.org/officeDocument/2006/relationships/customXml" Target="../ink/ink34.xml"/><Relationship Id="rId6" Type="http://schemas.openxmlformats.org/officeDocument/2006/relationships/image" Target="../media/image42.png"/><Relationship Id="rId5" Type="http://schemas.openxmlformats.org/officeDocument/2006/relationships/customXml" Target="../ink/ink33.xml"/><Relationship Id="rId4" Type="http://schemas.openxmlformats.org/officeDocument/2006/relationships/image" Target="../media/image41.png"/><Relationship Id="rId30" Type="http://schemas.openxmlformats.org/officeDocument/2006/relationships/slideLayout" Target="../slideLayouts/slideLayout7.xml"/><Relationship Id="rId3" Type="http://schemas.openxmlformats.org/officeDocument/2006/relationships/customXml" Target="../ink/ink32.xml"/><Relationship Id="rId29" Type="http://schemas.openxmlformats.org/officeDocument/2006/relationships/tags" Target="../tags/tag68.xml"/><Relationship Id="rId28" Type="http://schemas.openxmlformats.org/officeDocument/2006/relationships/image" Target="../media/image53.png"/><Relationship Id="rId27" Type="http://schemas.openxmlformats.org/officeDocument/2006/relationships/customXml" Target="../ink/ink44.xml"/><Relationship Id="rId26" Type="http://schemas.openxmlformats.org/officeDocument/2006/relationships/image" Target="../media/image52.png"/><Relationship Id="rId25" Type="http://schemas.openxmlformats.org/officeDocument/2006/relationships/customXml" Target="../ink/ink43.xml"/><Relationship Id="rId24" Type="http://schemas.openxmlformats.org/officeDocument/2006/relationships/image" Target="../media/image51.png"/><Relationship Id="rId23" Type="http://schemas.openxmlformats.org/officeDocument/2006/relationships/customXml" Target="../ink/ink42.xml"/><Relationship Id="rId22" Type="http://schemas.openxmlformats.org/officeDocument/2006/relationships/image" Target="../media/image50.png"/><Relationship Id="rId21" Type="http://schemas.openxmlformats.org/officeDocument/2006/relationships/customXml" Target="../ink/ink41.xml"/><Relationship Id="rId20" Type="http://schemas.openxmlformats.org/officeDocument/2006/relationships/image" Target="../media/image49.png"/><Relationship Id="rId2" Type="http://schemas.openxmlformats.org/officeDocument/2006/relationships/image" Target="../media/image40.png"/><Relationship Id="rId19" Type="http://schemas.openxmlformats.org/officeDocument/2006/relationships/customXml" Target="../ink/ink40.xml"/><Relationship Id="rId18" Type="http://schemas.openxmlformats.org/officeDocument/2006/relationships/image" Target="../media/image48.png"/><Relationship Id="rId17" Type="http://schemas.openxmlformats.org/officeDocument/2006/relationships/customXml" Target="../ink/ink39.xml"/><Relationship Id="rId16" Type="http://schemas.openxmlformats.org/officeDocument/2006/relationships/image" Target="../media/image47.png"/><Relationship Id="rId15" Type="http://schemas.openxmlformats.org/officeDocument/2006/relationships/customXml" Target="../ink/ink38.xml"/><Relationship Id="rId14" Type="http://schemas.openxmlformats.org/officeDocument/2006/relationships/image" Target="../media/image46.png"/><Relationship Id="rId13" Type="http://schemas.openxmlformats.org/officeDocument/2006/relationships/customXml" Target="../ink/ink37.xml"/><Relationship Id="rId12" Type="http://schemas.openxmlformats.org/officeDocument/2006/relationships/image" Target="../media/image45.png"/><Relationship Id="rId11" Type="http://schemas.openxmlformats.org/officeDocument/2006/relationships/customXml" Target="../ink/ink36.xml"/><Relationship Id="rId10" Type="http://schemas.openxmlformats.org/officeDocument/2006/relationships/image" Target="../media/image44.png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9.xml"/><Relationship Id="rId7" Type="http://schemas.openxmlformats.org/officeDocument/2006/relationships/image" Target="../media/image57.png"/><Relationship Id="rId6" Type="http://schemas.openxmlformats.org/officeDocument/2006/relationships/customXml" Target="../ink/ink47.xml"/><Relationship Id="rId5" Type="http://schemas.openxmlformats.org/officeDocument/2006/relationships/image" Target="../media/image56.png"/><Relationship Id="rId4" Type="http://schemas.openxmlformats.org/officeDocument/2006/relationships/customXml" Target="../ink/ink46.xml"/><Relationship Id="rId3" Type="http://schemas.openxmlformats.org/officeDocument/2006/relationships/image" Target="../media/image55.png"/><Relationship Id="rId2" Type="http://schemas.openxmlformats.org/officeDocument/2006/relationships/customXml" Target="../ink/ink45.xml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1.xml"/><Relationship Id="rId8" Type="http://schemas.openxmlformats.org/officeDocument/2006/relationships/image" Target="../media/image62.png"/><Relationship Id="rId7" Type="http://schemas.openxmlformats.org/officeDocument/2006/relationships/customXml" Target="../ink/ink50.xml"/><Relationship Id="rId6" Type="http://schemas.openxmlformats.org/officeDocument/2006/relationships/image" Target="../media/image61.png"/><Relationship Id="rId5" Type="http://schemas.openxmlformats.org/officeDocument/2006/relationships/customXml" Target="../ink/ink49.xml"/><Relationship Id="rId4" Type="http://schemas.openxmlformats.org/officeDocument/2006/relationships/image" Target="../media/image60.png"/><Relationship Id="rId3" Type="http://schemas.openxmlformats.org/officeDocument/2006/relationships/customXml" Target="../ink/ink48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70.xml"/><Relationship Id="rId22" Type="http://schemas.openxmlformats.org/officeDocument/2006/relationships/image" Target="../media/image69.png"/><Relationship Id="rId21" Type="http://schemas.openxmlformats.org/officeDocument/2006/relationships/customXml" Target="../ink/ink57.xml"/><Relationship Id="rId20" Type="http://schemas.openxmlformats.org/officeDocument/2006/relationships/image" Target="../media/image68.png"/><Relationship Id="rId2" Type="http://schemas.openxmlformats.org/officeDocument/2006/relationships/image" Target="../media/image59.png"/><Relationship Id="rId19" Type="http://schemas.openxmlformats.org/officeDocument/2006/relationships/customXml" Target="../ink/ink56.xml"/><Relationship Id="rId18" Type="http://schemas.openxmlformats.org/officeDocument/2006/relationships/image" Target="../media/image67.png"/><Relationship Id="rId17" Type="http://schemas.openxmlformats.org/officeDocument/2006/relationships/customXml" Target="../ink/ink55.xml"/><Relationship Id="rId16" Type="http://schemas.openxmlformats.org/officeDocument/2006/relationships/image" Target="../media/image66.png"/><Relationship Id="rId15" Type="http://schemas.openxmlformats.org/officeDocument/2006/relationships/customXml" Target="../ink/ink54.xml"/><Relationship Id="rId14" Type="http://schemas.openxmlformats.org/officeDocument/2006/relationships/image" Target="../media/image65.png"/><Relationship Id="rId13" Type="http://schemas.openxmlformats.org/officeDocument/2006/relationships/customXml" Target="../ink/ink53.xml"/><Relationship Id="rId12" Type="http://schemas.openxmlformats.org/officeDocument/2006/relationships/image" Target="../media/image64.png"/><Relationship Id="rId11" Type="http://schemas.openxmlformats.org/officeDocument/2006/relationships/customXml" Target="../ink/ink52.xml"/><Relationship Id="rId10" Type="http://schemas.openxmlformats.org/officeDocument/2006/relationships/image" Target="../media/image63.png"/><Relationship Id="rId1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3" Type="http://schemas.openxmlformats.org/officeDocument/2006/relationships/image" Target="../media/image70.png"/><Relationship Id="rId2" Type="http://schemas.openxmlformats.org/officeDocument/2006/relationships/customXml" Target="../ink/ink58.xml"/><Relationship Id="rId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459105"/>
            <a:ext cx="10652125" cy="5607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2" name="墨迹 31"/>
              <p14:cNvContentPartPr/>
              <p14:nvPr/>
            </p14:nvContentPartPr>
            <p14:xfrm>
              <a:off x="3098800" y="6007100"/>
              <a:ext cx="1282700" cy="635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3"/>
            </p:blipFill>
            <p:spPr>
              <a:xfrm>
                <a:off x="3098800" y="6007100"/>
                <a:ext cx="1282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3" name="墨迹 32"/>
              <p14:cNvContentPartPr/>
              <p14:nvPr/>
            </p14:nvContentPartPr>
            <p14:xfrm>
              <a:off x="5416550" y="5264150"/>
              <a:ext cx="2228850" cy="266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"/>
            </p:blipFill>
            <p:spPr>
              <a:xfrm>
                <a:off x="5416550" y="5264150"/>
                <a:ext cx="2228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墨迹 34"/>
              <p14:cNvContentPartPr/>
              <p14:nvPr/>
            </p14:nvContentPartPr>
            <p14:xfrm>
              <a:off x="2463800" y="5651500"/>
              <a:ext cx="1841500" cy="190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"/>
            </p:blipFill>
            <p:spPr>
              <a:xfrm>
                <a:off x="2463800" y="5651500"/>
                <a:ext cx="1841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6" name="墨迹 35"/>
              <p14:cNvContentPartPr/>
              <p14:nvPr/>
            </p14:nvContentPartPr>
            <p14:xfrm>
              <a:off x="6731000" y="5670550"/>
              <a:ext cx="1403350" cy="317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9"/>
            </p:blipFill>
            <p:spPr>
              <a:xfrm>
                <a:off x="6731000" y="5670550"/>
                <a:ext cx="1403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7" name="墨迹 36"/>
              <p14:cNvContentPartPr/>
              <p14:nvPr/>
            </p14:nvContentPartPr>
            <p14:xfrm>
              <a:off x="9899650" y="5702300"/>
              <a:ext cx="882650" cy="31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11"/>
            </p:blipFill>
            <p:spPr>
              <a:xfrm>
                <a:off x="9899650" y="5702300"/>
                <a:ext cx="8826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8" name="墨迹 37"/>
              <p14:cNvContentPartPr/>
              <p14:nvPr/>
            </p14:nvContentPartPr>
            <p14:xfrm>
              <a:off x="2305050" y="5886450"/>
              <a:ext cx="2120900" cy="101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13"/>
            </p:blipFill>
            <p:spPr>
              <a:xfrm>
                <a:off x="2305050" y="5886450"/>
                <a:ext cx="21209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9" name="墨迹 38"/>
              <p14:cNvContentPartPr/>
              <p14:nvPr/>
            </p14:nvContentPartPr>
            <p14:xfrm>
              <a:off x="2647950" y="5949950"/>
              <a:ext cx="1047750" cy="95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15"/>
            </p:blipFill>
            <p:spPr>
              <a:xfrm>
                <a:off x="2647950" y="5949950"/>
                <a:ext cx="1047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40" name="墨迹 39"/>
              <p14:cNvContentPartPr/>
              <p14:nvPr/>
            </p14:nvContentPartPr>
            <p14:xfrm>
              <a:off x="4749800" y="5238750"/>
              <a:ext cx="76200" cy="4762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7"/>
            </p:blipFill>
            <p:spPr>
              <a:xfrm>
                <a:off x="4749800" y="5238750"/>
                <a:ext cx="76200" cy="476250"/>
              </a:xfrm>
              <a:prstGeom prst="rect"/>
            </p:spPr>
          </p:pic>
        </mc:Fallback>
      </mc:AlternateContent>
    </p:spTree>
    <p:custDataLst>
      <p:tags r:id="rId1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621030"/>
            <a:ext cx="5895340" cy="4771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2800350" y="4870450"/>
              <a:ext cx="1136650" cy="76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2800350" y="4870450"/>
                <a:ext cx="1136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50900" y="2457450"/>
              <a:ext cx="101600" cy="831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850900" y="2457450"/>
                <a:ext cx="10160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1371600" y="1562100"/>
              <a:ext cx="1676400" cy="146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1371600" y="1562100"/>
                <a:ext cx="16764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514600" y="1587500"/>
              <a:ext cx="1828800" cy="82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514600" y="1587500"/>
                <a:ext cx="18288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889000" y="1689100"/>
              <a:ext cx="27305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889000" y="1689100"/>
                <a:ext cx="273050" cy="38100"/>
              </a:xfrm>
              <a:prstGeom prst="rect"/>
            </p:spPr>
          </p:pic>
        </mc:Fallback>
      </mc:AlternateContent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286385"/>
            <a:ext cx="6972300" cy="5730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143000" y="1543050"/>
              <a:ext cx="692150" cy="571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143000" y="1543050"/>
                <a:ext cx="692150" cy="57150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457200"/>
            <a:ext cx="9777730" cy="5713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5" y="2132965"/>
            <a:ext cx="7188200" cy="1088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1682750" y="1123950"/>
              <a:ext cx="7683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1682750" y="1123950"/>
                <a:ext cx="768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159000" y="1371600"/>
              <a:ext cx="2114550" cy="44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159000" y="1371600"/>
                <a:ext cx="2114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705350" y="1657350"/>
              <a:ext cx="63500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705350" y="1657350"/>
                <a:ext cx="635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1981200" y="2197100"/>
              <a:ext cx="55245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1981200" y="2197100"/>
                <a:ext cx="552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5270500" y="2717800"/>
              <a:ext cx="10795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5270500" y="2717800"/>
                <a:ext cx="107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6203950" y="2476500"/>
              <a:ext cx="1079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6203950" y="24765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397250" y="2736850"/>
              <a:ext cx="55245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397250" y="2736850"/>
                <a:ext cx="552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2584450" y="2927350"/>
              <a:ext cx="1689100" cy="57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2584450" y="2927350"/>
                <a:ext cx="1689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2508250" y="3308350"/>
              <a:ext cx="1454150" cy="12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2508250" y="3308350"/>
                <a:ext cx="145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2152650" y="4025900"/>
              <a:ext cx="520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2152650" y="4025900"/>
                <a:ext cx="520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3117850" y="3975100"/>
              <a:ext cx="609600" cy="63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3117850" y="3975100"/>
                <a:ext cx="609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2578100" y="4000500"/>
              <a:ext cx="178435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2578100" y="4000500"/>
                <a:ext cx="1784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4552950" y="5829300"/>
              <a:ext cx="1314450" cy="57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4552950" y="5829300"/>
                <a:ext cx="1314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墨迹 16"/>
              <p14:cNvContentPartPr/>
              <p14:nvPr/>
            </p14:nvContentPartPr>
            <p14:xfrm>
              <a:off x="3937000" y="4000500"/>
              <a:ext cx="882650" cy="44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0"/>
            </p:blipFill>
            <p:spPr>
              <a:xfrm>
                <a:off x="3937000" y="4000500"/>
                <a:ext cx="882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墨迹 17"/>
              <p14:cNvContentPartPr/>
              <p14:nvPr/>
            </p14:nvContentPartPr>
            <p14:xfrm>
              <a:off x="4495800" y="5829300"/>
              <a:ext cx="1352550" cy="38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2"/>
            </p:blipFill>
            <p:spPr>
              <a:xfrm>
                <a:off x="4495800" y="5829300"/>
                <a:ext cx="1352550" cy="38100"/>
              </a:xfrm>
              <a:prstGeom prst="rect"/>
            </p:spPr>
          </p:pic>
        </mc:Fallback>
      </mc:AlternateContent>
    </p:spTree>
    <p:custDataLst>
      <p:tags r:id="rId3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398780"/>
            <a:ext cx="4444365" cy="580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059180"/>
            <a:ext cx="7170420" cy="4739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2190750" y="939800"/>
              <a:ext cx="1860550" cy="12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2190750" y="939800"/>
                <a:ext cx="1860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190750" y="1708150"/>
              <a:ext cx="1377950" cy="76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190750" y="1708150"/>
                <a:ext cx="1377950" cy="76200"/>
              </a:xfrm>
              <a:prstGeom prst="rect"/>
            </p:spPr>
          </p:pic>
        </mc:Fallback>
      </mc:AlternateContent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354965"/>
            <a:ext cx="7628255" cy="5480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895350" y="704850"/>
              <a:ext cx="647700" cy="12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895350" y="704850"/>
                <a:ext cx="647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905000" y="1377950"/>
              <a:ext cx="3365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1905000" y="1377950"/>
                <a:ext cx="336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026150" y="2514600"/>
              <a:ext cx="6858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6026150" y="2514600"/>
                <a:ext cx="685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165350" y="2476500"/>
              <a:ext cx="69215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165350" y="2476500"/>
                <a:ext cx="692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1549400" y="2228850"/>
              <a:ext cx="2794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1549400" y="2228850"/>
                <a:ext cx="279400" cy="360"/>
              </a:xfrm>
              <a:prstGeom prst="rect"/>
            </p:spPr>
          </p:pic>
        </mc:Fallback>
      </mc:AlternateContent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92710"/>
            <a:ext cx="7995285" cy="2342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265045"/>
            <a:ext cx="7040880" cy="4282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080635" y="1963420"/>
              <a:ext cx="1788795" cy="5778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080635" y="1963420"/>
                <a:ext cx="1788795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10515" y="2231390"/>
              <a:ext cx="1329055" cy="393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310515" y="2231390"/>
                <a:ext cx="132905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7206615" y="2001520"/>
              <a:ext cx="1158240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7206615" y="2001520"/>
                <a:ext cx="115824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4103370" y="1982470"/>
              <a:ext cx="687705" cy="393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4103370" y="1982470"/>
                <a:ext cx="687705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1149350" y="279400"/>
              <a:ext cx="1936750" cy="69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1149350" y="279400"/>
                <a:ext cx="19367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450850" y="2476500"/>
              <a:ext cx="118110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450850" y="2476500"/>
                <a:ext cx="1181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93700" y="2705100"/>
              <a:ext cx="67310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393700" y="2705100"/>
                <a:ext cx="673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1606550" y="4121150"/>
              <a:ext cx="488950" cy="44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1606550" y="4121150"/>
                <a:ext cx="488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3746500" y="4083050"/>
              <a:ext cx="3365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3746500" y="4083050"/>
                <a:ext cx="336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984250" y="5530850"/>
              <a:ext cx="213360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984250" y="5530850"/>
                <a:ext cx="2133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墨迹 13"/>
              <p14:cNvContentPartPr/>
              <p14:nvPr/>
            </p14:nvContentPartPr>
            <p14:xfrm>
              <a:off x="1905000" y="5461000"/>
              <a:ext cx="1270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4"/>
            </p:blipFill>
            <p:spPr>
              <a:xfrm>
                <a:off x="1905000" y="5461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墨迹 14"/>
              <p14:cNvContentPartPr/>
              <p14:nvPr/>
            </p14:nvContentPartPr>
            <p14:xfrm>
              <a:off x="4362450" y="5518150"/>
              <a:ext cx="36195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4362450" y="5518150"/>
                <a:ext cx="361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墨迹 15"/>
              <p14:cNvContentPartPr/>
              <p14:nvPr/>
            </p14:nvContentPartPr>
            <p14:xfrm>
              <a:off x="5461000" y="1955800"/>
              <a:ext cx="75565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8"/>
            </p:blipFill>
            <p:spPr>
              <a:xfrm>
                <a:off x="5461000" y="1955800"/>
                <a:ext cx="755650" cy="12700"/>
              </a:xfrm>
              <a:prstGeom prst="rect"/>
            </p:spPr>
          </p:pic>
        </mc:Fallback>
      </mc:AlternateContent>
    </p:spTree>
    <p:custDataLst>
      <p:tags r:id="rId2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584200"/>
            <a:ext cx="6957060" cy="481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073400" y="4832350"/>
              <a:ext cx="920750" cy="317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073400" y="4832350"/>
                <a:ext cx="920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4108450" y="4552950"/>
              <a:ext cx="34925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4108450" y="4552950"/>
                <a:ext cx="3492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4159250" y="2298700"/>
              <a:ext cx="63500" cy="438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4159250" y="2298700"/>
                <a:ext cx="63500" cy="438150"/>
              </a:xfrm>
              <a:prstGeom prst="rect"/>
            </p:spPr>
          </p:pic>
        </mc:Fallback>
      </mc:AlternateContent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41605"/>
            <a:ext cx="6582410" cy="5264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-4039" b="41885"/>
          <a:stretch>
            <a:fillRect/>
          </a:stretch>
        </p:blipFill>
        <p:spPr>
          <a:xfrm>
            <a:off x="323215" y="5560060"/>
            <a:ext cx="8521065" cy="1139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390900" y="4864100"/>
              <a:ext cx="8191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3390900" y="4864100"/>
                <a:ext cx="819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212850" y="2336800"/>
              <a:ext cx="50800" cy="654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1212850" y="2336800"/>
                <a:ext cx="5080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978400" y="762000"/>
              <a:ext cx="8064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978400" y="762000"/>
                <a:ext cx="806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825500" y="6191250"/>
              <a:ext cx="67945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825500" y="6191250"/>
                <a:ext cx="679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2946400" y="6178550"/>
              <a:ext cx="2794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2946400" y="6178550"/>
                <a:ext cx="279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1860550" y="6146800"/>
              <a:ext cx="66040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4"/>
            </p:blipFill>
            <p:spPr>
              <a:xfrm>
                <a:off x="1860550" y="6146800"/>
                <a:ext cx="6604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8870950" y="3175000"/>
              <a:ext cx="165100" cy="533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6"/>
            </p:blipFill>
            <p:spPr>
              <a:xfrm>
                <a:off x="8870950" y="3175000"/>
                <a:ext cx="1651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762000" y="3086100"/>
              <a:ext cx="368300" cy="25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762000" y="3086100"/>
                <a:ext cx="368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2800350" y="6184900"/>
              <a:ext cx="2476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2800350" y="6184900"/>
                <a:ext cx="2476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墨迹 12"/>
              <p14:cNvContentPartPr/>
              <p14:nvPr/>
            </p14:nvContentPartPr>
            <p14:xfrm>
              <a:off x="869950" y="6223000"/>
              <a:ext cx="4635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2"/>
            </p:blipFill>
            <p:spPr>
              <a:xfrm>
                <a:off x="869950" y="6223000"/>
                <a:ext cx="463550" cy="6350"/>
              </a:xfrm>
              <a:prstGeom prst="rect"/>
            </p:spPr>
          </p:pic>
        </mc:Fallback>
      </mc:AlternateContent>
    </p:spTree>
    <p:custDataLst>
      <p:tags r:id="rId2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120140"/>
            <a:ext cx="8190230" cy="19602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841750" y="2692400"/>
              <a:ext cx="660400" cy="50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841750" y="2692400"/>
                <a:ext cx="660400" cy="50800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Y2YwZDkzZGYyODlmMjIzMDcxOGEwMWFjNTZlN2RmOD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庞门正道标题体3.0</vt:lpstr>
      <vt:lpstr>WPS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刘园超</cp:lastModifiedBy>
  <cp:revision>163</cp:revision>
  <dcterms:created xsi:type="dcterms:W3CDTF">2019-06-19T02:08:00Z</dcterms:created>
  <dcterms:modified xsi:type="dcterms:W3CDTF">2024-11-01T12:52:55Z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2714BC2042754196817988410A36725A</vt:lpwstr>
  </property>
</Properties>
</file>