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9" r:id="rId8"/>
    <p:sldId id="268" r:id="rId9"/>
    <p:sldId id="262" r:id="rId10"/>
    <p:sldId id="263" r:id="rId11"/>
    <p:sldId id="267" r:id="rId12"/>
    <p:sldId id="259" r:id="rId13"/>
    <p:sldId id="264" r:id="rId14"/>
    <p:sldId id="265"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76.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936.000 187.000,'0.007'0.000,"0.011"0.000,0.013 0.000,0.012 0.000,0.011 0.000,0.009 0.000,0.007 0.000,0.006 0.000,0.004 0.000,0.003 0.000,0.002 0.000,0.001 0.000,0.000 0.000,-0.000 0.000,-0.000 0.000,-0.000 0.000,-0.000 0.000,-0.000 0.000,-0.000 0.000,-0.000 0.000,-0.000 0.000,-0.000 0.000,-0.000 0.000,-0.000 0.000,0.000 0.000,-0.000 0.000,0.000 0.000,0.000 0.000,0.000 0.000,0.000 0.000,0.000 0.000,0.000 0.000,0.000 0.000,0.000 0.000,0.000 0.000,0.000 0.000,0.042 0.000,0.077 0.000,0.090 0.000,0.091 0.000,0.071 0.000,0.118 0.000,0.105 0.000,0.090 0.000,0.214 0.000,0.027 0.000,-0.008 0.000,-0.087 0.000,0.008 0.000,-0.030 0.000,-0.055 0.000,-0.107 0.000,-0.060 0.000,-0.058 0.000,0.197 0.000,-0.081 0.000,-0.103 0.000,-0.107 0.000,-0.099 0.000,-0.086 0.000,-0.071 0.000,-0.055 0.000,-0.021 0.000,0.079 0.000,0.107 0.000,0.237 0.000,0.046 0.000,-0.004 0.000,-0.035 0.000,-0.183 0.036,0.019 0.026,0.204 0.061,-0.027 0.013,-0.049-0.002,-0.059-0.011,-0.062-0.016,0.103-0.025,0.097-0.015,0.121-0.010,-0.013-0.015,-0.050-0.013,-0.070-0.010,-0.078-0.008,-0.077-0.006,-0.071-0.004,-0.062-0.003,-0.051-0.002,-0.041-0.001,-0.001 0.023,0.003 0.036,0.015 0.042,0.021 0.041,0.023 0.038,0.022 0.032,0.020 0.026,-0.071-0.048,-0.002-0.011,-0.004-0.017,-0.005-0.020,-0.220-0.107,0.292 0.085,0.025-0.023,0.008-0.021,-0.003-0.019,0.022-0.017,0.022-0.012,0.005-0.009,-0.007-0.007,-0.002-0.006,-0.013-0.004,-0.014-0.003,0.059-0.003,-0.022-0.001,-0.023 0.000,-0.021 0.001,-0.018 0.001,-0.015 0.001,-0.036 0.001,-0.027 0.001,-0.027 0.001,-0.026 0.001,-0.023 0.001,-0.019 0.000,-0.001 0.000,-0.022 0.000,-0.019 0.000,-0.016 0.000,-0.013 0.000,-0.009-0.000,-0.007-0.000,-0.004-0.000,-0.003-0.000,-0.001-0.000,-0.000-0.000,0.000-0.000,0.000-0.000,0.001-0.000,0.001-0.000,0.001 0.000,0.001 0.000,0.017 0.000,0.058 0.000,0.069 0.000,0.072-0.000,0.069 0.000,0.063 0.000,0.071 0.000,0.010 0.000,-0.009 0.000,-0.428 0.000,0.378 0.000,0.006 0.000,-0.009 0.000,-0.019 0.000,0.068 0.000,-0.066 0.000,-0.071 0.000,-0.067 0.000,-0.060 0.000,-0.050 0.000,-0.040 0.000,-0.030 0.000,-0.022 0.000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300.000 678.000,'0.086'0.000,"0.137"0.000,0.162 0.000,0.168 0.000,0.162 0.000,0.147 0.000,-0.047 0.000,0.241 0.000,0.719 0.000,0.130 0.000,-0.000 0.000,-0.085 0.000,-0.135 0.000,-0.158 0.000,-0.883 0.000,1.385 0.000,0.279 0.000,0.247 0.000,0.207 0.000,0.164 0.000,0.574 0.000,0.359 0.000,0.056 0.000,-0.142 0.000,-0.258 0.000,-0.313 0.000,-2.554 0.000,3.066 0.000,0.157 0.000,-0.116 0.000,-0.286 0.000,-0.376 0.000,-0.408 0.000,-0.400 0.000,-0.367 0.000,-1.099 0.000,-0.381 0.000,2.595 0.000,0.550 0.000,0.320 0.000,0.149 0.000,0.028 0.000,-0.051 0.000,-0.098 0.000,-3.120 0.000,3.851 0.000,0.440 0.000,0.211 0.000,0.047 0.000,-0.063 0.000,-0.130 0.000,-4.084 0.000,4.621 0.000,0.167 0.000,-0.043 0.000,-0.176 0.000,-0.252 0.000,-0.283 0.000,-2.938 0.000,4.017 0.000,-0.086 0.000,-0.369 0.000,-0.513 0.000,-0.558 0.000,-0.540 0.000,-0.532 0.000,-0.554 0.000,-0.488 0.000,-0.406 0.000,-0.321 0.000,-0.242 0.000,-0.172 0.000,-0.115 0.000,-0.070 0.000,-0.037 0.000,1.425-0.019,1.214-0.029,0.986-0.033,0.761-0.032,0.558-0.029,0.385-0.025,0.247-0.020,0.141-0.015,0.065-0.011,-5.686 0.175,1.430-0.037,5.003-0.103,-0.063 0.025,-0.537 0.028,-0.792 0.027,-0.890 0.025,-0.882 0.021,-2.788 0.035,0.019 0.002,2.461-0.008,-0.113 0.010,-0.234 0.007,-0.298 0.005,-0.322 0.004,-0.318 0.002,-2.329-0.004,2.440 0.005,-0.137 0.000,-0.223-0.000,-0.263-0.001,-0.271-0.001,-0.258-0.001,-1.520-0.003,0.021-0.003,2.436-0.088,0.215-0.041,-0.042-0.014,-0.196 0.003,-0.275 0.014,-0.300 0.019,-1.828 0.089,2.095-0.060,0.189 0.018,0.068 0.016,-0.014 0.014,-0.066 0.011,-0.094 0.009,-2.073 0.010,2.591-0.003,-0.000 0.004,-0.233 0.003,-0.361 0.002,-0.414 0.001,-0.416 0.000,-0.385-0.000,-0.335-0.000,-0.250-0.001,-0.192-0.001,-0.132-0.001,-0.083-0.001,-0.046-0.000,-0.146-0.001,0.417 0.000,0.059-0.000,-0.015-0.000,-0.059-0.000,-0.080-0.000,-0.085-0.000,-0.080 0.000,-0.070 0.000,-0.058 0.000,-0.045 0.000,-0.034 0.000,-0.023 0.000,-0.015 0.000,-0.009 0.000,-0.004 0.000,-0.001 0.000,0.001 0.000,0.002 0.000,0.002 0.000,0.003 0.000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431.000 941.000,'0.022'0.000,"0.033"0.000,0.037 0.000,0.036 0.000,0.033 0.000,0.028 0.000,0.022 0.000,0.017 0.000,0.012 0.000,0.008 0.000,0.005 0.000,0.003 0.000,0.001 0.000,0.000 0.000,-0.001 0.000,-0.001 0.000,-0.001 0.000,-0.001 0.000,-0.001 0.000,-0.001 0.000,-0.001 0.000,-0.001 0.000,-0.000 0.000,-0.000 0.000,-0.000 0.000,-0.000 0.000,-0.000 0.000,0.000 0.000,-0.187 0.000,1.252 0.000,0.624 0.000,0.344 0.000,0.141 0.000,0.003 0.000,-0.084 0.000,-0.251 0.000,-0.187 0.000,-0.224 0.000,-0.233 0.000,-0.222 0.000,-0.200 0.000,-0.172 0.000,-0.683 0.000,0.007 0.000,0.877 0.000,0.165 0.000,0.117 0.000,0.077 0.000,0.046 0.000,0.022 0.000,-0.791 0.000,1.359 0.000,0.129 0.000,-0.004 0.000,-0.089 0.000,-0.137 0.000,-0.158 0.000,-1.424 0.000,0.024 0.000,2.346 0.000,0.214 0.000,-0.073 0.000,-0.244 0.000,-0.329 0.000,-0.354 0.000,-1.589 0.000,1.468 0.000,-0.080 0.000,-0.094 0.000,-0.095 0.000,-0.088 0.000,-1.160 0.000,1.876 0.000,0.345 0.000,0.108 0.000,-0.054 0.000,-0.155 0.000,-0.210 0.000,-0.232 0.000,-1.583 0.000,0.800 0.000,0.812 0.000,-0.209 0.000,-0.255 0.000,-0.262 0.000,-0.245 0.000,-0.215 0.000,-0.178 0.000,-0.531 0.000,0.501 0.000,0.009 0.000,-0.004 0.000,-0.011 0.000,-0.016 0.000,-0.017 0.000,-0.329 0.000,-0.123 0.000,0.717 0.000,0.056 0.000,-0.009 0.000,-0.049 0.000,-0.070 0.000,-0.077 0.000,-0.076 0.000,-0.069 0.000,-0.059 0.000,-0.048 0.000,-0.037 0.000,-0.028 0.000,-0.019 0.000,-0.013 0.000,-0.104 0.000,0.919 0.000,0.313 0.000,0.125 0.000,-0.006 0.000,-0.091 0.000,-0.140 0.000,-1.090 0.000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771.000 944.000,'0.022'0.000,"0.035"0.000,0.040 0.000,0.041 0.000,0.038 0.000,0.034 0.000,0.028 0.000,0.023 0.000,0.018 0.000,0.013 0.000,0.060 0.000,0.052 0.000,0.054 0.000,0.051 0.000,0.045 0.000,0.037 0.000,-0.040 0.000,0.016 0.000,0.013 0.000,0.010 0.000,0.007 0.000,0.808 0.000,0.484 0.000,0.257 0.000,0.092 0.000,-0.020 0.000,-0.090 0.000,-1.698 0.000,2.011 0.000,0.062 0.000,-0.023 0.000,-0.073 0.000,-1.454 0.000,1.239 0.000,0.079 0.000,0.014 0.000,-0.032 0.000,-0.030 0.000,-0.100 0.000,-0.112 0.000,-1.544 0.000,1.924 0.000,-0.081 0.000,-0.167 0.000,-0.209 0.000,-0.221 0.000,-0.212 0.000,-0.191 0.000,-0.163 0.000,-0.909 0.000,0.272 0.000,1.111 0.000,0.081 0.000,-0.028 0.000,-0.092 0.000,-0.123 0.000,-1.191 0.000,1.196 0.000,-0.086 0.000,-0.130 0.000,-0.145 0.000,-0.233 0.000,-0.128 0.000,-0.115 0.000,-0.099 0.000,-0.081 0.000,-0.064 0.000,-0.048 0.000,-0.243 0.000,0.974 0.000,0.364 0.000,0.180 0.000,0.049 0.000,-0.038 0.000,-0.091 0.000,-0.118 0.000,-1.131 0.000,1.381 0.000,0.009 0.000,-0.112 0.000,-0.178 0.000,-0.206 0.000,-0.954 0.000,0.699 0.000,-0.121 0.000,-0.121 0.000,-0.113 0.000,-0.101 0.000,-0.086 0.000,-0.195 0.000,0.027 0.000,0.524 0.000,0.086 0.000,0.021 0.000,-0.021 0.000,-0.045 0.000,-0.057 0.000,-0.059 0.000,0.053 0.000,0.025 0.000,0.009 0.000,-0.001 0.000,-0.007 0.000,-0.011 0.000,-0.583 0.000,0.738 0.000,0.099 0.000,0.024 0.000,-0.027 0.000,-0.060 0.000,-0.077 0.000,-0.658 0.000,0.923 0.000,-0.019 0.000,-0.094 0.000,-0.131 0.000,-0.142 0.000,-0.137 0.000,-0.122 0.000,-0.375 0.000,0.419 0.000,0.037 0.000,0.013 0.000,-0.003 0.000,-0.013 0.000,-0.284 0.000,0.632 0.000,0.085 0.000,-0.008 0.000,-0.066 0.000,-0.097 0.000,-0.643 0.000,0.006 0.000,0.803 0.000,0.028 0.000,-0.048 0.000,-0.093 0.000,-0.115 0.000,-0.121 0.000,-0.115 0.000,-0.104 0.000,-0.088 0.000,-0.072 0.000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596.000 943.000,'0.019'0.000,"0.029"0.000,0.033 0.000,0.033 0.000,0.030 0.000,0.026 0.000,0.021 0.000,0.016 0.000,0.012 0.000,0.008 0.000,0.005 0.000,0.003 0.000,0.001 0.000,0.138 0.000,0.256 0.000,0.301 0.000,0.310 0.000,0.295 0.000,-1.191 0.000,2.570 0.000,0.710 0.000,0.449 0.000,0.251 0.000,0.108 0.000,-0.014 0.000,0.224 0.000,-0.031 0.000,-0.199 0.000,-0.298 0.000,-0.344 0.000,-2.930 0.000,4.207 0.000,0.265 0.000,-0.121 0.000,-0.359 0.000,-0.484 0.000,-0.529 0.000,-0.519 0.000,-0.474 0.000,-2.251 0.000,0.033 0.000,3.506 0.000,0.227 0.000,-0.182 0.000,-0.419 0.000,-0.530 0.000,-0.554 0.000,-2.177 0.000,-0.014 0.000,1.523 0.000,-0.354 0.000,-0.332 0.000,-0.294 0.000,-0.248 0.000,0.203 0.000,0.108 0.000,0.039 0.000,-0.008 0.000,-0.037 0.000,-0.053 0.000,-0.578 0.000,0.994 0.000,0.042 0.000,-0.088 0.000,-0.160 0.000,-0.190 0.000,-0.191 0.000,-0.176 0.000,-0.151 0.000,-0.123 0.000,-0.095 0.000,-0.070 0.000,-0.049 0.000,-0.031 0.000,-0.018 0.000,-0.009 0.000,-0.002 0.000,0.002 0.000,0.005 0.000,0.006 0.000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649.000 942.000,'2.000'0.000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949.000 952.000,'0.053'-0.018,"0.081"-0.027,0.090-0.030,0.088-0.029,0.079-0.026,0.066-0.022,0.053-0.018,0.040-0.013,0.029-0.010,0.019-0.006,-0.070 0.030,-0.031 0.020,-0.038 0.024,-0.040 0.024,-0.038 0.023,-0.034 0.021,-0.029 0.017,-0.024 0.014,-0.217 0.021,1.026-0.009,0.571 0.008,0.447 0.006,0.334 0.003,0.236 0.002,-0.869-0.002,1.635 0.002,0.169-0.000,-0.063-0.001,-0.209-0.001,-0.290-0.001,-0.322-0.001,-0.320-0.001,-1.913-0.008,0.637-0.027,2.743-0.213,0.341-0.105,0.009-0.063,-0.196-0.032,-0.306-0.010,-0.348 0.004,0.922-0.065,0.606-0.033,0.162 0.017,-0.139 0.048,-0.324 0.065,-0.422 0.071,-0.457 0.071,-2.163 0.175,3.273-0.088,0.256 0.057,-0.182 0.046,-0.449 0.036,-0.588 0.027,-2.412 0.018,1.925 0.007,-0.534 0.011,-0.556 0.006,-0.526 0.003,-0.466 0.000,-0.391-0.002,-0.313-0.003,-0.239-0.003,-0.174-0.003,-0.119-0.003,-0.075-0.002,-0.042-0.002,-0.018-0.001,-0.001-0.001,0.009-0.001,0.084-0.000,0.124-0.000,0.141-0.000,0.142-0.000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333.000 394.000,'0.014'-0.002,"0.021"-0.003,0.023-0.003,0.023-0.003,0.020-0.003,0.017-0.002,0.014-0.002,0.010-0.001,0.007-0.001,0.005-0.001,0.003-0.000,0.002-0.000,0.001-0.000,0.000 0.000,-0.000 0.000,-0.001 0.000,-0.001 0.000,-0.001 0.000,-0.001 0.000,-0.001 0.000,-0.000 0.000,-0.000 0.000,-0.000 0.000,-0.000 0.000,-0.000 0.000,-0.000 0.000,0.000 0.000,0.000-0.000,0.000 0.000,0.000 0.000,0.000 0.000,0.000 0.000,0.000 0.000,0.000 0.000,0.000 0.000,0.000 0.000,0.000 0.000,0.000 0.000,0.000 0.000,0.000 0.000,0.000 0.000,0.000 0.000,0.000 0.000,0.000 0.000,-0.000 0.000,0.000 0.000,0.000 0.000,0.000 0.000,0.000 0.000,0.000 0.000,-0.000 0.000,0.000 0.000,-0.052-0.011,0.470-0.182,0.197-0.066,0.113-0.019,0.052 0.012,0.009 0.030,-0.018 0.039,-0.034 0.042,-0.041 0.040,-0.042 0.036,-0.039 0.030,-0.035 0.024,-0.029 0.019,-0.023 0.014,-0.017 0.009,-0.536 0.002,0.140 0.001,0.544 0.006,0.027 0.003,-0.016 0.001,-0.041-0.000,-0.053-0.001,-0.056-0.001,-0.053-0.001,-0.046-0.001,-0.039-0.001,-0.030-0.001,-0.023-0.001,-0.026-0.004,-0.032-0.005,-0.031-0.006,-0.027-0.006,-0.022-0.005,-0.018-0.004,-0.013-0.003,-0.009-0.002,-0.006-0.002,-0.004-0.001,-0.002-0.001,-0.001-0.000,0.000-0.000,0.001 0.000,0.001 0.000,0.001 0.000,0.001 0.000,0.001 0.000,0.001 0.000,0.001 0.000,0.000 0.000,0.000 0.000,0.000 0.000,0.000 0.000,0.000 0.000,0.000 0.000,0.000 0.000,-0.234 0.027,0.022-0.003,0.177-0.022,1.040-0.112,0.328-0.022,0.131 0.001,-0.002 0.014,-0.083 0.022,-0.127 0.024,-0.143 0.024,-0.141 0.022,-0.128 0.018,-0.139 0.015,-0.109 0.011,-0.093 0.008,-0.075 0.006,-0.058 0.004,-0.043 0.002,-0.030 0.001,-0.019 0.000,-0.011-0.000,-0.005-0.001,-0.001-0.001,0.002-0.001,-0.432-0.002,1.106 0.002,0.285-0.001,0.096-0.001,-0.028-0.000,-0.102-0.000,-1.196-0.000,1.557 0.000,0.307-0.000,0.215-0.000,0.140-0.000,0.082 0.000,-2.051 0.000,2.579-0.000,0.110 0.000,-0.108 0.000,-0.240 0.000,-0.306 0.000,-1.580 0.000,1.329-0.000,-0.363 0.000,-0.374 0.000,-0.350 0.000,-0.306 0.000,-0.254 0.000,-0.201 0.000,-0.381 0.000,0.378 0.000,-0.019 0.000,-0.034 0.000,-0.041 0.000,-0.042 0.000,-0.039 0.000,-0.231 0.000,0.604 0.000,0.208 0.000,0.087 0.000,0.002 0.000,-0.053 0.000,-0.086 0.000,-0.276 0.000,-0.354 0.000,1.009 0.000,0.077 0.000,-0.033 0.000,-0.100 0.000,-0.136 0.000,-0.149 0.000,-0.348 0.000,0.428 0.000,0.024 0.000,0.018 0.000,0.012 0.000,0.008 0.000,0.005 0.000,-0.606 0.024,0.817 0.178,0.044 0.069,-0.030 0.021,-0.073-0.011,-0.093-0.030,-0.099-0.039,-0.094-0.042,-0.041-0.045,-0.008-0.032,-0.017-0.027,-0.021-0.022,-0.022-0.017,-0.022-0.013,-0.292-0.009,1.879-0.004,0.645-0.006,0.308-0.003,0.076-0.001,-0.071 0.000,-0.155 0.001,-0.193 0.001,-2.387 0.006,2.385-0.004,0.041 0.001,-0.109 0.001,-0.200 0.001,-0.245 0.001,-0.258 0.001,-1.720 0.001,1.569-0.000,-0.126 0.000,-0.177 0.000,-0.200 0.000,-0.203 0.000,-1.031-0.000,1.328 0.000,-0.049 0.000,-0.124-0.000,-0.158-0.000,-0.164-0.000,-0.154-0.000,-0.133-0.000,-0.109-0.000,-0.570-0.000,1.205 0.000,0.440 0.000,0.245-0.000,0.099 0.000,-0.004 0.000,0.261 0.000,-0.166 0.000,-0.260 0.000,-0.299 0.000,-0.300 0.000,-0.278 0.000,-0.241 0.000,-0.200 0.000,-0.158 0.000,-0.119 0.000,-0.086 0.000,-0.058 0.000,-0.036 0.000,-0.012 0.000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422.000 832.000,'2.000'0.000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510.000 932.000,'0.018'0.000,"0.027"0.000,0.030 0.000,0.029 0.000,0.026 0.000,0.022 0.000,0.017 0.000,0.013 0.000,0.009 0.000,0.006 0.000,0.004 0.000,0.002 0.000,0.001 0.000,-0.000 0.000,-0.001 0.000,-0.001 0.000,-0.001 0.000,-0.001 0.000,-0.001 0.000,-0.001 0.000,-0.001 0.000,-0.000 0.000,-0.000 0.000,-0.000 0.000,-0.000 0.000,-0.000 0.000,0.000 0.000,0.000 0.000,0.000 0.000,0.000 0.000,0.000 0.000,0.000 0.000,0.000 0.000,0.000 0.000,0.000 0.000,0.030 0.000,-0.003 0.000,-0.048 0.000,-0.081 0.000,0.659 0.000,0.168 0.000,0.098 0.000,0.047 0.000,0.010 0.000,-0.013 0.000,-0.027 0.000,-0.034 0.000,-0.036 0.000,-0.034 0.000,-0.031 0.000,-0.715 0.000,0.494 0.000,0.676 0.000,0.060 0.000,-0.048 0.000,-0.113 0.000,-0.147 0.000,-0.157 0.000,-0.152 0.000,-0.138 0.000,-0.082 0.000,-0.094 0.000,-0.067 0.000,-0.045 0.000,-0.028 0.000,-0.015 0.000,-0.006 0.000,0.001 0.000,0.004 0.000,0.006 0.000,0.007 0.000,0.007 0.000,0.006 0.000,0.005 0.000,0.004 0.000,0.003 0.000,-0.038 0.000,-0.206 0.000,0.017 0.000,1.103 0.000,0.261 0.000,0.098 0.000,-0.011 0.000,-0.078 0.000,-0.113 0.000,-0.125 0.000,-0.123 0.000,-0.111 0.000,-0.095 0.000,-0.077 0.000,-0.113 0.000,-0.094 0.000,-0.089 0.000,-0.079 0.000,-0.066 0.000,-0.053 0.000,-0.041 0.000,-0.006 0.000,-0.013 0.000,-0.004 0.000,0.002 0.000,0.005 0.000,0.007 0.000,0.007 0.000,0.007 0.000,0.006 0.000,0.005 0.000,0.004 0.000,-0.025 0.000,-0.024 0.000,-0.028 0.000,-0.028 0.000,-0.026 0.000,-0.022 0.000,-0.018 0.000,-0.014 0.000,-0.011 0.000,-0.007 0.000,-0.005 0.000,-0.003 0.000,-0.001 0.000,-0.000 0.000,0.000 0.000,0.001 0.000,0.001 0.000,0.001 0.000,0.001 0.000,0.001 0.000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874.000 933.000,'0.053'-0.018,"0.081"-0.027,0.090-0.030,0.088-0.029,0.079-0.026,0.066-0.022,0.053-0.018,0.040-0.013,0.029-0.010,0.019-0.006,-0.034 0.024,-0.003 0.021,-0.007 0.026,-0.009 0.026,-0.009 0.024,-0.008 0.021,0.167-0.042,0.119-0.026,0.042-0.010,-0.013 0.002,-0.049 0.009,-0.616 0.097,0.418-0.046,0.606-0.034,0.042 0.022,-0.029 0.020,-0.071 0.018,-0.091 0.015,-0.096 0.012,-0.091 0.009,-0.686 0.009,1.252-0.001,0.149 0.004,-0.042 0.002,-0.154 0.001,-0.207 0.000,-0.221-0.000,-0.210-0.001,-0.185-0.001,-0.153-0.001,-0.120-0.001,-0.235-0.002,0.260 0.001,0.034-0.000,0.013-0.000,-0.001-0.000,-0.011-0.000,0.046-0.000,0.010-0.000,0.014-0.000,0.015-0.000,0.015 0.000,0.013 0.000,-0.177 0.000,0.253-0.000,-0.025 0.000,-0.054 0.000,-0.067 0.000,-0.069 0.000,-0.064 0.000,-0.056 0.000,-0.046 0.000,-0.036 0.000,-0.027 0.000,-0.019 0.000,-0.012 0.000,-0.007 0.000,-0.004 0.000,-0.001 0.000,0.001 0.000,0.002 0.000,0.002 0.000,0.002 0.000,0.002 0.000,0.002 0.000,0.001 0.000,0.001 0.000,0.001 0.000,0.001 0.000,0.000 0.000,0.000 0.000,0.000 0.000,0.000 0.000,0.000 0.000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315.000 122.000,'0.021'0.000,"0.033"0.000,0.037 0.000,0.037 0.000,0.034 0.000,0.030 0.000,0.024 0.000,0.019 0.000,0.014 0.000,0.010 0.000,0.007 0.000,0.004 0.000,0.002 0.000,0.001 0.000,-0.000 0.000,-0.214 0.000,0.161 0.000,1.046 0.000,0.560 0.000,0.420 0.000,0.333 0.000,0.253 0.000,0.184 0.000,0.125 0.000,0.079 0.000,0.043 0.000,0.017 0.000,-0.001 0.000,-1.938 0.000,2.027 0.000,0.110 0.000,0.021 0.000,-0.040 0.000,-0.078 0.000,-0.098 0.000,-2.572 0.000,3.340 0.000,-0.087 0.000,-0.313 0.000,-0.428 0.000,-0.464 0.000,-0.448 0.000,-0.402 0.000,-0.341 0.000,-0.275 0.000,-0.211 0.000,-0.155 0.000,-0.107 0.000,-0.068 0.000,-0.039 0.000,-0.017 0.000,-0.433 0.000,0.416 0.000,-0.045 0.000,-0.069 0.000,-0.079 0.000,-0.079 0.000,-0.073 0.000,-0.064 0.000,-0.053 0.000,-0.042 0.000,-0.001 0.000,0.031 0.000,0.046 0.000,0.053 0.000,0.053 0.000,0.049 0.000,0.043 0.000,-0.362 0.000,0.442 0.000,0.014 0.000,-0.021 0.000,-0.042 0.000,-0.052 0.000,-0.055 0.000,-0.052 0.000,-0.033 0.000,-0.018 0.000,-0.007 0.000,0.000 0.000,0.005 0.000,0.008 0.000,0.009 0.000,0.009 0.000,0.008 0.000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528.000 980.000,'0.027'-0.005,"0.041"-0.008,0.046-0.009,0.045-0.009,0.041-0.008,0.035-0.007,0.028-0.006,0.021-0.004,0.016-0.003,0.011-0.002,0.007-0.001,0.004-0.001,0.002-0.000,0.000-0.000,-0.001 0.000,-0.001 0.000,0.001 0.013,0.072 0.006,0.087 0.007,0.152 0.004,0.074 0.008,0.054 0.007,0.037 0.006,0.023 0.005,0.358 0.004,0.226 0.002,0.089 0.002,-0.006 0.001,-0.068 0.001,-0.103 0.000,-0.119 0.000,-0.938-0.002,1.230 0.001,0.201-0.000,0.110-0.000,0.041-0.000,-1.431-0.001,1.768 0.001,-0.066-0.000,-0.147-0.000,-0.187-0.000,-0.198-0.000,-0.189-0.000,-0.169-0.000,-0.143 0.000,-0.812 0.000,2.930-0.000,1.070 0.000,0.553 0.000,-0.273 0.000,-0.233 0.000,-0.383 0.000,-0.450 0.000,-0.461 0.000,-0.433 0.000,-0.384 0.000,-1.318 0.000,2.026 0.000,0.236 0.000,-0.037 0.000,-0.206 0.000,-0.297 0.000,-0.331 0.000,-0.327 0.000,-0.299 0.000,1.456 0.000,0.651 0.000,0.142 0.000,-0.183 0.000,-0.369 0.000,-0.452 0.000,-2.360 0.000,2.063 0.000,-0.310 0.000,-0.361 0.000,-0.363 0.000,-0.336 0.000,0.128 0.000,-0.011 0.000,-0.061 0.000,-0.087 0.000,-0.095 0.000,-0.091 0.000,-0.081 0.000,-0.760 0.000,0.683 0.000,-0.056 0.000,-0.072 0.000,-0.076 0.000,-0.072 0.000,-0.065 0.000,0.070 0.000,0.040 0.000,0.028 0.000,0.019 0.000,0.011 0.000,0.006 0.000,0.141 0.000,0.058 0.000,-0.002 0.000,-0.038 0.000,-0.058 0.000,-0.066 0.000,-0.065 0.000,0.026 0.000,0.024 0.000,-0.014 0.000,-0.037 0.000,-0.050 0.000,-0.055 0.000,-0.054 0.000,-0.035 0.000,-0.041 0.000,-0.033 0.000,-0.025 0.000,-0.018 0.000,-0.013 0.000,-0.181 0.000,0.363 0.000,0.047 0.000,0.001 0.000,-0.027 0.000,-0.043 0.000,-0.049 0.000,-0.049 0.000,-0.044 0.000,-0.038 0.000,-0.031 0.000,-0.024 0.000,-0.018 0.000,-0.013 0.000,-0.008 0.000,-0.005 0.000,-0.002 0.000,-0.001 0.000,0.000 0.000,-0.006 0.000,-0.024 0.000,-0.027 0.000,-0.027 0.000,-0.024 0.000,-0.020 0.000,-0.016 0.000,-0.012 0.000,-0.009 0.000,-0.006 0.000,-0.004 0.000,-0.002 0.000,-0.001 0.000,0.000 0.000,0.000 0.000,0.001 0.000,0.001 0.000,0.001 0.000,0.001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0.000,0.369 0.147,0.216 0.083,0.099 0.036,0.018 0.004,-0.036-0.018,-0.068-0.030,-0.083-0.036,-0.087-0.037,-0.083-0.035,-0.074-0.031,-0.037-0.024,-0.033-0.023,-0.017-0.018,-0.005-0.013,0.002-0.008,0.007-0.005,0.009-0.003,-0.001 0.000,0.054-0.000,0.064 0.000,0.067 0.001,0.059 0.001,0.019 0.001,0.002 0.001,-0.009 0.001,-0.016 0.001,-0.020 0.001,-0.233 0.001</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344.000 301.000,'0.057'0.000,"0.091"0.000,0.106 0.000,0.109 0.000,0.104 0.000,0.093 0.000,0.087 0.000,-0.000 0.000,-0.030 0.000,-0.046 0.000,-0.052 0.000,-0.052 0.000,-0.048 0.000,-0.042 0.000,-0.034 0.000,-0.027 0.000,-0.020 0.000,-0.216 0.000,1.718 0.000,1.747 0.000,2.174 0.000,0.802 0.000,0.232 0.000,-0.162 0.000,-0.413 0.000,-0.553 0.000,-3.255 0.000,3.330 0.000,-0.683 0.000,-0.810 0.000,-0.827 0.000,-0.773 0.000,-0.679 0.000,-0.567 0.000,-0.880 0.000,0.433 0.000,-0.222 0.000,-0.183 0.000,-0.144 0.000,-0.110 0.000,-0.079 0.000,-0.054 0.000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290.000 468.000,'0.029'0.000,"0.045"0.000,0.051 0.000,0.051 0.000,0.047 0.000,0.041 0.000,0.033 0.000,0.026 0.000,0.020 0.000,0.014 0.000,0.009 0.000,-0.255 0.000,0.967 0.018,0.711 0.031,2.187 0.114,1.083 0.096,0.787 0.092,-1.809-0.075,3.041 0.265,0.597 0.084,0.274 0.049,0.039 0.023,0.277 0.028,-0.691-0.071,-0.838-0.092,-0.876-0.099,-0.839-0.097,-0.756-0.088,-0.649-0.077,-0.535-0.064,-2.403-0.106,3.236 0.180,0.361 0.034,0.004 0.008,-0.238-0.010,-0.017 0.001,-0.566-0.035,-0.587-0.038,-0.558-0.037,-0.498-0.034,-0.384-0.026,-0.430-0.027,-0.343-0.021,-0.260-0.015,-0.188-0.010,-0.127-0.007,-0.079-0.004,-0.043-0.002,-0.017-0.000,0.000 0.001,0.011 0.001,0.016 0.001,0.018 0.001,0.018 0.001</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265.000 517.000,'-0.017'0.052,"-0.026"0.079,-0.029 0.088,-0.029 0.087,-0.026 0.078,0.037-0.005,0.056-0.002,0.070-0.019,0.074-0.028,0.071-0.032,0.064-0.032,0.054-0.029,0.507 0.050,0.373 0.041,0.254 0.027,0.159 0.016,0.086 0.008,0.032 0.002,-1.333-0.303,2.086 0.314,0.514 0.039,0.373 0.047,0.255 0.049,-2.822-0.415,3.939 0.458,0.080-0.054,-0.259-0.075,-0.448-0.082,-0.530-0.080,-0.538-0.072,-0.499-0.062,-0.434-0.050,-1.654-0.076,2.945 0.031,0.807-0.025,0.503-0.018,0.271-0.012,0.102-0.007,-0.013-0.003,1.231 0.193,0.178 0.133,-0.278 0.084,-0.536 0.047,-0.650 0.020,-0.665 0.002,-3.521-0.376,0.021-0.001,3.977 0.304,0.047-0.057,-0.259-0.062,-0.432-0.060,-0.508-0.054,-0.516-0.046,-0.480-0.037,-2.139-0.059,0.038 0.005,3.109 0.194,0.560 0.091,0.258 0.061,0.043 0.038,-0.100 0.020,-0.187 0.007,-3.373-0.338,3.233 0.399,-0.429-0.012,-0.518-0.043,-0.536-0.060,-0.508-0.066,-0.453-0.065,-0.384-0.059,-0.312-0.052</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287.000 552.000,'0.062'0.009,"0.094"0.013,0.105 0.015,0.103 0.015,0.092 0.013,0.077 0.011,0.061 0.009,0.046 0.007,0.033 0.005,0.022 0.003,1.913 0.233,1.119 0.121,0.515 0.038,0.098-0.016,-0.399-0.081,-0.068-0.053,-0.090-0.058,-0.099-0.057,-0.098-0.053,-2.822-0.139,3.265 0.082,0.160-0.036,-0.045-0.029,-0.178-0.022,-0.255-0.017,-0.290-0.012,0.764-0.008,0.709-0.005,0.627-0.002,-4.298 0.018,6.183 0.182,0.253 0.119,-0.286 0.077,-0.602 0.045,-0.753 0.021,-0.789 0.004,-3.212-0.258,2.820 0.377,-0.268 0.046,-0.383 0.007,-0.431-0.019,-0.432-0.034,-0.403-0.042,-0.356-0.044,-2.032-0.386,2.193 0.318,-0.048-0.051,-0.170-0.047,-0.238-0.041,-0.265-0.034,-0.265-0.027</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306.000 897.000,'0.053'0.000,"0.082"0.000,0.095 0.000,0.097 0.000,0.090 0.000,0.080 0.000,0.067 0.000,0.083 0.000,0.044 0.000,0.007 0.000,-0.018 0.000,-0.033 0.000,-0.041 0.000,-0.043 0.000,-0.041 0.000,-0.406 0.003,1.348 0.088,0.473 0.039,0.198 0.014,0.011-0.003,0.291-0.009,-0.029-0.020,-0.177-0.022,-0.252-0.021,-0.275-0.019,-0.266-0.016,-0.237-0.013,-0.966-0.018,1.314 0.007,0.134-0.006,-0.002-0.004,-0.087-0.003,-0.134-0.001,-1.173 0.003,1.438 0.024,0.093 0.043,0.017 0.049,-0.031 0.048,-0.059 0.044,-0.070 0.038,-1.339-0.193,2.344 0.474,0.307 0.104,-0.064 0.009,-0.284-0.050,-0.394-0.081,-0.427-0.093,-0.410-0.093,-0.364-0.084,-0.305-0.072,-0.242-0.058,-0.183-0.045,-0.131-0.033,-0.090-0.022,0.283-0.006,0.067-0.012,0.017-0.007,-0.015-0.003,-0.034-0.000,-0.043 0.002,-0.044 0.002,-0.032 0.003,-0.012 0.003,-0.003 0.002,0.003 0.002,0.007 0.002,0.008 0.001,0.005 0.001,-0.014 0.001,-0.018 0.000,-0.019 0.000,-0.018 0.000,-0.016 0.000,0.119 0.074,0.070 0.042,0.025 0.018,-0.006 0.002,-0.025-0.009,-0.036-0.015,-0.040-0.018,-0.040-0.018</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302.000 978.000,'0.008'-0.025,"0.013"-0.038,0.015-0.044,0.015-0.045,0.014-0.042,0.012-0.037,0.010-0.031,0.008-0.025,0.006-0.019,-0.079 0.244,0.244-0.339,0.185-0.088,0.191-0.075,0.183-0.062,0.304-0.122,0.124-0.018,0.028 0.029,-0.036 0.056,-0.074 0.070,-0.093 0.074,-0.098 0.070,-0.094 0.063,-0.085 0.054,-0.639 0.281,0.829-0.315,0.001 0.027,-0.069 0.047,-0.106 0.055,-0.120 0.055,-0.119 0.051,0.248 0.046,0.167 0.034,0.092 0.027,0.038 0.020,0.001 0.015,-0.023 0.010,-0.871-0.001,1.902 0.007,0.546 0.003,0.236 0.001,0.021-0.000,-0.119-0.001,-0.200-0.001,-0.237-0.002,-1.864-0.006,2.824 0.004,0.481-0.001,0.160-0.001,-0.064-0.001,-0.208-0.001,-0.291-0.001,-2.680-0.001,0.008 0.000,3.130 0.000,-0.188-0.000,-0.382-0.000,-0.477-0.000,-0.503-0.000,-0.483 0.000,-0.434 0.000,-1.140 0.000,-0.003 0.000,0.996-0.000,-0.108 0.000,-0.124 0.000,-0.126 0.000,-0.118 0.000,0.138 0.015,0.037 0.024,-0.020 0.027,-0.054 0.028,-0.071 0.026,-0.077 0.022,-0.075 0.019,-0.068 0.015,-0.058 0.011,-0.047 0.008,0.735 0.060,0.291 0.023,0.228 0.037,0.106 0.030,0.018 0.023,-0.042 0.018,-1.434-0.303,1.675 0.352,-0.198-0.053,-0.242-0.066,-0.247-0.068,-0.228-0.063,-0.196-0.055,-0.074-0.050,0.040-0.028,0.031-0.022,0.023-0.016,0.017-0.012,0.102-0.009,-0.057-0.005,-0.104-0.002,-0.126-0.000,-0.130 0.001,-0.122 0.002,-0.050 0.002,-0.021 0.002,-0.024 0.002,-0.025 0.001,-0.023 0.001,-0.021 0.001,-0.006 0.014,-0.038 0.021,-0.039 0.024,-0.036 0.024,-0.031 0.022,-0.026 0.019,-0.016 0.003,-0.011-0.008,-0.006-0.014,-0.003-0.017,-0.000-0.017,0.001-0.016,0.002-0.014,0.003-0.012,0.003-0.009,0.002-0.007</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1251.000 430.000,'0.002'0.014,"0.003"0.021,0.003 0.023,0.003 0.023,0.003 0.020,0.003 0.017,0.002 0.014,0.001 0.010,0.001 0.008,0.001 0.005,0.000 0.003,0.000 0.002,0.000 0.001,0.000 0.000,-0.000-0.000,-0.000-0.001,0.000-0.001,-0.000-0.001,-0.000-0.001,-0.000-0.001,0.000-0.000,0.000-0.000,-0.000-0.000,0.000-0.000,0.000-0.000,0.000-0.000,0.000 0.000,0.000 0.000,0.000 0.000,0.000 0.000,0.000 0.000,0.000 0.000,0.000 0.000,0.000 0.000,0.000 0.000,0.000 0.000,0.000 0.000,0.000 0.000,0.000 0.000,0.000 0.000,0.000 0.000,0.000 0.000,0.000 0.000,0.000-0.000,0.000 0.000,-0.014 0.002,-0.018 0.031,-0.021 0.037,-0.021 0.038,-0.020 0.036,-0.018 0.032,-0.015 0.028,-0.032 0.098,-0.014 0.049,-0.010 0.044,-0.006 0.037,-0.004 0.029,-0.002 0.022,-0.054 0.009,-0.023-0.007,0.005-0.043,0.022-0.063,0.031-0.070,0.035-0.069,0.034-0.063,-0.188 0.352,-0.100 0.236,-0.033 0.138,0.011 0.066,-0.020 0.078,0.010-0.002,0.037-0.075,0.053-0.117,0.059-0.136,0.059-0.139,0.054-0.132,0.115-0.364,-0.049 0.363,0.038-0.011,0.030-0.031,0.023-0.042,0.017-0.046,0.011-0.045,0.007-0.042,0.004-0.036,-0.014-0.276,-0.003 0.004,-0.047 0.301,-0.026 0.058,-0.046 0.170,-0.006-0.007,0.006-0.040,0.013-0.057,0.017-0.064,0.018-0.063,0.017-0.058,0.046-0.250,-0.025 0.350,0.010 0.118,0.016-0.275,-0.006 0.555,0.008 0.007,0.006-0.061,0.004-0.097,0.002-0.110,0.001-0.109,0.000-0.099,-0.000-0.085,-0.000-0.068,-0.001-0.053,-0.001-0.038,-0.001-0.026,-0.000-0.017,-0.000-0.010,-0.000-0.004,-0.000-0.030,0.000 0.210,-0.000 0.085,-0.000 0.037,-0.000 0.004,0.000-0.016,0.000-0.028,0.000-0.033,0.000-0.034,0.000-0.031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308.000 608.000,'0.000'0.009,"0.000"0.014,0.000 0.015,0.000 0.015,0.000 0.014,0.000 0.011,0.000 0.009,0.000 0.007,0.000 0.005,0.000 0.003,0.000 0.002,0.000 0.001,0.000 0.000,0.000 0.000,0.000-0.000,0.000-0.000,0.000-0.000,0.000-0.000,0.000-0.000,0.000-0.000,0.000-0.000,0.000-0.000,0.000-0.000,0.000-0.000,0.000-0.000,0.000 0.000,0.000-0.000,0.000 0.000,0.000 0.000,0.000-0.031,0.000 0.292,0.000 0.136,0.000 0.090,0.000 0.053,0.000-0.499,-0.025 0.894,-0.038 0.104,-0.042 0.001,-0.042-0.061,-0.037-0.094,-0.032-0.106,-0.025-0.104,0.197-0.630,0.000 0.010,-0.160 0.834,0.020 0.109,0.026 0.024,0.028-0.033,0.027-0.067,0.025-0.085,0.021-0.091,0.024-0.507,0.014-0.170,-0.132 0.734,-0.034-0.061,-0.018-0.096,-0.006-0.109,0.002-0.108,0.006-0.099,0.009-0.085,0.029 0.215,0.024 0.121,0.026 0.039,0.025-0.016,0.022-0.050,0.019-0.068,0.038-0.468,-0.020 0.549,0.012 0.016,0.009-0.019,0.006-0.040,0.004-0.051,0.002-0.054,0.001-0.052,-0.000-0.087,-0.000-0.035,-0.000-0.029,-0.001-0.024,0.000 0.126,-0.001 0.022,-0.001-0.004,-0.001-0.019,-0.001-0.027,-0.000-0.029,-0.000-0.027,-0.000-0.024,-0.000-0.020,-0.000-0.012,-0.000-0.008,-0.000-0.005,0.000-0.002,0.000-0.001,0.000 0.000,0.000 0.001,0.000 0.001,0.000 0.001,0.000 0.001,-0.045 0.113,-0.067 0.166,0.042-0.207,-0.073 0.268,-0.035 0.035,-0.033 0.003,-0.035 0.041,0.013-0.060,0.027-0.071,0.033-0.073,0.035-0.068,0.033-0.060,0.029-0.050,0.024-0.040,0.019-0.030,0.015-0.022,0.011-0.003,0.008-0.007,0.005-0.002,0.002 0.001,0.001 0.003,-0.000 0.004,-0.001 0.004,-0.001 0.004,-0.001 0.003,-0.001 0.003,-0.001 0.002,-0.001 0.002,-0.001 0.001,-0.001-0.004,-0.000 0.014,-0.000 0.016,-0.000 0.016,-0.000 0.015,-0.000 0.013,0.000-0.009,0.000-0.007,0.000-0.010,0.000-0.012,0.000-0.012,0.000 0.020,0.000 0.025,0.000 0.032,0.000 0.034,0.000 0.032,0.000 0.029,0.000-0.012,0.000-0.028,0.000-0.039,0.000-0.043,0.000-0.043,0.000-0.039,0.000-0.034,0.000-0.028,0.000-0.022,0.000-0.016,0.000-0.051,0.000 0.313,0.000 0.100,0.000 0.027,0.000-0.020,0.000-0.048,0.000-0.061,0.000-0.064,0.000-0.061,0.000-0.054,0.000-0.045,0.000-0.036,0.000-0.027,0.000-0.020,0.000-0.013,0.000-0.008,0.000-0.005,0.000-0.002,0.000 0.000,0.000 0.016,0.000 0.023,0.000 0.025,0.000 0.025,0.000 0.022,0.000 0.019,0.000 0.015,0.000 0.012,0.000 0.008,0.000 0.006,0.000 0.004,0.000 0.002,0.000 0.001,0.000 0.000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649.000 489.000,'0.015'0.000,"0.023"0.000,0.026 0.000,0.025 0.000,0.023 0.000,0.019 0.000,0.016 0.000,0.012 0.000,0.009 0.000,0.006 0.000,0.004 0.000,0.002 0.000,0.001 0.000,0.000 0.000,-0.000 0.000,-0.001 0.000,-0.001 0.000,-0.001 0.000,-0.001 0.000,-0.001 0.000,-0.000 0.000,-0.000 0.000,-0.000 0.000,0.001 0.000,0.010 0.000,0.011 0.000,0.011 0.000,0.010 0.000,0.009 0.000,0.007 0.000,0.006 0.000,0.011 0.000,-0.001 0.000,-0.003 0.000,-0.004 0.000,-0.004 0.000,-0.004 0.000,-0.004 0.000,-0.003 0.000,-0.002 0.000,0.088-0.037,0.222-0.060,0.271-0.073</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812.000 982.000,'0.050'0.012,"0.080"0.020,0.095 0.024,0.100 0.025,0.096 0.024,0.162-0.007,0.221 0.000,0.214-0.004,0.824 0.066,0.348 0.049,0.260 0.055,0.184 0.054,0.645 0.083,0.782 0.062,0.558 0.011,0.808 0.007,0.299-0.052,0.162-0.065,0.241-0.054,-0.384-0.074,-0.494-0.065,-0.521-0.055,-0.494-0.043,-0.436-0.033,1.446-0.023,1.214-0.013,0.634-0.009,0.206-0.006,-0.093-0.003,2.461-0.004,0.130 0.000,-0.438 0.002,-0.742 0.002,-0.522 0.003,-0.193 0.002,-0.470 0.002,-0.613 0.002,-0.659 0.001,-4.917 0.002,5.121-0.001,0.042 0.001,-0.190 0.000,-0.329 0.000,-0.398 0.000,0.864 0.000,0.469 0.000,0.203 0.000,0.016-0.000,-0.107-0.000,-0.180-0.000,-0.411-0.000,-0.626-0.000,-0.684 0.000,-0.674-0.000,-0.620-0.000,-0.542 0.000,-0.453-0.000,-0.363 0.000,-1.871 0.000,4.907 0.017,1.232 0.026,0.250 0.029,-0.371 0.029,-0.719 0.026,-4.754-0.104,3.909 0.104,-0.731-0.009,-0.768-0.015,-0.729-0.018,-0.645-0.018,-0.541-0.017,-0.432-0.015,-0.329-0.012,-0.629-0.020,0.923 0.009,0.134-0.006,0.033-0.005,-0.034-0.003</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1272.000 989.000,'0.020'0.000,"0.030"0.000,0.033 0.000,0.032 0.000,0.029 0.000,0.025 0.000,0.020 0.000,0.015 0.000,0.011 0.000,0.007 0.000,0.004 0.000,0.002 0.000,0.001 0.000,0.000 0.000,-0.001 0.000,-0.001 0.000,-0.001 0.000,-0.001 0.000,-0.001 0.000,-0.001 0.000,-0.000 0.000,-0.000 0.000,-0.000 0.000,-0.000 0.000,-0.000 0.000,-0.000 0.000,0.000 0.000,-0.147 0.000,1.057 0.000,0.532 0.000,0.332 0.000,0.178 0.000,0.064 0.000,-0.015 0.000,-1.736 0.000,2.445 0.000,0.137 0.000,-0.022 0.000,-0.119 0.000,-0.611 0.000,0.031 0.000,-0.010 0.000,0.411 0.000,-0.303 0.000,-0.363 0.000,-0.375 0.000,-0.355 0.000,-0.317 0.000,-0.268 0.000,-0.041 0.000,-0.087 0.000,-0.089 0.000,-0.084 0.000,-0.074 0.000,0.097 0.000,0.024 0.000,-0.020 0.000,-0.045 0.000,-0.057 0.000,-0.060 0.000,-0.057 0.000,-0.050 0.000,-0.042 0.000,-0.034 0.000,-0.026 0.000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614.000 980.000,'0.011'-0.005,"0.017"-0.008,0.019-0.009,0.018-0.009,0.016-0.008,0.014-0.007,0.011-0.006,0.008-0.004,0.006-0.003,0.004-0.002,0.003-0.001,0.001-0.001,0.001-0.000,0.000 0.000,-0.000 0.000,-0.000 0.000,-0.001 0.000,-0.001 0.000,-0.001 0.000,-0.000 0.000,-0.000 0.000,-0.000 0.000,-0.000 0.000,-0.000 0.000,-0.000 0.000,-0.000 0.000,0.000 0.000,0.000 0.000,0.000 0.000,0.000 0.000,0.000 0.000,0.000-0.000,0.496 0.010,0.352 0.007,0.227 0.008,0.131 0.008,0.059 0.007,0.009 0.006,-1.094 0.014,2.029-0.008,0.367 0.004,0.110 0.003,-0.058 0.002,-0.377 0.001,-0.239 0.001,-0.261 0.000,-0.257 0.000,-0.236 0.000,-0.206-0.000,-0.172-0.000,-0.138-0.000,-0.682-0.001,0.008 0.000,1.023 0.001,0.182-0.000,0.117-0.000,0.066-0.000,0.029-0.000,-0.012-0.000,-0.143-0.000,-0.173-0.000,-0.178-0.000,-0.168 0.000,-0.172 0.000,-0.140 0.000,-0.119 0.000,-0.097 0.000,-0.075 0.000,-0.056 0.000,-0.039 0.000,-0.026 0.000,-0.015 0.000,-0.086 0.000,0.341-0.009,0.100-0.014,0.042-0.017,0.002-0.017,-0.024-0.016,-0.039-0.014,-0.045-0.012,-0.046-0.009,-0.038-0.002,-0.052 0.010,-0.047 0.014,-0.040 0.016,-0.032 0.015,-0.025 0.014,-0.019 0.012,-0.013 0.010,-0.009 0.008,-0.005 0.006,-0.003 0.004,-0.001 0.003,-0.026-0.000,0.567-0.015,0.277-0.026,0.184-0.031,0.111-0.032,0.141-0.029,-0.106-0.000,-0.161 0.011,-0.182 0.017,-0.180 0.019,-0.164 0.019,-0.140 0.017,-0.096 0.015,-0.066 0.012,-0.039 0.010,-0.019 0.007,-0.005 0.005,0.004 0.003,-0.201-0.001,0.358 0.003,0.093 0.001,0.052 0.000,0.022-0.000,0.001-0.000,-0.013-0.000,-0.020-0.001,-0.024-0.000,-0.024-0.000,-0.023-0.000,-0.379-0.001,0.110 0.000,0.453 0.000,0.040-0.000,-0.002-0.000,-0.028-0.000,-0.041-0.000,-0.046 0.000,-0.045 0.000,-0.040 0.000,-0.034 0.000,-0.028 0.000,-0.021 0.000,-0.015 0.000,-0.010 0.000,-0.302 0.000,0.719-0.032,0.193-0.049,0.073-0.056,-0.008-0.056,-0.057-0.052,-0.148-0.005,-0.093-0.006,-0.094 0.004,-0.088 0.010,-0.078 0.013,-0.066 0.015,-0.054 0.015,-0.036 0.000,-0.038 0.000,-0.029-0.004,-0.021-0.006,-0.014-0.007,-0.009-0.007,-0.005-0.006,-0.002-0.006,-0.038-0.025,-0.022-0.077,-0.025-0.092,-0.026-0.096,-0.017-0.108,-0.027 0.007,-0.023 0.042,-0.019 0.062,-0.015 0.070,-0.011 0.070,-0.008 0.065,-0.005 0.057,-0.003 0.047,0.005 0.164,-0.006-0.351,-0.000-0.088,0.000-0.035,0.001 0.002,0.001 0.025,0.001 0.039,0.004 0.359,-0.003-0.511,0.001-0.030,0.001 0.015,0.001 0.042,0.001 0.055,0.000 0.059,0.000 0.056,0.000 0.050,0.000 0.043,-0.009 0.248,-0.266-0.548,-0.129-0.115,-0.057-0.021,-0.007 0.039,0.025 0.073,0.043 0.089,0.051 0.092,0.052 0.086,0.048 0.076,0.042 0.063,0.163 0.187,-0.071-0.074,-0.408-0.424,-0.136-0.153,-0.078-0.102,-0.036-0.062,-0.007-0.032,-0.020 0.057,-0.018 0.027,0.035 0.064,0.067 0.084,0.084 0.091,0.088 0.089,0.085 0.082,0.365 0.321,-0.366-0.320,-0.041-0.027,-0.046-0.029,-0.046-0.028,-0.044-0.026,0.481 0.399,-1.115-0.546,-0.219-0.006,-0.053 0.032,0.055 0.053,0.118 0.062,0.148 0.062,0.155 0.058,0.147 0.050,0.130 0.041,0.630 0.247,-0.423-0.127,-0.866-0.146,-0.200 0.026,-0.047 0.041,0.052 0.047,0.109 0.047,0.135 0.043,0.140 0.037,0.776 0.061,-0.732-0.017,-0.131 0.017,-0.338 0.013,-0.035 0.013,0.017 0.008,0.047 0.005,0.062 0.002,0.067 0.000,0.064-0.001,0.057-0.001,1.123-0.008,-1.574 0.006,-0.171-0.002,-0.009-0.001,0.094-0.001,0.152-0.001,0.176-0.001,0.178-0.001,0.165-0.000,0.735-0.000,0.252 0.006,-0.374 0.028,-1.375 0.198,-0.318 0.140,-0.178 0.123,-0.073 0.103,0.001 0.084,0.050 0.065,0.017 0.056,0.141-0.002,0.154-0.022,0.151-0.033,0.139-0.039,0.122-0.039,-0.135 0.029,0.186-0.070,0.211-0.069,0.208-0.061,0.187-0.052,0.158-0.041,0.832-0.329,-0.646 0.323,0.102-0.004,0.109-0.022,0.106-0.032,0.096-0.036,0.083-0.036,0.068-0.034,0.054-0.029,0.169-0.152,-0.115 0.540,0.046 0.214,0.038 0.129,0.029 0.065,0.021-0.033,0.015-0.076,0.010-0.102,0.006-0.111,0.003-0.107,-0.010-0.461,0.000 0.007,0.011 0.681,-0.001 0.064,-0.002-0.020,-0.002-0.071,-0.002-0.096,-0.002-0.104,-0.002-0.101,-0.001-0.091,0.146 0.050,0.083 0.026,0.074 0.062,0.055 0.059,0.039 0.054,0.026 0.047,0.134 0.180,-0.003-0.009,-0.048-0.064,-0.072-0.092,-0.080-0.102,-0.079-0.100,-0.072-0.090,-0.029-0.065,-0.009-0.064,0.009-0.048,0.019-0.034,0.024-0.022,0.024-0.013,-0.199-0.125,0.104 0.024,0.526 0.057,0.149-0.021,0.042-0.020,-0.030-0.017,-0.074-0.015,-0.096-0.012,-0.103-0.009,-0.100-0.007,-0.091-0.005,-0.078-0.003,-0.231 0.001,0.098-0.001,0.452-0.003,0.104-0.001,0.036-0.000,-0.010 0.000,-0.038 0.001,-0.053 0.001,-0.058 0.001,-0.057 0.001,-0.052 0.001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1271.000 988.000,'0.016'0.000,"0.024"0.000,0.026 0.000,0.026 0.000,0.023 0.000,0.019 0.000,0.015 0.000,0.011 0.000,0.008 0.000,0.005 0.000,0.003 0.000,0.002 0.000,0.001 0.000,-0.000 0.000,-0.000 0.000,-0.001 0.000,-0.001 0.000,-0.001 0.000,-0.001 0.000,-0.000 0.000,-0.000 0.000,-0.000 0.000,-0.000 0.000,0.165 0.000,0.157 0.000,0.127 0.000,0.099 0.000,0.074 0.000,0.052 0.000,0.034 0.000,-0.302 0.000,1.439 0.000,0.657 0.000,0.483 0.000,1.179 0.000,0.014 0.000,-0.228 0.000,-0.365 0.000,-0.426 0.000,-0.434 0.000,-0.407 0.000,-1.976 0.000,2.518 0.000,0.151 0.000,-0.053 0.000,-0.181 0.000,-0.249 0.000,-0.274 0.000,-0.270 0.000,-1.716 0.000,0.041 0.000,3.235 0.000,0.570 0.000,0.153 0.000,-0.118 0.000,-0.276 0.000,-0.351 0.000,-0.369 0.000,-2.636 0.000,3.743-0.030,0.839-0.048,0.462-0.058,0.179-0.061,3.032-0.250,0.477-0.092,-0.424-0.010,-0.941 0.040,-1.177 0.068,-1.222 0.079,-1.146 0.079,-1.001 0.073,-2.237 0.140,-0.636 0.037,2.864-0.101,-0.303 0.025,-0.453 0.010,-0.504-0.000,-0.489-0.006,-0.437-0.009,-1.081 0.094,0.826-0.093,-0.040-0.025,-0.038-0.029,-0.035-0.030,-0.031-0.029,-0.026-0.026,-0.701 0.198,0.827-0.235,-0.078 0.027,-0.111 0.039,-0.122 0.043,-0.118 0.042</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265.000 56.000,'0.029'0.002,"0.044"0.004,0.049 0.004,0.048 0.004,0.043 0.004,0.036 0.003,0.028 0.002,0.021 0.002,0.015 0.001,0.010 0.001,0.006 0.001,0.003 0.000,0.001 0.000,-0.000-0.000,-0.001-0.000,-0.001-0.000,-0.001-0.000,-0.001-0.000,-0.001-0.000,-0.001-0.000,-0.001-0.000,-0.001-0.000,-0.000-0.000,-0.000-0.000,-0.000-0.000,-0.000-0.000,-0.000 0.000,0.000 0.000,0.000 0.000,0.000 0.000,0.000 0.000,0.000 0.000,0.000 0.000,0.000 0.000,0.000 0.000,0.000 0.000,0.000 0.000,0.093-0.003,0.145-0.004,0.162-0.004,0.158-0.004,0.142-0.004,0.119-0.003,0.095-0.002,0.072-0.002,0.051-0.001,0.034-0.001,-1.134-0.000,0.033-0.000,2.134-0.000,0.626-0.000,0.372-0.000,0.182 0.000,0.047 0.000,-0.043 0.000,0.209 0.000,0.053 0.000,-0.147 0.000,-0.268 0.000,-0.329 0.000,-2.485 0.000,0.639-0.000,2.044-0.000,-0.320 0.000,-0.410 0.000,-0.430 0.000,-0.406 0.000,-0.357 0.000,-0.296 0.000,-0.233 0.000,-0.706-0.000,1.875 0.000,0.755-0.000,0.460-0.000,0.240-0.000,0.084-0.000,-0.020-0.000,-0.083 0.000,0.020-0.000,-0.140 0.000,-0.139 0.000,-0.127 0.000,-0.405 0.000,0.068 0.000,0.115 0.000,0.138 0.000,0.144 0.000,-2.503 0.000,0.687 0.000,0.748 0.000,1.534 0.000,-0.208 0.000,-0.357 0.000,-0.423 0.000,-0.432 0.000,-0.405 0.000,-0.356 0.000,-0.298 0.000,-0.924 0.000,0.015 0.000,1.243 0.000,0.267 0.000,0.170 0.000,0.094 0.000,0.037 0.000,-1.106 0.000,1.636 0.000,0.090 0.000,-0.041 0.000,-0.123 0.000,-0.167 0.000,-0.185 0.000,-0.183 0.000,-0.169 0.000,0.093 0.000,-0.036 0.000,-0.086 0.000,-0.112 0.000,-0.120 0.000,0.267 0.000,-0.062 0.000,-0.177 0.000,-0.231 0.000,-0.244 0.000,-0.231 0.000,-0.203 0.000,-0.531 0.000,0.803 0.000,0.087 0.000,-0.017 0.000,-0.079 0.000,-0.110 0.000,-0.659 0.000,0.666 0.000,-0.016 0.000,-0.050 0.000,-0.068 0.000,-0.074 0.000,-0.072 0.000,-0.065 0.000,-0.242 0.000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272.000 516.000,'0.017'0.000,"0.027"0.000,0.030 0.000,0.030 0.000,0.027 0.000,0.023 0.000,0.019 0.000,0.014 0.000,0.011 0.000,0.007 0.000,0.005 0.000,0.003 0.000,0.001 0.000,0.000 0.000,-0.000 0.000,-0.001 0.000,-0.001 0.000,-0.001 0.000,-0.001 0.000,-0.001 0.000,-0.001 0.000,-0.000 0.000,-0.000 0.000,-0.000 0.000,-0.158 0.000,0.534 0.000,0.280 0.000,0.221 0.000,0.168 0.000,0.121 0.000,0.083 0.000,0.052 0.000,0.858 0.000,0.365 0.000,0.122 0.000,-0.038 0.000,-0.134 0.000,-0.181 0.000,-2.018 0.000,3.038 0.032,0.628 0.049,0.333 0.056,0.122 0.056,-0.019 0.052,-2.782-0.125,3.374 0.378,-0.193 0.073,-0.427 0.008,-0.530-0.032,-0.545-0.053,-0.506-0.061,0.468 0.096,0.012 0.015,-0.285-0.038,-0.440-0.067,-0.496-0.079,-0.487-0.079,-0.439-0.073,-0.371-0.062,-0.298-0.050,-0.208-0.039,-0.135-0.028,-0.079-0.020,-0.038-0.013,-0.010-0.007,0.008-0.003,0.019-0.001,0.023 0.001,0.024 0.002</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643.000 91.000,'0.089'0.000,"0.145"0.000,0.173 0.000,0.182 0.000,0.231 0.000,0.175 0.000,0.149 0.000,0.122 0.000,0.883 0.000,0.331 0.000,0.059 0.000,-0.114 0.000,-0.210 0.000,-0.252 0.000,-0.257 0.000,-0.238 0.000,-0.207 0.000,-0.170 0.000,-0.133 0.000,-0.100 0.000,0.323 0.000,0.836 0.000,0.227 0.000,0.010 0.000,-0.130 0.000,-0.210 0.000,-0.278 0.000,-0.162 0.000,-0.138 0.000,-0.113 0.000,-0.676 0.000,1.182 0.000,0.341 0.000,0.301 0.000,0.254 0.000,0.205 0.000,1.302 0.000,0.619 0.000,0.263 0.000,-0.732 0.025,-0.146 0.040,-0.206 0.048,-0.233 0.050,-0.236 0.048,-2.702-0.164,3.705 0.226,0.117-0.011,-0.047-0.029,-0.143-0.038,-0.190-0.040,-1.722-0.080,2.165 0.046,-0.081 0.007,-0.296 0.017,-0.405 0.022,-0.439 0.024,-0.424 0.022,-0.380 0.020,-2.064-0.183,3.780 0.341,0.724 0.054,0.184-0.000,-0.170-0.035,-0.379-0.054,-0.482-0.062,-0.509-0.062,-2.153-0.139,3.083 0.166,-0.047-0.014,-0.400-0.029,-0.585-0.036,-0.651-0.037,-0.638-0.035,-0.578-0.030,-0.492-0.025,-0.399-0.020,-0.308-0.015,-0.180-0.010,-0.003-0.005,0.052-0.004,0.087-0.003,0.023-0.002,0.007-0.001,-0.003 0.000,-0.010 0.001,0.492 0.001,0.302 0.001,0.171 0.001,0.215 0.001,-0.051 0.001,-0.145 0.001,-0.191 0.001,-0.203 0.000,-0.193 0.000,-0.171 0.000,-0.143 0.000,-0.113 0.000,-0.086 0.000,-0.061-0.000,-0.041-0.000,-0.026-0.000,-0.014-0.000,0.041-0.000,0.068-0.000,0.079-0.000,0.080-0.000,0.073-0.000,-0.463-0.000,1.277 0.000,0.397-0.000,0.140 0.000,-0.033-0.000,-0.139 0.000,-0.196 0.000,-0.216 0.000,-0.212 0.000,-0.923 0.000,0.983 0.000,-0.034 0.000,-0.104 0.000,-0.140 0.000,-0.153 0.000,-0.149 0.000,-0.135 0.000,-0.116 0.000,-0.095 0.000,-0.075 0.000,-0.056 0.000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92.000 422.000,'0.039'0.000,"0.061"0.000,0.070 0.000,0.070 0.000,0.064 0.000,0.056 0.000,0.577 0.000,0.410 0.000,0.279 0.000,0.175 0.000,0.097 0.000,0.040 0.000,-1.547 0.000,2.459 0.000,0.647 0.000,0.441 0.000,0.276 0.000,0.150 0.000,0.059 0.000,-0.004 0.000,-3.510 0.000,3.620 0.000,0.514 0.000,0.381 0.000,0.268 0.000,1.406 0.000,-0.581 0.000,-0.826 0.000,-0.905 0.000,-0.877 0.000,-0.785 0.000,-0.662 0.000,-0.530 0.000,-1.563 0.000,0.031 0.000,2.787 0.000,0.788 0.000,0.527 0.000,0.322 0.000,0.167 0.000,-2.961 0.000,3.237 0.000,0.165 0.000,-0.089 0.000,-0.252 0.000,-0.344 0.000,-0.383 0.000,-2.214 0.000,5.305 0.000,0.391 0.000,-0.393 0.000,-0.837 0.000,-1.034 0.000,-1.065 0.000,-0.991 0.000,-1.025 0.000,-0.638 0.000,-0.521 0.000,-0.407 0.000,-0.305 0.000,-0.217 0.000,-0.145 0.000,-0.088 0.000,-0.045 0.000,-0.042 0.000,0.094 0.000,3.141 0.000,1.995 0.000,1.560 0.000,1.687 0.000,-0.107 0.000,-0.679 0.000,-0.980 0.000,-1.087 0.000,-1.066 0.000,-0.966 0.000,-0.826 0.000,-0.671 0.000,-0.521 0.000,-0.385 0.000,-0.269 0.000,-0.767 0.000,0.090 0.000,3.314 0.000,1.237 0.000,0.627 0.000,0.186 0.000,-0.116 0.000,-4.410 0.000,0.038 0.000,5.872 0.000,0.116 0.000,-0.394 0.000,-0.686 0.000,-0.819 0.000,-0.840 0.000,-0.789 0.000,-0.696 0.000,-0.584 0.000,-0.469 0.000,-1.506 0.000,2.351 0.000,1.476 0.000,3.907 0.000,0.884 0.000,0.048 0.000,-0.491 0.000,-0.799 0.000,-0.938 0.000,-0.958 0.000,-0.900 0.000,-3.954 0.000,5.927 0.000,0.294 0.000,-0.306 0.000,-0.641 0.000,-0.787 0.000,-0.804 0.000,-0.367 0.000,-0.154 0.000,-0.378 0.000,-0.498 0.000,-0.542 0.000,-0.534 0.000,-1.797 0.000,1.607 0.000,-0.160 0.000,-0.120 0.000,-0.085 0.000,-0.056 0.000,-0.034 0.000,-1.271 0.000,1.845 0.014,0.177 0.021,0.023 0.024,-0.073 0.024,-0.127 0.022,-0.149 0.019,-1.633-0.094,0.038 0.005,2.360 0.234,0.336 0.054,0.033 0.015,-0.171-0.012,-0.295-0.029,-0.358-0.038</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492.000 210.000,'0.019'0.000,"0.029"0.000,0.033 0.000,0.032 0.000,0.029 0.000,0.024 0.000,0.019 0.000,0.015 0.000,0.010 0.000,0.007 0.000,0.004 0.000,0.002 0.000,0.001 0.000,0.000 0.000,-0.001 0.000,-0.001 0.000,-0.001 0.000,-0.001 0.000,-0.001 0.000,-0.001 0.000,-0.001 0.000,-0.000 0.000,-0.000 0.000,0.004 0.000,0.015 0.000,0.017 0.000,0.017 0.000,0.016 0.000,0.014 0.000,-0.179 0.000,0.276 0.000,0.021 0.000,-0.008 0.000,-0.025 0.000,-0.033 0.000,-0.035 0.000,-0.033 0.000,-0.029 0.000,-0.024 0.000,-0.019 0.000,-0.014 0.000,-0.157 0.000,0.118 0.000,0.753 0.000,0.240 0.000,0.070 0.000,-0.040 0.000,-0.104 0.000,-0.134 0.000,-0.142 0.000,-0.134 0.000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379.000 99.000,'0.021'-0.004,"0.031"-0.006,0.035-0.007,0.035-0.007,0.031-0.006,0.026-0.005,0.021-0.004,0.016-0.003,0.012-0.002,0.008-0.002,0.005-0.001,0.003-0.001,0.001-0.000,0.000-0.000,-0.001 0.000,-0.001 0.000,-0.001 0.000,-0.001 0.000,-0.001 0.000,-0.001 0.000,-0.001 0.000,0.338 0.004,0.507 0.007,0.423 0.008,0.382 0.007,0.311 0.006,0.242 0.005,0.179 0.004,0.129 0.004,0.705 0.001,0.639 0.001,0.116 0.001,-0.104 0.001,-0.251 0.000,0.550 0.001,-0.686 0.000,-0.728-0.000,-0.691-0.000,-0.608-0.000,-0.505-0.000,-0.398-0.000,-0.020-0.000,0.121-0.000,0.118-0.000,0.109-0.000,0.112-0.000,0.107-0.000,0.097-0.000,0.084-0.000,0.925-0.000,0.439-0.000,0.204 0.000,0.039 0.000,-0.070 0.000,-0.135 0.000,0.759 0.000,0.166 0.000,-0.159 0.000,-0.350 0.000,-0.443 0.000,-0.466 0.000,-0.590 0.000,-0.207 0.000,-0.148 0.000,-0.099 0.000,0.270-0.028,-0.074-0.043,-0.122-0.048,-0.166-0.026,-0.118-0.027,-0.137-0.021,-0.139-0.016,-0.131-0.011,-0.115-0.007,-0.097-0.004,-0.078-0.002,-0.060-0.000,0.586-0.034,0.375-0.016,0.193 0.008,0.060 0.023,-0.033 0.031,-0.092 0.035,-1.182 0.148,1.317-0.119,-0.160 0.041,-0.213 0.035,-0.228 0.028,-0.219 0.022,-0.195 0.016,-0.165 0.011,-0.132 0.007,-0.101 0.004,-0.074 0.002,-0.051 0.000,-0.071-0.008,0.604 0.006,0.321-0.001,0.184-0.001,0.081-0.001,0.008-0.001,-0.041-0.001,-0.918-0.003,1.421 0.002,0.176-0.001,0.049-0.001,-0.036-0.000,-0.088-0.000,-1.427-0.000,0.012-0.006,1.899-0.177,0.031-0.079,-0.140-0.028,-0.234 0.007,-0.273 0.027,-0.276 0.038,-0.254 0.041,-0.220 0.040,-0.181 0.036,-0.142 0.031,-0.106 0.025,-0.382 0.037,0.554-0.015,0.034 0.014,-0.031 0.009,-0.068 0.006,-0.085 0.003,-0.088 0.001,-0.082-0.000,-0.072-0.001,-0.059-0.001,-0.047-0.001,-0.035-0.001,-0.025-0.001,-0.016-0.001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916.000 69.000,'-0.003'0.012,"-0.113"0.405,-0.070 0.207,-0.046 0.100,-0.027 0.027,-0.013-0.020,-0.004-0.047,0.003-0.059,0.006-0.061,0.008-0.057,0.204-0.395,-0.513 1.146,-0.254 0.652,-0.213 0.571,-0.170 0.477,-0.383 1.248,-0.076 0.334,0.043-0.069,0.111-0.306,0.142-0.423,0.148-0.455,0.990-2.661,-1.196 3.413,-0.007 0.096,0.112-0.284,0.176-0.494,0.201-0.582,0.199-0.588,0.182-0.542,0.156-0.468,0.126-0.384,0.098-0.299,0.072-0.222,0.050-0.156,0.032-0.103,0.019-0.061,0.009-0.030,0.002-0.009,-0.002 0.005,-0.005 0.014,-0.006 0.017,-0.006 0.018,-0.006 0.017,-0.005 0.015,-0.004 0.013,-0.003 0.010,0.008-0.042,0.002-0.065,0.003-0.081,0.003-0.087,0.003-0.128,0.003-0.137,0.003-0.140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924.000 73.000,'0.020'0.000,"0.031"0.000,0.036 0.000,0.035 0.000,0.032 0.000,0.028 0.000,0.023 0.000,0.018 0.000,0.013 0.000,0.009 0.000,0.006 0.000,0.004 0.000,0.019 0.000,0.016 0.000,0.017 0.000,0.016 0.000,0.014 0.000,0.012 0.000,0.009 0.000,0.007 0.000,-0.024 0.010,-0.027 0.016,-0.032 0.018,-0.033 0.018,-0.031 0.016,-0.027 0.014,-0.022 0.011,-0.017 0.009,-0.023 0.098,-0.025 0.145,-0.024 0.163,-0.022 0.161,-0.046-0.536,0.101 0.884,0.024 0.195,0.006 0.092,-0.006 0.018,-0.014-0.031,-0.018-0.061,-0.019-0.076,-0.071-0.926,0.054 1.020,-0.020-0.065,-0.017-0.081,-0.013-0.084,-0.010-0.078,-0.007-0.068,-0.005-0.056,0.000-0.674,-0.017 0.696,-0.023 0.024,-0.025 0.011,-0.024 0.003,-0.021-0.003,-0.018-0.006,0.068-0.547,-0.152 0.425,-0.062-0.037,-0.049-0.057,-0.038-0.067,-0.028-0.069,0.084-0.216,-0.387 0.174,-0.063-0.051,-0.010-0.031,0.023-0.017,0.041-0.006,0.049 0.001,0.049 0.005,0.479-0.305,-0.798 0.517,-0.122 0.086,-0.006 0.011,0.068-0.037,0.109-0.064,0.127-0.077,0.128-0.079,0.119-0.074,0.095-0.076,0.068-0.068,0.048-0.060,0.032-0.050,0.019-0.040,0.009-0.031,0.003-0.022,-0.002-0.015,-0.005-0.010,-0.006-0.005,-0.006-0.002,0.005 0.011,-0.007 0.017,-0.007 0.020,-0.007 0.021,-0.006 0.020,-0.005 0.018,-0.004 0.015,0.218-0.083,-0.283 0.083,-0.028-0.006,-0.007-0.011,0.008-0.013,0.016-0.014,0.272-0.043,-0.586 0.231,-0.128 0.083,-0.053 0.033,-0.003-0.000,0.028-0.020,0.045-0.031,0.051-0.035,0.051-0.034,-0.170-0.041,-0.022-0.043,0.066-0.040,0.115-0.035,0.134-0.029,0.134-0.022,0.123-0.016,0.105-0.011,0.086-0.007,0.066-0.004,0.049-0.002,0.034-0.001,0.022 0.000,0.012 0.001,0.006 0.001,0.001 0.001,-0.002 0.001,-0.003 0.001,-0.004 0.001,-0.004 0.001,-0.004 0.001,-0.003 0.000,-0.003 0.000,-0.002 0.000,-0.002 0.000,-0.001 0.000,-0.001-0.000,-0.000-0.000,-0.000-0.000,-0.000-0.000,0.000-0.000,0.000-0.000,0.000-0.000,0.000-0.000,0.000-0.000,0.000-0.000,0.119 0.022,0.178 0.034,0.199 0.038,0.193 0.037,0.173 0.033,0.145 0.028,0.116 0.022,0.087 0.017,-1.026-0.185,1.372 0.353,0.129 0.090,-0.020 0.037,-0.112 0.001,-0.186-0.033,-0.233-0.057,-0.237-0.065,-0.219-0.065,-0.190-0.059,-0.157-0.051,-0.123-0.042,-0.092-0.032,-0.065-0.024,-0.043-0.017,-0.026-0.011,-0.013-0.007,-0.004-0.003,0.002-0.001,0.010-0.001,-0.005-0.015,0.370 0.496,0.154 0.202,0.073 0.104,0.016 0.034,-0.022-0.013,-0.032-0.044,-0.066-0.103,-0.070-0.115,-0.067-0.113,-0.060-0.103,-0.051-0.089,-0.041-0.073,-0.032-0.058,-0.023-0.043,-0.016-0.031,-0.011-0.020,-0.006-0.012,-0.003-0.006,-0.009 0.055,-0.079-0.062,0.397 0.440,0.098 0.135,0.035 0.052,-0.007-0.004,-0.032-0.038,-0.046-0.057,-0.051-0.064,-0.049-0.063,-0.045-0.057</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603.000 362.000,'0.029'-0.029,"0.044"-0.044,0.050-0.050,0.049-0.049,0.044-0.044,0.037-0.037,0.030-0.030,0.022-0.022,0.016-0.016,-0.009 0.039,0.035 0.013,0.038 0.017,0.038 0.019,0.035 0.018,0.031 0.017,0.026 0.015,-0.388 0.140,1.173-0.311,0.449-0.062,0.291-0.014,0.170 0.017,0.080 0.035,0.018 0.043,-0.022 0.045,-0.046 0.042,-0.057 0.037,-0.117 0.036,-0.260 0.041,-0.279 0.037,-0.268 0.031,-0.237 0.024,-0.820 0.034,0.293-0.005,1.305-0.004,0.274 0.010,0.085 0.007,-0.042 0.004,-0.119 0.002,-0.158 0.001,-0.171-0.000,-0.167-0.001,-0.151-0.001,-0.129-0.001,-0.106-0.001,-0.885-0.004,0.013-0.000,1.610 0.002,0.408-0.001,0.285-0.001,-0.089-0.001,-0.033-0.000,-0.097-0.000,-0.130-0.000,-0.142-0.000,-0.127-0.000,-0.288 0.000,-0.289 0.000,-0.266 0.000,-0.230 0.000,-0.189 0.000,-0.148 0.000,-0.110 0.000,-0.077 0.000,-0.051 0.000,-0.030 0.000,-0.015 0.000,-0.004 0.000,0.002 0.000,0.007 0.000,0.009 0.000,0.009 0.000,0.216 0.000,0.127 0.000,0.021 0.000,0.000 0.000,-0.028 0.000,-0.042 0.000,-0.048 0.000,-0.048 0.000,-0.044 0.000,0.004 0.000,-0.006 0.000,-0.027 0.000,-0.038 0.000,-0.042 0.000,-0.042 0.000,-0.039 0.000,-0.034 0.000,-0.028 0.000,-0.022 0.000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214.000 361.000,'0.061'0.000,"0.096"0.000,0.111 0.000,0.113 0.000,0.105 0.000,0.093 0.000,0.311 0.000,0.232-0.010,0.066-0.016,-0.015-0.018,-0.064-0.018,-0.089-0.016,-0.098-0.014,-0.095-0.011,-0.086-0.009,-0.587 0.085,0.039-0.005,1.658-0.236,0.561-0.055,0.292-0.013,0.096 0.014,-0.038 0.032,-0.123 0.040,-2.092 0.200,2.453-0.152,0.024 0.045,-0.134 0.040,-0.225 0.034,-0.266 0.028,-0.274 0.022,-0.258 0.016,-0.229 0.012,-1.289 0.004,3.085 0.005,1.351 0.004,0.994 0.002,0.692 0.001,0.448-0.000,1.864 0.000,0.078-0.002,-0.555-0.002,-0.898-0.002,-1.034-0.002,-1.032-0.001,0.777-0.001,0.098-0.001,-0.286-0.001,-0.495-0.000,-0.581-0.000,-3.943 0.000,4.038-0.000,-0.014-0.000,-0.266 0.000,-0.408 0.000,-0.469 0.000,-0.473 0.000,-0.441 0.000,-0.388 0.000,-0.326 0.000,-1.675 0.000,4.543-0.000,1.158 0.000,0.313 0.000,-0.230 0.000,-0.542 0.000,-0.598 0.000,-0.281 0.000,-0.431 0.000,-0.498 0.000,-0.507-0.000,-0.478 0.000,-0.426 0.000,-1.437 0.000,2.926 0.000,0.610 0.000,0.189 0.000,-0.089 0.000,-0.256 0.000,-0.340 0.000,-0.365 0.000,-0.352 0.000,-0.316 0.000,-0.268 0.000,-2.216-0.003,4.622-0.096,1.005-0.041,0.364-0.012,-0.056 0.006,-0.584 0.004,-0.851 0.002,-0.937 0.001,-0.905 0.000,-0.805-0.000,-0.673-0.001,-0.533-0.001,-0.401-0.001,-0.286-0.001,-0.191-0.001,-0.116-0.000,-0.061-0.000,-0.022-0.000,0.003-0.000,-0.000 0.029,0.037 0.014,0.044 0.016,0.045 0.016,-0.232 0.055,0.423-0.042,0.067 0.017,0.027 0.014,-0.000 0.011,-0.016 0.008,-0.025 0.005,-0.028 0.003,-0.027 0.002,-0.024 0.001,-0.020 0.000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510.000 513.000,'0.018'0.000,"0.027"0.000,0.030 0.000,0.029 0.000,0.026 0.000,0.022 0.000,0.018 0.000,0.013 0.000,0.010 0.000,0.007 0.000,0.004 0.000,0.002 0.000,0.001 0.000,0.000 0.000,-0.001 0.000,0.053 0.000,0.112 0.000,0.130 0.000,0.132 0.000,0.124 0.000,0.109 0.000,0.161 0.000,0.331 0.000,0.781 0.000,0.109 0.000,-0.054 0.000,-0.151 0.000,-0.199 0.000,-0.212 0.000,-0.204 0.000,-0.182 0.000,-0.999 0.000,1.716 0.000,0.394 0.000,0.152 0.000,-0.014 0.000,-0.119 0.000,-0.178 0.000,-0.202 0.000,0.011 0.000,0.095 0.000,0.056 0.000,0.027 0.000,0.006 0.000,-0.008 0.000,-1.700 0.000,2.841 0.000,0.438 0.000,0.237 0.000,0.093 0.000,-0.003 0.000,-3.322 0.000,3.249 0.000,-0.037 0.000,-0.233 0.000,-0.343 0.000,-0.391 0.000,-0.395 0.000,-0.370 0.000,-0.327 0.000,-1.516 0.000,0.033 0.000,2.516 0.000,0.667 0.000,0.467 0.000,0.304 0.000,0.177 0.000,0.081 0.000,0.199 0.000,-0.295 0.000,-0.377 0.000,-0.402 0.000,-0.388 0.000,-0.351 0.000,-0.301 0.000,-1.552 0.000,-0.544 0.000,4.494 0.000,0.795 0.000,0.085 0.000,-0.367 0.000,-0.622 0.000,-0.733 0.000,-2.739 0.000,1.973 0.000,-0.574 0.000,-0.467 0.000,-0.362 0.000,-0.266 0.000,-0.255 0.000,-0.236 0.000,-0.238 0.000,-0.219 0.000,-0.190 0.000,-0.156 0.000,-0.123 0.000,-0.092 0.000,-0.065 0.000,-0.043 0.000,-0.026 0.000,-0.013 0.000,-0.014 0.000,-0.021 0.000,-0.021 0.000,-0.018 0.000,-0.016 0.000,-0.012 0.000,-0.010 0.000,-0.007 0.000,-0.005 0.000,-0.003 0.000,-0.002 0.000,-0.001 0.000,0.000 0.000,0.000 0.000,0.001 0.000,0.001 0.000,0.001 0.000,0.001 0.000,0.000 0.000,0.000 0.000,0.000 0.000,0.000 0.000,0.000 0.000,0.000 0.000,0.000 0.000,0.000 0.000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1037.000 511.000,'0.187'-0.029,"0.289"-0.045,0.331-0.051,0.330-0.051,0.304-0.047,0.264-0.041,0.217-0.033,0.171-0.026,0.129-0.020,0.092-0.014,0.061-0.009,-0.052 0.005,-0.181 0.023,-0.223 0.029,-0.230 0.030,-0.217 0.029,-0.190 0.025,-0.158 0.021,-0.126 0.017,-0.095 0.013,-0.068 0.009,-0.046 0.006,-0.029 0.004,-0.015 0.002,-0.006 0.001,0.000-0.000,0.004-0.001,0.006-0.001,0.007-0.001,0.007-0.001,-0.618 0.120,0.003-0.005,0.014-0.004,0.227-0.072,-0.168 0.050,0.332-0.098,1.624-0.477,0.265-0.080,-0.011-0.003,-0.178 0.045,-0.264 0.070,-0.295 0.079,-0.288 0.078,-0.259 0.071,-0.219 0.060,-0.175 0.048,-0.134 0.037,-0.097 0.027,-0.066 0.019,-0.042 0.012,-0.023 0.007,-0.010 0.003,-0.001 0.000,0.005-0.001,0.008-0.002,0.009-0.002,0.009-0.002,0.008-0.002,0.007-0.002,0.005-0.002,0.004-0.001,0.003-0.001,0.002-0.001,-0.360 0.151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426.000 673.000,'0.025'0.000,"0.038"0.000,0.045 0.000,0.045 0.000,0.042 0.000,0.037 0.000,0.031 0.000,0.025 0.000,0.019 0.000,-0.139 0.000,0.571 0.000,0.153 0.000,0.054 0.000,-0.012 0.000,-0.052 0.000,-0.072 0.000,-0.078 0.000,-0.076 0.000,-0.068 0.000,-0.058 0.000,0.402 0.089,0.170 0.046,0.027 0.016,-0.062-0.004,-0.649-0.095,-0.192-0.026,1.398 0.087,0.232-0.019,0.068-0.019,-0.040-0.018,-0.105-0.016,-0.138-0.013,-0.148-0.010,-1.190-0.014,1.573 0.005,0.181-0.005,0.053-0.003,-0.033-0.002,-0.086-0.001,-1.577 0.003,0.037-0.000,2.599-0.003,0.438 0.000,0.132 0.000,-0.076 0.001,-0.207 0.001,-0.277 0.001,-0.303 0.000,-2.188 0.001,2.589-0.001,-0.115 0.000,-0.229 0.000,-0.278 0.000,-0.285 0.000,-1.823 0.000,0.033 0.000,0.046 0.000,3.301 0.000,0.526 0.000,0.068 0.000,-0.225 0.000,-0.391 0.000,-0.465 0.000,-2.676-0.000,3.235 0.000,0.176-0.000,-0.142 0.000,-0.335 0.000,-0.434 0.000,-0.465-0.000,-0.451 0.000,-0.409 0.000,-0.351 0.000,-0.289 0.000,-0.938 0.000,1.841 0.000,0.538 0.000,0.319 0.000,0.156 0.000,0.042 0.000,-2.527 0.000,2.966 0.000,0.002 0.000,-0.187 0.000,-0.288 0.000,-0.326 0.000,-0.322 0.000,-1.964 0.000,2.680 0.000,0.373 0.000,0.086 0.000,-0.108 0.000,-0.226 0.000,-0.287 0.000,-0.306 0.000,-2.136 0.000,2.694 0.000,-0.018 0.000,-0.227 0.000,-0.341 0.000,-0.385 0.000,-0.383 0.000,-1.552 0.000,1.355 0.000,-0.292 0.000,-0.288 0.000,-0.260 0.000,-0.220 0.000,-0.176 0.000,0.117 0.000,0.143 0.000,0.100 0.000,0.065 0.000,0.037 0.000,-0.261 0.000,0.651 0.000,-0.037 0.000,-0.127 0.000,-0.170 0.000,-0.183 0.000,-0.174 0.000,-0.155 0.000,-0.129 0.000,-0.103 0.000,-0.078 0.000,-0.056 0.000,-0.037 0.000,-0.023 0.000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537.000 547.000,'0.020'0.000,"0.030"0.000,0.034 0.000,0.033 0.000,0.030 0.000,0.026 0.000,0.021 0.000,0.016 0.000,0.012 0.000,0.008 0.000,0.005 0.000,0.003 0.000,0.001 0.000,-0.081 0.000,0.596 0.000,0.239 0.000,0.133 0.000,0.055 0.000,0.001 0.000,-0.035 0.000,-0.654 0.000,1.229 0.000,0.349 0.000,0.192 0.000,0.076 0.000,-0.182 0.000,0.007 0.000,-0.004 0.000,0.494 0.251,-0.210 0.134,-0.320 0.050,-0.361-0.006,-0.356-0.039,-0.323-0.057,-0.206-0.063,-0.116-0.061,-0.052-0.055,-0.443-0.102,0.999 0.040,0.406-0.035,0.278-0.026,0.677-0.019,0.278-0.012,-0.012-0.008,-0.191-0.004,-0.287-0.002,-0.324 0.000,-0.320 0.001,-0.292 0.002,-0.060 0.003,-0.000 0.002,-0.070 0.001,-0.137 0.001,-0.021 0.001,-0.006 0.001,-0.901 0.001,1.196-0.001,0.037 0.001,-0.051 0.000,-0.106 0.000,-0.136 0.000,-0.147 0.000,-0.293-0.000,0.672 0.000,0.183 0.000,0.134-0.000,0.093-0.000,0.060-0.000,0.034 0.000,-1.512-0.000,2.548 0.000,0.505-0.000,0.297-0.000,0.142 0.000,0.033-0.000,-0.040 0.000,-0.084 0.000,-3.082 0.000,2.858 0.000,-0.216 0.000,-0.295 0.000,-0.326 0.000,-0.324 0.000,-0.300 0.000,-1.711 0.000,1.877 0.000,0.088 0.000,0.029 0.000,-0.011 0.000,-0.037 0.000,0.258 0.000,-0.268 0.000,-0.370 0.000,-0.399 0.000,-0.382 0.000,-0.338 0.000,-0.282 0.000,-0.223 0.000,-0.168 0.000,-0.120 0.000,-0.080 0.000,-0.049 0.000,-0.026 0.000,-0.009 0.000,0.001 0.000,0.008 0.000,0.011 0.000,0.012 0.000,0.012 0.000,0.010 0.000,0.009 0.000,0.007 0.000,0.005 0.000,0.004 0.000,0.003 0.000,0.002 0.000,0.001 0.000,0.000 0.000,0.000 0.000,-0.000 0.000,-0.000 0.000,-0.000 0.000,-0.000 0.000,-0.000 0.000,-0.000 0.000,-0.000 0.000,-0.000 0.000,-0.000 0.000,-0.000 0.000,-0.000 0.000,0.000 0.000,0.000 0.000,0.000 0.000,0.000 0.000,0.000 0.000,0.005 0.000,0.009 0.000,0.010 0.000,0.010 0.000,0.009 0.000,0.008 0.000,0.006 0.000,0.005 0.000,0.003 0.000,0.002 0.000,0.002 0.000,0.001 0.000,0.000 0.000,0.000 0.000,-0.000 0.000,-0.000 0.000,-0.000 0.000,-0.000 0.000,-0.000 0.000,-0.000 0.000,-0.000 0.000,-0.000 0.000,0.043-0.047,0.112-0.078</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608.000 585.000,'0.047'-0.027,"0.073"-0.042,0.083-0.047,0.082-0.047,0.075-0.043,0.065-0.037,0.053-0.030,0.042-0.024,0.031-0.018,0.022-0.012,0.014-0.008,0.009-0.005,0.126 0.016,0.159 0.044,0.176 0.051,0.171 0.051,0.154 0.046,-1.110 0.109,1.565-0.060,0.203 0.028,0.033 0.022,-0.077 0.017,-0.140 0.012,-0.170 0.008,-0.176 0.005,-0.166 0.002,-0.147 0.001,-0.124-0.000,0.182-0.004,0.361-0.001,1.482 0.002,0.093-0.002,-0.195-0.002,-0.352-0.001,-0.415-0.001,-0.416-0.001,-0.380-0.001,-0.324-0.000,-0.653-0.000,1.083-0.000,0.158-0.000,0.027-0.000,-0.057-0.000,-0.105 0.000,-0.897 0.000,-0.290 0.000,3.085-0.000,0.689 0.000,0.209 0.000,-0.099 0.000,-0.276 0.000,-0.359 0.000,-2.983 0.000,2.280 0.000,-0.472 0.000,-0.476 0.000,-0.441 0.000,-0.385 0.000,-0.319 0.000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476.000 618.000,'0.022'0.000,"0.033"0.000,0.037 0.000,0.036 0.000,0.033 0.000,0.028 0.000,0.022 0.000,0.017 0.000,0.012 0.000,0.008 0.000,0.005 0.000,0.003 0.000,-0.082 0.000,0.693 0.000,0.231 0.000,0.085 0.000,-0.014 0.000,-0.077 0.000,-0.111 0.000,-0.125 0.000,-0.125 0.000,0.075 0.000,0.022 0.000,-0.004 0.000,-0.020 0.000,-0.028 0.000,-0.031 0.000,-0.031 0.000,-0.028 0.000,-0.025 0.000,-0.020 0.000,-0.507 0.000,0.017 0.000,1.287 0.000,0.369 0.000,0.195 0.000,0.073 0.000,-1.680 0.000,2.519 0.000,0.391 0.000,0.015 0.000,-0.227 0.000,-0.365 0.000,-0.426 0.000,-0.434 0.000,-0.407 0.000,-0.360 0.000,-0.879 0.000,1.018 0.000,0.012 0.000,-0.038 0.000,-0.067 0.000,-0.080 0.000,-0.082 0.000,-0.785 0.000,0.032 0.000,1.685 0.000,0.478 0.000,0.244 0.000,0.074 0.000,-0.041 0.000,-0.113 0.000,-0.152 0.000,-1.882 0.000,3.614 0.138,0.781 0.080,0.194 0.037,-0.203 0.007,-0.447-0.014,-0.576-0.026,-2.366-0.136,1.629 0.088,-0.516-0.034,-0.489-0.031,-0.439-0.028,-0.376-0.024,-0.551-0.029,0.466 0.000,-0.011-0.014,0.018-0.010,0.035-0.007,0.043-0.004,0.045-0.002,0.043-0.001,0.473-0.000,0.259 0.001,0.149 0.001,0.068 0.001,-1.891 0.011,0.065 0.011,4.006 0.355,0.820 0.149,0.196 0.051,-0.208-0.014,-0.444-0.054,-0.556-0.074,-0.581-0.081,-0.550-0.078,-0.486-0.071,-2.202-0.164,2.864 0.176,0.124-0.004,-0.169-0.019,-0.337-0.027,-0.476-0.033,-0.423-0.028,-0.402-0.026,-0.358-0.022,-0.302-0.018,-0.244-0.014,-0.188-0.011,-0.138-0.007,0.617-0.004,1.123-0.004,0.353-0.002,0.045-0.001,-0.152 0.000,-0.264 0.001,-0.314 0.001,-1.530 0.004,1.614-0.003,-0.071 0.001,-0.149 0.001,-0.186 0.001,-0.194 0.001,-0.850 0.001,0.770-0.000,-0.034 0.000,-0.064 0.000,-0.079 0.000,-0.083 0.000,-0.080 0.000,-0.752-0.000,1.883 0.000,0.559 0.000,0.234-0.000,0.011 0.000,-0.130-0.000,-0.208-0.000,-0.242 0.000,-1.350-0.000,1.880 0.000,-0.005-0.000,-0.214 0.000,-0.327 0.000,-0.372 0.000,-1.234 0.000,-0.355 0.000,1.237 0.000,-0.175 0.000,-0.188 0.000,-0.182 0.000,-0.165 0.000,-0.142 0.000,-0.117 0.000,-0.092 0.000,-0.032 0.000,-0.031 0.000,-0.010 0.000,0.004 0.000,0.013 0.000,0.017 0.000,0.018 0.000,-0.396 0.000,0.722 0.000,0.187 0.000,0.115 0.000,0.060 0.000,0.021 0.000,-0.004 0.000,0.035 0.000,0.027 0.000,-0.051 0.000,-0.097 0.000,-0.121 0.000,-0.128 0.000,-0.124 0.000,-0.590 0.000,0.660 0.000,0.077 0.000,0.071 0.000,0.063 0.000,0.053 0.000,-0.852 0.000,0.860 0.000,-0.027 0.000,-0.064 0.000,-0.036 0.000,-0.125 0.000,-0.127 0.000,-0.118 0.000,-0.104 0.000,-0.016 0.000,-0.021 0.000,0.007 0.000,0.023 0.000,0.031 0.000,0.033 0.000,-0.336 0.000,0.488 0.000,0.019 0.000,-0.049 0.000,-0.085 0.000,-0.099 0.000,-0.099 0.000,-0.090 0.000,-0.076 0.000,-0.061 0.000,-0.047 0.000,-0.034 0.000,-0.023 0.000,-0.014 0.000,-0.008 0.000,-0.003 0.000,-0.000 0.000,0.002 0.000,0.003 0.000,0.003 0.000,0.003 0.000,0.003 0.000,0.002 0.000,0.002 0.000,0.019 0.018,0.038 0.028,0.044 0.032,0.045 0.033,0.042 0.031,0.038 0.028,0.032 0.024,0.026 0.019,-0.250-0.169,0.522 0.152,0.218-0.015,0.182-0.021,0.147-0.024,0.114-0.025,0.119-0.018,-0.083-0.024,-0.136-0.021,-0.160-0.017,-0.164-0.013,-0.154-0.010,-0.096-0.007,-0.108-0.005,-0.079-0.003,-0.054-0.001,-0.034 0.000,-0.019 0.001,-0.041 0.017,0.018 0.025,0.026 0.030,0.030 0.031,0.062 0.037,-0.020 0.002,-0.035-0.010,-0.042-0.016,-0.043-0.019,-0.040-0.019,-0.035-0.018,-0.029-0.015,-0.023-0.013,-0.017-0.010,-0.012-0.007,-0.008-0.005,0.034-0.003,0.065-0.002,0.077-0.001,0.043-0.000,0.017 0.000,-0.000 0.000,-0.011 0.000,-0.018 0.001,-0.020 0.001,-0.208 0.002,0.514-0.001,0.154 0.000,0.069 0.000,0.115 0.000,-0.017 0.000,-0.073 0.000,-0.102 0.000,-0.112 0.000,-0.109 0.000,-0.098 0.000,-0.084 0.000,-0.058 0.000,-0.052 0.000,-0.036-0.000,-0.024 0.000,-0.014 0.000,-0.007 0.000,-0.002-0.000,0.001 0.000,0.003 0.000,0.004 0.000,0.004 0.000,0.004 0.000,0.003 0.000,0.003 0.000,0.004 0.000,0.004 0.000,0.003 0.000,0.003 0.000,0.002 0.000,0.001 0.000,0.001 0.000,0.001 0.000,0.000 0.000,0.000 0.000,0.000 0.000,0.010 0.000,0.011 0.000,0.012 0.000,0.012 0.000,0.010 0.000,0.009 0.000,0.007 0.000,0.005 0.000,-0.191 0.000,0.431 0.000,0.109 0.000,0.035 0.000,-0.014 0.000,-0.044 0.000,-0.059 0.000,-0.411 0.000,0.466 0.000,-0.007 0.000,-0.024 0.000,-0.033 0.000,-0.035 0.000,-0.033 0.000,-0.321 0.000,1.500 0.000,0.570 0.000,0.257 0.000,0.044 0.000,-0.090 0.000,-0.163 0.000,-0.194 0.000,-1.663 0.000,1.335 0.000,-0.124 0.000,-0.173 0.000,-0.195 0.000,-0.197 0.000,-0.185 0.000,-0.134 0.000,-0.075 0.000,-0.040 0.000,-0.013 0.000,0.005 0.000,0.608 0.000,0.296 0.000,0.132 0.000,0.019 0.000,-0.052 0.000,-0.092 0.000,-0.109 0.000,-1.114 0.000,0.295 0.000,-0.273 0.000,1.197 0.000,0.009 0.000,-0.079 0.000,-0.133 0.000,-0.160 0.000,-0.167 0.000,-0.128 0.000,-0.131 0.000,-0.106 0.000,-0.082 0.000,-0.061 0.000,0.039-0.018,0.092-0.028,0.124-0.032,0.136-0.033,0.135-0.031,0.124-0.028,0.109-0.024,0.091-0.019,-1.016 0.169,1.953-0.180,0.287 0.022,-0.018 0.030,-0.206 0.033,-0.305 0.032,-0.341 0.028,-0.336 0.024,-1.076 0.045,-0.003-0.002,0.888-0.099,-0.112-0.025,-0.134-0.006,-0.138 0.007,-0.131 0.014,-0.116 0.018,-0.070 0.014,-0.080 0.021,-0.057 0.019,-0.038 0.016,-0.023 0.012,-0.012 0.009,-0.004 0.007,0.001 0.005,-0.162-0.003,0.461-0.090,0.145-0.039,0.067-0.013,0.013 0.005,-0.021 0.015,-0.090 0.013,-0.073 0.002,-0.078-0.001,-0.075-0.003,-0.067-0.004,-0.057-0.005,-0.046-0.004,0.312-0.155,0.185-0.073,0.093-0.017,0.028 0.019,-0.015 0.041,-0.040 0.050,-0.053 0.053,-0.057 0.050,-0.054 0.044</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463.000 616.000,'0.030'-0.045,"0.045"-0.068,0.050-0.075,0.049-0.073,0.044-0.066,0.037-0.055,0.062-0.002,0.086 0.010,0.089 0.023,0.084 0.030,0.073 0.031,0.061 0.029,-0.568 0.212,0.917-0.153,0.325 0.038,0.283 0.036,0.235 0.032,0.187 0.028,-1.660 0.054,2.214-0.029,-0.028 0.020,-0.216 0.014,-0.311 0.009,-0.340 0.005,-0.328 0.003,-0.291 0.001,-0.243-0.000,-0.581-0.006,0.431 0.004,-0.013-0.001,-0.019-0.001,-0.021-0.001,-0.022-0.001,-0.020-0.001,-0.018-0.001,0.379-0.000,0.363-0.000,0.307-0.000,0.251-0.000,0.198-0.000,-1.641 0.000,2.651-0.000,0.067-0.000,-0.200 0.000,-0.343 0.000,-0.399 0.000,-0.397 0.000,-0.361 0.000,-0.307 0.000,-0.974 0.000,0.803-0.000,-0.014 0.000,-0.031 0.000,-0.040 0.000,-0.044 0.000,-0.043 0.000,-0.633 0.000,0.040 0.000,2.121 0.000,0.536 0.000,0.167 0.000,-0.077 0.000,-0.223 0.000,-0.250 0.000,-0.326 0.000,-0.347 0.000,-0.333 0.000,-0.298 0.000,-0.991 0.000,0.015 0.000,1.411 0.000,0.216 0.000,0.074 0.000,-0.023 0.000,-0.083 0.000,-0.115 0.000,-0.127 0.000,-0.126 0.000,-0.845 0.000,1.718 0.000,0.570 0.000,0.347 0.000,0.178 0.000,-2.715 0.000,3.339 0.000,-0.312 0.000,-0.508 0.000,-0.581 0.000,-0.574 0.000,-0.518 0.000,-0.418 0.000,-0.269 0.000,-0.184 0.000,-0.116 0.000,-0.065 0.000,-0.028 0.000,0.276 0.000,0.150 0.000,0.050 0.000,-0.017 0.000,-0.057 0.000,-0.078 0.000,-0.085 0.000,-0.082 0.000,-0.074 0.000,-0.063 0.000,-0.052 0.000,-0.038 0.000,-0.073 0.000,-0.067 0.000,-0.058 0.000,-0.047 0.000,-0.036 0.000,-0.026 0.000,-0.018 0.000,-0.012 0.000,-0.007 0.000,-0.003 0.000,0.069 0.000,0.137 0.000,0.165 0.000,0.174 0.000,-0.472 0.000,0.939 0.009,0.133 0.013,0.007 0.015,-0.073 0.015,-0.118 0.014,-0.138 0.012,-0.139 0.010,-0.130 0.008,-0.113 0.006,-0.413-0.081,0.541 0.155,0.045 0.027,-0.004 0.002,-0.035-0.014,0.029 0.058,-0.035 0.014,-0.063-0.012,-0.075-0.027,-0.077-0.035,-0.073-0.037,-0.064-0.035,-0.054-0.032,-0.186-0.073,0.480 0.041,0.116-0.021,0.028-0.016,-0.030-0.012,-0.064-0.008,-0.080-0.005,-0.084-0.003,-0.080-0.001,-0.071-0.000,-0.060 0.001,-0.048 0.001,-0.037 0.001,-0.027 0.001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508.000 591.000,'0.010'-0.015,"0.016"-0.023,0.018-0.027,0.018-0.026,0.016-0.024,0.014-0.021,0.011-0.017,0.009-0.013,0.007-0.010,0.005-0.007,0.003-0.005,0.002-0.003,0.001-0.001,0.000-0.000,-0.000 0.000,-0.000 0.001,0.246 0.055,0.462-0.014,0.263 0.024,0.176 0.025,0.107 0.023,0.055 0.021,-0.494 0.030,0.797-0.004,-0.047 0.013,-0.150 0.010,-0.204 0.007,-0.221 0.005,-0.215 0.003,-0.195 0.001,-0.574-0.005,0.536 0.005,-0.024-0.000,-0.039-0.001,-0.045-0.001,-0.045-0.001,-0.043-0.001,-0.271-0.002,0.434 0.001,0.139-0.001,0.126-0.000,0.108-0.000,0.090-0.000,0.071-0.000,0.054-0.000,1.138-0.000,0.527-0.000,0.209 0.000,-0.001 0.000,-0.128 0.000,-0.194 0.000,-2.257 0.000,2.440-0.000,-0.019 0.000,-0.230 0.000,-0.345 0.000,-0.392 0.000,-0.392 0.000,-0.362 0.000,-0.315 0.000,-0.262 0.000,-0.208 0.000,-0.158 0.000,-0.150-0.012,0.197-0.028,0.559-0.082,0.133-0.022,0.011-0.002,-0.066 0.011,-0.108 0.018,-0.125 0.021,-0.126 0.021,-0.480 0.062,0.807-0.039,0.161 0.015,0.062 0.013,-0.005 0.010,-0.047 0.007,-0.155 0.005,-0.093 0.003,-0.096 0.002,-0.092 0.001,-0.082 0.000,-0.071 0.000,-0.402-0.003,0.507 0.003,0.031-0.000,-0.000-0.001,-0.020-0.001,-0.031-0.001,-0.036-0.000,-0.037-0.000,-0.034-0.000,0.080-0.070,0.032-0.041,-0.011-0.019,-0.038-0.003,-0.053 0.007,-0.059 0.013,-0.059 0.016,-0.187 0.059,0.482-0.036,0.089 0.017,0.016 0.015,-0.033 0.013,-0.061 0.010,-0.042 0.008,-0.094 0.006,-0.090 0.004,-0.080 0.003,-0.067 0.001,-0.053 0.000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453.000 721.000,'0.047'-0.035,"0.412"-0.274,0.211-0.106,0.119-0.030,0.052 0.019,0.007 0.048,-0.021 0.061,-0.037 0.064,-0.043 0.061,-0.044 0.053,-0.040 0.044,-0.035 0.035,-0.334 0.028,0.494-0.083,1.397-0.251,0.317-0.080,-0.003-0.021,-0.200 0.017,-0.306 0.039,-0.346 0.050,-0.342 0.052,-0.311 0.049,-0.267 0.044,-0.217 0.036,-0.398 0.145,0.069 0.001,2.572-0.094,1.006 0.032,0.425 0.027,0.028 0.022,-0.222 0.017,-3.223 0.021,3.353-0.006,-0.354 0.009,-0.523 0.006,-0.581 0.003,-0.567 0.001,-1.724-0.007,1.061 0.006,-0.275-0.001,-0.236-0.001,-0.555-0.004,0.414 0.003,-0.173-0.001,-0.150-0.001,-0.123-0.001,-0.096-0.001,-0.072-0.001,-0.051-0.000,-0.034-0.000,-0.020-0.000,-0.010-0.000,-0.003-0.000,-0.028 0.000,0.451-0.000,0.202 0.000,0.091 0.000,0.016 0.000,-0.031 0.000,-0.056 0.000,-0.066 0.000,-0.066 0.000,-0.061 0.000,-0.051 0.000,-0.041 0.000,-0.032 0.000,-0.023 0.000,-0.016 0.000,-0.010 0.000,-0.036 0.015,-0.033 0.024,-0.034 0.027,-0.032 0.026,-0.029 0.024,-0.024 0.020,-0.019 0.016,-0.014 0.013,-0.010 0.009,-0.007 0.006,-0.004 0.004</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459.000 770.000,'0.081'-0.041,"0.125"-0.063,0.142-0.071,0.141-0.071,0.059 0.004,0.100 0.003,0.089 0.018,0.076 0.026,-0.640 0.155,0.894-0.134,0.056 0.039,0.006 0.036,-0.025 0.030,-0.041 0.024,-0.674 0.031,0.603-0.006,-0.039 0.011,-0.054 0.008,-0.060 0.005,-0.059 0.003,-0.053 0.001,-0.046 0.000,0.334-0.001,0.209-0.001,0.086-0.001,0.000-0.001,-0.056-0.001,-0.088-0.001,-0.685-0.002,0.714 0.001,-0.071-0.001,-0.104-0.000,-0.117-0.000,-0.117-0.000,-0.108-0.000,-0.516 0.000,1.432-0.000,0.424-0.000,0.186 0.000,0.022 0.000,-0.083 0.000,-0.142 0.000,-1.601 0.000,1.881-0.000,0.193 0.000,0.062 0.000,-0.028 0.000,-1.972 0.000,2.683 0.000,-0.132 0.000,-0.343 0.000,-0.438 0.000,-0.456 0.000,-0.425 0.000,-0.368 0.000,-0.301 0.000,-0.233 0.000,-0.171 0.000,-0.118 0.000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395.000 105.000,'0.026'0.000,"0.039"0.000,0.044 0.000,0.044 0.000,0.040 0.000,0.034 0.000,0.028 0.000,0.022 0.000,0.016 0.000,0.011 0.000,0.007 0.000,0.004 0.000,0.002 0.000,-0.083 0.000,1.377 0.000,0.565 0.000,0.253 0.000,0.039 0.000,-0.096 0.000,-0.173 0.000,-0.206 0.000,-0.209 0.000,-0.194 0.000,-0.169 0.000,-0.139 0.000,-0.109 0.000,-0.082 0.000,-0.058 0.000,-0.797 0.000,0.451 0.000,3.201 0.000,1.435 0.000,0.858 0.000,0.425 0.000,0.117 0.000,-0.089 0.000,-0.595 0.000,-0.574 0.000,-0.644 0.000,-0.645 0.000,-0.600 0.000,-0.530 0.000,-0.447 0.000,-2.026 0.000,3.029 0.000,0.315 0.000,-0.042 0.000,-0.271 0.000,-0.402 0.000,-0.459 0.000,-2.188 0.003,2.293 0.089,-0.183 0.040,-0.227 0.014,-0.235-0.003,-0.221-0.014,-0.194-0.019,-0.162-0.021,-1.323-0.072,1.214 0.050,-0.203-0.019,-0.214-0.016,-0.201-0.012,-0.175-0.009,-0.144-0.006,-0.112-0.004,-0.083-0.002,-0.058-0.001,-0.038-0.000,-0.022 0.000,-0.011 0.001,-0.003 0.001,0.002 0.001,0.005 0.001,0.006 0.001,0.006 0.000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461.000 109.000,'0.023'0.000,"0.035"0.000,0.039 0.000,0.038 0.000,0.034 0.000,0.029 0.000,0.023 0.000,0.017 0.000,0.012 0.000,0.008 0.000,0.005 0.000,0.003 0.000,0.001 0.000,-0.000 0.000,-0.001 0.000,-0.001 0.000,-0.001 0.000,-0.001 0.000,-0.001 0.000,-0.001 0.000,-0.001 0.000,-0.000 0.000,-0.000 0.000,-0.123 0.000,0.683 0.000,0.405 0.000,0.342 0.000,0.275 0.000,0.210 0.000,0.153 0.000,-0.062 0.000,-0.156 0.000,-0.213 0.000,-0.231 0.000,-0.223 0.000,-0.200 0.000,-0.169 0.000,-0.418 0.000,1.724 0.000,0.822 0.000,0.632 0.000,0.465 0.000,0.325 0.000,-2.533 0.000,2.924 0.000,-0.327 0.000,-0.493 0.000,-0.563 0.000,-0.566 0.000,-0.526 0.000,-0.462 0.000,-1.579 0.000,1.182 0.000,-0.278 0.000,-0.228 0.000,-0.179 0.000,-0.135 0.000,-0.087 0.000,-0.017 0.000,0.014 0.000,0.033 0.000,0.044 0.000,0.047 0.000,-0.596 0.000,1.075 0.000,0.209 0.000,0.074 0.000,-0.019 0.000,-0.078 0.000,-0.111 0.000,-0.125 0.000,-0.941 0.000,1.420 0.000,0.210 0.000,0.029 0.000,-0.093 0.000,-0.168 0.000,-0.207 0.000,-0.047 0.000,-0.295 0.000,-0.262 0.000,-0.219 0.000,-0.173 0.000,-0.130 0.000,-0.173 0.024,0.493 0.192,0.111 0.072,0.029 0.018,-0.022-0.016,-0.052-0.036,-0.065-0.044,0.721 0.177,0.447 0.109,0.202 0.046,0.030 0.002,-0.082-0.027,-0.148-0.043,-1.102-0.294,-0.355-0.092,1.319 0.260,-0.091-0.062,-0.152-0.059,-0.182-0.054,-0.190-0.047,-0.184-0.039,-0.686-0.069,0.931 0.034,0.022-0.028,-0.039-0.019,-0.073-0.012,0.157 0.024,0.302 0.041,0.250 0.052,0.200 0.057,0.750 0.100,-0.013 0.007,-0.128-0.020,-0.186-0.035,-0.204-0.040,-0.197-0.040,-1.254-0.081,0.000 0.005,1.288 0.185,0.014 0.079,-0.027 0.072,-0.050 0.061,-0.059 0.049,-1.518-0.415,1.979 0.386,0.234-0.052,0.096-0.068,-0.095-0.077,-0.095-0.065,-0.129-0.058,-0.141-0.049,-0.136-0.039,0.669-0.030,0.297-0.023,0.092-0.016,-0.040-0.010,-0.118-0.005,-0.605 0.000,-0.243-0.000,-0.255 0.001,-0.045-0.000,-0.369 0.002,-0.330 0.002,-0.277 0.002,-0.694 0.005,0.580-0.003,-0.077 0.001,-0.087 0.001,-0.086 0.001,-0.079 0.001,-0.068 0.000,-0.261-0.000,0.011 0.000,0.609 0.000,0.132 0.000,0.036 0.000,-0.028-0.000,-0.067-0.000,-0.087-0.000,-0.539-0.000,0.886 0.000,0.135-0.000,0.024-0.000,-0.048-0.000,-0.089-0.000,0.217-0.000,0.026-0.000,-0.055-0.000,-0.099-0.000,0.329 0.000,0.291 0.000,0.620 0.000,0.230 0.000,-0.027 0.000,-0.179 0.000,-0.256 0.000,-0.279 0.000,-0.268 0.000,-0.238 0.000,-1.117 0.000,-0.000 0.000,0.986 0.000,-0.048 0.000,-0.081 0.000,-0.096 0.000,-0.099 0.000,-0.093 0.000,-0.635 0.000,1.089 0.000,0.291 0.000,0.188 0.000,0.107 0.000,0.311 0.000,-0.093 0.000,-0.152 0.000,-0.174 0.000,-0.171 0.000,-0.155 0.000,-0.131 0.000,-0.105 0.000,0.291 0.000,0.216 0.000,0.054 0.000,-0.056 0.000,-0.124 0.000,-0.044 0.000,-0.247 0.000,-0.245 0.000,-0.223 0.000,-0.191 0.000,-0.155 0.000,-0.372 0.000,0.426 0.000,-0.022 0.000,-0.052 0.000,-0.066 0.000,-0.068 0.000,-0.063 0.000,-0.054 0.000,-0.044 0.000,-0.034 0.000,-0.025 0.000,-0.017 0.000,-0.011 0.000,-0.006 0.000,-0.003 0.000,-0.001 0.000,0.001 0.000,0.002 0.000,-0.027 0.000,0.023 0.000,0.800 0.000,0.389 0.000,0.213 0.000,0.086 0.000,-0.001 0.000,-0.055 0.000,0.607-0.178,0.183-0.092,-0.032-0.031,-0.159 0.008,-0.221 0.031,-0.239 0.042,-0.103-0.051,-0.189-0.014,-0.225 0.009,-0.226 0.023,-0.207 0.029,-0.177 0.030,-0.143 0.028,-0.109 0.024,-0.080 0.020,-0.055 0.016,-0.035 0.011,-0.019 0.008,-0.027 0.066,0.414-0.250,0.162-0.068,0.050-0.010,-0.022 0.025,-0.064 0.045,-0.083 0.052,-0.087 0.052,-0.081 0.047,-0.071 0.040,-0.058 0.032,-0.045 0.024,-0.033 0.018,-0.023 0.012,-0.015 0.007,-0.009 0.004</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255.000 274.000,'0.045'0.015,"0.067"0.022,0.075 0.025,0.073 0.024,0.066 0.022,0.055 0.018,-0.005-0.015,0.039-0.008,0.036-0.012,0.032-0.014,0.027-0.015,0.022-0.014,0.017-0.012,-0.428-0.029,0.701 0.017,0.128-0.009,0.061-0.007,0.014-0.005,-0.018-0.003,-0.036-0.002,-0.760 0.002,1.268-0.003,0.211-0.000,0.060-0.000,-0.042 0.000,-0.103 0.000,-0.135 0.001,-1.176 0.002,0.012 0.000,1.654-0.001,0.186 0.001,0.053 0.000,-0.035 0.000,-0.087 0.000,-0.113 0.000,1.074 0.000,0.791 0.000,-2.325-0.000,3.234 0.000,0.217 0.000,-0.114 0.000,-0.817 0.000,-0.520-0.000,-0.572 0.000,-0.566-0.000,-0.522 0.000,-0.458-0.000,-0.384 0.000,-0.203 0.015,-0.200 0.022,-0.100 0.025,-0.031 0.024,0.014 0.022,0.040 0.018,-0.324-0.081,0.503 0.066,0.103-0.011,0.032-0.014,-0.071-0.019,-0.038-0.013,-0.050-0.012,-0.056-0.011,-0.055-0.009,-0.052-0.008,-0.399-0.012,0.008-0.000,0.606 0.004,0.102-0.004,0.049-0.003,0.011-0.002,0.016-0.001,0.050-0.001,0.037-0.000,0.026 0.000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532.000 712.000,'0.054'0.000,"0.086"0.000,0.101 0.000,0.104 0.000,0.099 0.000,0.032 0.000,0.042 0.000,0.081 0.000,0.033 0.000,0.024 0.000,0.016 0.000,0.010 0.000,0.005 0.000,0.312 0.000,0.166 0.000,0.091 0.000,0.037 0.000,0.000 0.000,-0.023 0.000,-1.018 0.000,0.314 0.000,1.376 0.000,0.103 0.000,-0.076 0.000,-0.177 0.000,-0.222 0.000,-0.230 0.000,-0.214 0.000,-0.185 0.000,-0.764 0.000,1.160 0.000,0.262 0.000,0.103 0.000,-0.007 0.000,-0.079 0.000,0.076 0.000,-0.082 0.000,-0.135 0.000,-0.158 0.000,-0.082 0.000,-0.152 0.000,-0.129 0.000,-0.104 0.000,-0.079 0.000,-0.058 0.000,-0.576 0.000,0.751 0.000,0.136 0.000,0.052 0.000,-0.008 0.000,-0.047 0.000,0.050 0.000,-0.136 0.000,-0.143 0.000,-0.135 0.000,-0.119 0.000,-0.099 0.000,-0.079 0.000,-0.060 0.000,-0.043 0.000,-0.029 0.000,-0.018 0.000,-0.010 0.000,-0.004 0.000,0.148 0.000,0.205 0.000,0.206 0.000,0.196 0.000,0.296 0.000,0.000 0.000,-0.081 0.000,-0.128 0.000,-0.148 0.000,-0.150 0.000,-0.140 0.000,0.065 0.000,-0.012 0.000,-0.041 0.000,-0.055 0.000,-0.311 0.000,0.555 0.000,0.066 0.000,-0.013 0.000,-0.062 0.000,-0.089 0.000,-0.100 0.000,-0.099 0.000,-0.092 0.000,-0.040 0.000,-0.004 0.000,0.019 0.000,0.033 0.000,0.039 0.000,0.040 0.000,0.274 0.000,0.183 0.000,0.111 0.000,0.057 0.000,0.018 0.000,-0.008 0.000,-0.024 0.000,-0.033 0.000,0.045 0.000,0.150 0.000,0.103 0.000,0.065 0.000,0.173 0.000,-0.091 0.000,-0.136 0.000,-0.156 0.000,-0.158 0.000,-0.103-0.015,-0.122-0.023,-0.096-0.027,-0.073-0.027,-0.052-0.025,-0.487 0.093,1.271-0.110,0.554 0.008,0.445 0.016,0.340 0.019,0.246 0.020,0.327 0.018,-0.052 0.016,-0.289 0.013,-0.410 0.010,-0.449 0.007,-0.434 0.005,-0.389 0.003,-0.328 0.002,-0.786-0.002,1.153 0.003,0.265 0.000,0.102 0.000,-0.013-0.000,-0.089-0.000,-1.254-0.002,1.351 0.002,0.000-0.000,-0.045-0.000,-0.072-0.000,-0.085-0.000,-0.089-0.000,0.039-0.000,-0.095-0.000,-0.144-0.000,-0.166-0.000,-0.168-0.000,-0.159 0.000,0.366 0.000,0.202 0.000,0.098 0.000,0.024 0.000,-0.025 0.000,-0.055 0.000,-0.070 0.000,-0.340 0.000,0.896 0.000,0.185 0.000,0.067 0.000,-0.015 0.000,-0.067 0.000,-1.530 0.000,0.050 0.000,3.021 0.000,0.460 0.000,0.028 0.000,-0.254 0.000,-0.419 0.000,-0.497 0.000,-0.513 0.000,-0.487 0.000,0.509-0.112,0.150-0.093,-0.010-0.074,-0.109-0.056,-0.162-0.040,0.589-0.016,0.088 0.038,-0.146 0.054,-0.274 0.059,-0.326 0.057,-0.329 0.051,-1.493 0.109,0.360-0.017,1.125-0.026,-0.004 0.024,-0.098 0.019,-0.153 0.014,-0.178 0.010,-0.182 0.006,-0.172 0.004,-0.820-0.008,0.001 0.000,1.163 0.011,0.081-0.000,-0.046-0.001,-0.120-0.002,-0.157-0.002,-0.166-0.002,-0.159-0.002,-0.642-0.004,1.551 0.002,0.472-0.001,0.204-0.001,0.023-0.001,-0.090-0.000,0.052-0.000,0.220-0.000,0.031 0.000,-0.030-0.000,-0.066 0.000,-0.083 0.000,-1.505 0.000,1.272-0.000,-0.151 0.000,-0.211 0.000,-0.237 0.000,-0.237 0.000,-1.097 0.000,1.017-0.000,-0.202 0.000,-0.185 0.000,-0.159 0.000,-0.129 0.000,-0.100 0.000,-0.074 0.000,-0.051 0.000,0.105 0.000,0.090 0.000,0.056 0.000,0.030 0.000,0.012 0.000,-0.001 0.000,-0.009 0.000,-0.531 0.000,1.053 0.000,0.183 0.000,0.023 0.000,-0.078 0.000,-0.134 0.000,-0.158 0.000,-0.160 0.000,-0.211 0.000,-0.108 0.000,-0.091 0.000,-0.075 0.000,-0.028 0.000,-0.059 0.000,-0.043 0.000,-0.030 0.000,-0.019 0.000,-0.011 0.000,-0.005 0.000,-0.001 0.000,0.002 0.000,-0.155 0.000,0.482 0.000,0.204 0.000,0.131 0.000,0.075 0.000,0.034 0.000,-0.014 0.000,-0.051 0.000,-0.096 0.000,-0.118 0.000,-0.122 0.000,-0.115 0.000,-0.101 0.000,-0.085 0.000,-0.068 0.000,-0.052 0.000,-0.038 0.000,-0.026 0.000,0.024 0.000,0.061 0.000,0.077 0.000,0.083 0.000,0.080 0.000,0.073 0.000,0.064 0.000,0.035 0.000,0.019 0.000,0.005 0.000,-0.004 0.000,-0.010 0.000,-0.013 0.000,0.051 0.000,-0.017 0.000,-0.047 0.000,-0.063 0.000,-0.068 0.000,-0.067 0.000,-0.061 0.000,-0.052 0.000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364.000 268.000,'0.007'0.000,"0.011"0.000,0.013 0.000,0.012 0.000,0.011 0.000,0.009 0.000,0.008 0.000,0.006 0.000,0.004 0.000,0.003 0.000,0.002 0.000,0.001 0.000,0.000 0.000,0.000 0.000,-0.000 0.000,-0.000 0.000,-0.000 0.000,-0.000 0.000,-0.000 0.000,-0.000 0.000,-0.000 0.000,-0.000 0.000,-0.000 0.000,-0.000 0.000,-0.000 0.000,-0.000 0.000,-0.000 0.000,0.000 0.000,0.000 0.000,0.000 0.000,0.000 0.000,0.000 0.000,0.000 0.000,0.000 0.000,0.000 0.000,0.021 0.000,0.073 0.000,0.186 0.000,0.137 0.000,0.124 0.000,0.107 0.000,0.088 0.000,0.206 0.026,0.215 0.041,0.221 0.046,0.207 0.046,0.182 0.043,0.152 0.037,-1.596-0.193,2.093 0.179,0.261-0.015,0.072-0.024,-0.057-0.029,-0.136-0.030,-0.179-0.028,-1.934-0.080,2.824 0.055,0.035-0.025,-0.256-0.020,-0.413-0.015,-0.474-0.010,-0.471-0.007,-0.429-0.004,-0.367-0.002,-0.340 0.011,-0.160 0.017,-0.115 0.021,-0.079 0.022,-0.049 0.021,-0.026 0.019,-0.043-0.058,1.262 0.071,0.714-0.007,0.471-0.013,0.281-0.015,0.138-0.016,0.037-0.015,0.819-0.011,0.007-0.013,-0.298-0.010,-0.456-0.008,-0.511-0.005,-0.499-0.004,-0.540-0.002,-0.376-0.001,-0.316-0.000,-0.254 0.000,-0.194 0.000,-0.111 0.000,-0.064 0.001,-0.020 0.001,0.008 0.000,0.025 0.000,0.033 0.000,0.035 0.000,0.033 0.000,-0.306 0.000,0.693 0.000,0.181 0.000,0.063 0.000,-0.017 0.000,-0.801 0.003,1.048 0.092,-0.009 0.040,-0.099 0.013,-0.146-0.005,-0.163-0.015,-0.159-0.020,-0.143-0.022,-0.121-0.021,-0.097-0.018,-0.074-0.015,-0.054-0.012,-0.037-0.009,-0.023-0.007,-0.013-0.004,-0.006-0.003,-0.001-0.001,0.003-0.001,0.004 0.000,0.005 0.000,0.005 0.001,0.005 0.001,-0.088 0.002,0.617-0.001,0.359 0.000,0.268 0.000,0.191 0.000,-0.779 0.000,1.480-0.000,0.097 0.000,-0.095 0.000,-0.209 0.000,-0.265 0.000,-0.280 0.000,-0.267 0.000,-0.239 0.000,-0.736-0.000,0.852 0.000,-0.013-0.000,-0.074-0.000,-0.106 0.000,-0.117-0.000,-0.015 0.000,-0.041 0.000,-0.049-0.000,-0.050 0.000,-0.047 0.000,-0.041 0.000,-0.034 0.000,-0.027 0.000,-0.335 0.000,0.426 0.000,0.101 0.000,0.079 0.000,0.060 0.000,0.043 0.000,-0.607 0.000,1.189 0.020,0.197 0.031,0.056 0.036,-0.037 0.035,-0.091 0.032,-0.118 0.028,-0.124 0.023,-0.119 0.018,-0.916-0.181,0.008-0.000,1.128 0.161,0.017-0.023,-0.086-0.029,-0.144-0.030,-0.170-0.028,-0.173-0.025,-0.161-0.021,-0.142-0.017,-0.084-0.013,-0.077-0.010,-0.047-0.007,-0.025-0.004,-0.009-0.002,0.001-0.001,0.007 0.000,0.011 0.001,0.012 0.001,0.385 0.097,0.211 0.069,0.078 0.046,-0.012 0.028,-0.067 0.015,-0.076 0.002,-0.144-0.029,-0.144-0.037,-0.132-0.039,-0.112-0.037,-0.091-0.032,-0.070-0.026,-0.051-0.020,-0.035-0.015,-0.022-0.011,-0.012-0.007,-0.005-0.004,-0.001-0.002,0.002-0.001,0.004 0.000,0.004 0.001,0.004 0.001,0.004 0.001,0.003 0.001,0.003 0.001,0.002 0.001,0.001 0.001,0.001 0.000,0.001 0.000,0.000 0.000,0.000 0.000,0.000 0.000,-0.000 0.000,-0.000-0.000,-0.000 0.000,-0.000-0.000,-0.000-0.000,-0.000-0.000,-0.000-0.000,-0.000 0.000,-0.000-0.000,0.000-0.000,-0.000 0.000,0.000 0.000,0.000 0.000,0.000 0.000,0.000 0.000,0.000 0.000,0.000 0.000,0.000 0.000,0.000 0.000,0.000 0.000,0.000 0.000,-0.000 0.000,0.000 0.000,0.000 0.000,0.000 0.000,-0.000 0.000,0.000 0.000,-0.000 0.000,0.000 0.000,0.000 0.000,0.000 0.000,0.000 0.000,-0.000 0.000,0.000 0.000,0.020 0.000,0.031 0.000,0.035 0.000,0.034 0.000,0.031 0.000,0.026 0.000,0.021 0.000,0.016 0.000,0.011 0.000,0.008 0.000,0.005 0.000,0.003 0.000,0.001 0.000,0.000 0.000,-0.001 0.000,-0.001 0.000,-0.013 0.000,0.006 0.000,0.008 0.000,0.008 0.000,0.008 0.000,0.007 0.000,0.006 0.000,0.005 0.000,0.004 0.000,0.003 0.000,-0.003 0.000,-0.025 0.000,-0.030 0.000,-0.030 0.000,-0.028 0.000,-0.024 0.000,-0.020 0.000,-0.015 0.000,-0.011 0.000,-0.008 0.000,0.004 0.000,0.021 0.000,0.026 0.000,0.027 0.000,0.026 0.000,0.023 0.000,0.020 0.000,0.016 0.000,0.013 0.000,0.010 0.000,0.017 0.000,-0.022 0.000,-0.029 0.000,-0.030 0.000,-0.028 0.000,-0.025 0.000,-0.021 0.000,-0.016 0.000,-0.012 0.000,-0.002 0.000,0.006 0.000,0.010 0.000,0.011 0.000,0.011 0.000,0.010 0.000,0.009 0.000,0.007 0.000,0.005 0.000,0.004 0.000,0.006 0.000,0.005 0.000,0.004 0.000,0.003 0.000,0.003 0.000,0.002 0.000,0.001 0.000,0.001 0.000,0.001 0.000,-0.014 0.000,-0.023 0.000,-0.026 0.000,-0.026 0.000,-0.023 0.000,-0.019 0.000,-0.016 0.000,-0.012 0.000,-0.008 0.000,-0.006 0.000,-0.004 0.000,-0.002 0.000,-0.001 0.000,0.000 0.000,0.000 0.000,0.001 0.000,0.001 0.000,0.001 0.000,0.001 0.000,0.001 0.000,0.000 0.000,0.000 0.000,0.000 0.000,0.000 0.000,0.000 0.000,0.000 0.000,0.000 0.000,0.000 0.000,-0.000 0.000,0.000 0.000,0.000 0.000,-0.000 0.000,0.000 0.000,0.000 0.000,0.000 0.000,0.000 0.000,-0.000 0.000,0.000 0.000,0.000 0.000,0.000 0.000,0.000 0.000,-0.008-0.025,-0.005-0.038,-0.006-0.045,-0.006-0.045,-0.006-0.042,-0.005-0.037,-0.004-0.031,-0.003-0.025,-0.003-0.019</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596.000 277.000,'0.047'0.000,"0.073"0.000,0.083 0.000,0.082 0.000,0.075 0.000,0.065 0.000,0.053 0.000,0.042 0.000,0.031 0.000,0.022 0.000,0.014 0.000,0.009 0.000,0.179 0.000,0.255 0.000,0.196 0.000,0.643 0.000,-0.026 0.000,-0.150 0.000,-0.212 0.000,-0.230 0.000,-0.221 0.000,-0.827 0.000,3.310 0.000,2.113 0.000,0.812 0.000,-0.046 0.000,-0.560 0.000,-0.821 0.000,-0.905 0.000,-0.876 0.000,-0.780 0.000,-0.652 0.000,-0.517 0.000,-0.389 0.000,-0.278 0.000,-0.185 0.000,-0.108 0.000,-0.036 0.000,0.001 0.000,0.024 0.000,0.036 0.000,0.041 0.000,0.041 0.000,-0.333 0.000,0.019 0.000,1.719 0.000,1.146 0.000,0.981 0.000,0.806 0.000,0.636 0.000,0.481 0.000,0.346 0.000,0.235 0.000,0.275 0.000,-0.090 0.000,-0.388 0.000,-0.557 0.000,-0.629 0.000,-1.907-0.053,2.367-0.184,0.253-0.114,0.233-0.084,0.203-0.059,0.389-0.041,-0.359 0.045,-0.482 0.070,-0.515 0.079,-0.492 0.077,-3.865 0.217,4.265-0.131,0.090 0.054,-0.186 0.043,-0.345 0.034,-0.418 0.025,-0.430 0.017,-3.114 0.004,0.040 0.000,4.005-0.001,0.319-0.009,-0.082-0.014,-0.336-0.016,-0.478-0.016,-0.536-0.016,-0.536-0.014,-0.499-0.012,-2.107 0.071,0.668-0.047,2.663-0.248,0.078-0.051,-0.270-0.000,-0.461 0.031,-0.541 0.048,-0.544 0.054,-0.749 0.082,-0.279 0.032,-0.239 0.029,-0.199 0.025,0.516 0.017,0.215 0.023,0.083 0.017,-0.008 0.012,-0.065 0.008,-0.097 0.005,-0.110 0.002,-0.111 0.001,-0.103-0.001,-0.792-0.010,0.878 0.007,0.023-0.001,-0.045-0.001,-0.087-0.001,-0.110-0.001,-0.118-0.001,-0.086-0.001,-0.102-0.001,-0.085-0.001,-0.068-0.000,-0.053-0.000,-0.039-0.000,-0.027-0.000,-0.018-0.000,-0.010-0.000,-0.005 0.000,-0.001 0.000,0.002 0.000,0.003 0.000,0.004 0.000,0.024 0.000,-0.017 0.000,-0.021 0.000,-0.022 0.000,-0.021 0.000,-0.018 0.000,-0.015 0.000,-0.136 0.000,0.311 0.000,0.062 0.000,0.007 0.000,-0.028-0.000,-0.046 0.000,-0.053 0.000,-0.052 0.000,-0.047 0.000,-0.040 0.000,-0.032 0.000,-0.024 0.000,-0.018 0.000,-0.012 0.000,-0.007 0.000,-0.004 0.000,-0.002 0.000,0.059-0.037,0.116-0.060,0.141-0.073,0.240-0.161,0.115-0.088,0.054-0.048,0.011-0.019,-0.018 0.002,-0.035 0.015,-0.044 0.022</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352.000 345.000,'0.007'0.000,"0.011"0.000,0.012 0.000,0.012 0.000,0.011 0.000,0.009 0.000,0.007 0.000,0.005 0.000,0.004 0.000,0.003 0.000,0.002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0.000,0.030 0.000,-0.009 0.003,0.309 0.014,-0.160-0.006,0.432 0.019,1.607 0.086,0.387 0.041,0.117 0.033,-0.073 0.026,0.275 0.055,-0.392-0.012,-0.431-0.025,-0.418-0.031,-0.374-0.032,-0.315-0.030,-0.252-0.026,-0.191-0.021,-0.138-0.017,-0.094-0.012,-0.058-0.009,-0.032-0.006,-0.013-0.003,-0.000-0.002,0.007-0.000,0.012 0.000,0.013 0.001,0.013 0.001,0.012 0.001,0.010 0.001,0.008 0.001,0.006 0.001,0.004 0.001,0.003 0.000,0.002 0.000,0.001 0.000,0.000 0.000,0.000 0.000,-0.000 0.000,-0.000 0.000,-0.000-0.000,-0.000-0.000,-0.000-0.000,-0.000-0.000,-0.000 0.000,-0.000-0.000,-0.000-0.000,-0.304-0.044,0.115 0.009,0.044-0.001,-0.097-0.006,0.496 0.046,-0.399-0.037,0.554 0.027,0.370 0.005,-0.474-0.026,1.090 0.030,0.362 0.002,4.346 0.082,0.707-0.006,0.087-0.012,-0.333-0.016,-0.593-0.017,-0.114-0.013,-0.616-0.019,-0.538-0.016,-0.449-0.014,-0.358-0.011,-0.274-0.008,-0.200-0.006,-0.138-0.004,-0.088-0.003,-2.864 0.002,2.660-0.004,-0.206-0.001,-0.283 0.000,-0.314 0.000,-0.313 0.001,-0.290 0.001,-0.105 0.000,-0.348 0.001,-0.300 0.001,-0.245 0.001,-0.784 0.001,0.012 0.000,1.246-0.000,0.200 0.000,0.067 0.000,-0.020 0.000,-0.071 0.000,-0.269 0.000,-0.072 0.000,-0.066 0.000,-0.057-0.000,-0.897-0.000,1.304 0.000,0.194 0.000,0.089-0.000,0.015 0.000,-0.035-0.000,-0.055 0.000,-0.187-0.000,-0.208 0.000,-0.207 0.000,-0.190 0.000,-0.166 0.000,-0.138 0.000,-0.110 0.000,-0.438 0.000,0.767 0.000,0.105 0.000,0.001 0.000,-0.065 0.000,-0.101 0.000,-0.115 0.000,-0.572 0.000,0.620 0.000,0.062 0.000,0.027 0.000,0.003 0.000,-0.014 0.000,0.207 0.000,-0.023 0.000,-0.091 0.000,-0.125 0.000,-0.137 0.000,-0.133 0.000,-0.120 0.000,-0.102 0.000,-0.082 0.000,-0.063 0.000,-0.047 0.000,-0.032 0.000,0.056 0.000,0.134 0.000,0.047 0.000,0.015 0.000,-0.006 0.000,-0.019 0.000,-0.026 0.000,-0.028 0.000,0.067 0.000,0.113 0.000,0.136 0.000,0.139 0.000,0.363 0.000,0.148 0.000,0.002 0.000,-0.089 0.000,-0.138 0.000,-0.157 0.000,-0.156 0.000,-0.143 0.000,-0.437 0.000,0.815 0.000,0.147 0.000,0.014 0.000,-0.069 0.000,-0.115 0.000,-0.135 0.000,-0.136 0.000,-0.126 0.000,-0.104 0.000,-0.003 0.000,0.023 0.000,0.039 0.000,0.047 0.000,0.103 0.000,0.052 0.000,0.043 0.000,0.035 0.000,0.027 0.000,-0.574-0.003,1.825-0.084,0.555-0.039,0.216-0.014,-0.014 0.002,-0.159 0.012,-0.237 0.017,-0.268 0.019,-0.529 0.032,0.317 0.000,-0.275 0.017,-0.298 0.014,-0.288 0.011,-0.258 0.008,-0.218 0.006,-0.175 0.004,-0.134 0.002,-0.097 0.001,-0.067 0.000,-0.042-0.000,-0.024-0.000,-0.010-0.001,0.385-0.001,0.242-0.001,0.132-0.000,0.111-0.000,-0.048-0.000,-0.096-0.000,-0.117-0.000,-0.120-0.000,-0.111-0.000,-0.095-0.000,-0.078-0.000,-0.060 0.000,-0.044 0.000,-0.031 0.000,-0.020 0.000,-0.011 0.000,-0.005 0.000,-0.001 0.000,0.001 0.000,0.003 0.000,0.004 0.000,0.004 0.000,0.003 0.000,0.003 0.000,0.002 0.000,0.002 0.000,0.001 0.000,0.001 0.000,0.001 0.000,0.000 0.000,0.000 0.000,0.041 0.000,0.075 0.000,0.086 0.000,0.088 0.000,0.082 0.000,0.072 0.000,0.061 0.000,-0.459-0.003,0.622-0.086,0.083-0.039,0.050-0.014,0.025 0.002,0.008 0.013,-0.731 0.103,0.198-0.021,0.051 0.003,0.814-0.037,0.208 0.015,0.213 0.012,0.018 0.014,-0.048 0.012,-0.087 0.010,-0.107 0.007,-1.118 0.008,1.630-0.002,0.234 0.004,0.094 0.002,-0.003 0.001,-0.067 0.001,-0.103 0.000,-1.648-0.004,2.371 0.004,0.091-0.001,-0.139-0.001,-0.271-0.001,-0.331-0.001,-0.342-0.001,-0.321-0.000,-0.281-0.000,-0.998-0.000,0.010 0.000,1.255 0.000,0.152-0.000,-0.066-0.012,-0.105-0.018,-0.158-0.021,-0.182-0.022,-0.186-0.021,-0.175-0.019,0.093-0.009,0.003 0.006,-0.038 0.012,-0.061 0.015,-0.071 0.016,-0.073 0.016,-0.498 0.045,0.825-0.045,0.161-0.009,0.102-0.014,0.057-0.016,0.025-0.016,0.003-0.015,-1.064 0.104,1.043-0.118,-0.058-0.029,-0.120-0.031,-0.149-0.030,-0.156-0.027,-0.147-0.023,-0.528 0.227,0.003 0.000,0.566-0.185,0.065 0.023,0.037 0.029,0.069 0.023,-0.014 0.035,-0.029 0.032,-0.037 0.027,-0.039 0.023,-0.038 0.018,-0.034 0.013,-0.538 0.012,0.589-0.001,0.038 0.006,0.027 0.004,0.018 0.002,0.011 0.001,-0.453-0.005,1.541 0.006,0.523-0.001,0.248-0.001,0.060-0.001,-0.059-0.001,-0.126-0.001,-2.095-0.002,1.813 0.001,-0.281-0.001,-0.308-0.000,-0.298-0.000,-0.267-0.000,-0.250-0.000,-0.222-0.000,-0.184 0.000,-0.145 0.000,-0.108 0.000,-0.077 0.000,-0.051 0.000,-0.031 0.000,-0.016 0.000,-0.005 0.000,0.002 0.000,0.006 0.000,0.002 0.000,-0.002 0.000,0.642 0.000,0.349 0.000,0.229 0.000,0.135 0.000,0.066 0.000,0.017 0.000,-0.015 0.000,-1.177 0.000,1.153 0.000,-0.145 0.000,-0.186 0.000,-0.197 0.000,-0.187 0.000,-0.165 0.000,-0.138 0.000,-0.110 0.000,-0.084 0.000,-0.061 0.000,-0.041 0.000,-0.026 0.000,-0.014 0.000,-0.006 0.000,0.000 0.000,0.003 0.000,0.005 0.000,0.035 0.000,0.043 0.000,0.046 0.000,0.044 0.000,0.038 0.000,0.032 0.000,0.025 0.000,0.018 0.000,0.013 0.000,0.009 0.000,0.005 0.000,0.003 0.000,0.001 0.000,-0.244 0.000,0.258 0.000,0.017 0.000,-0.001 0.000,-0.013 0.000,-0.020 0.000,-0.023 0.000,-0.023 0.000,-0.022 0.000,0.266 0.000,0.123 0.000,0.044 0.000,-0.008 0.000,-0.040 0.000,-0.056 0.000,-0.528 0.000,0.623 0.000,0.065 0.000,0.009 0.000,-0.028 0.000,-0.050 0.000,-0.061 0.000,-0.543 0.000,0.621 0.000,-0.030 0.000,-0.047 0.000,-0.053 0.000,-0.052 0.000,-0.469 0.000,0.607 0.000,0.036 0.000,-0.012 0.000,-0.040 0.000,-0.053 0.000,-0.056 0.000,-0.053 0.000,-0.047 0.000,-0.402 0.000,0.569 0.000,0.071 0.000,-0.004 0.000,-0.051 0.000,-0.075 0.000,-0.084 0.000,-0.083 0.000,-0.063 0.009,-0.039 0.014,-0.024 0.016,-0.013 0.016,-0.005 0.014,0.001 0.012,0.004 0.010,0.006 0.008,0.006 0.006,-0.241-0.085,0.392 0.076,0.056-0.011,0.006-0.014,-0.027-0.014,-0.045-0.013,-0.053-0.012,-0.054-0.010,-0.051-0.008,-0.221-0.012,0.012-0.000,0.622 0.004,0.146-0.004,0.038-0.003,-0.032-0.002,-0.074-0.001,-0.094-0.000,-0.551 0.003,0.533-0.003,-0.072 0.000,-0.086 0.000,-0.088 0.001,-0.082 0.000,-0.071 0.000,-0.058 0.000,-0.045 0.000,-0.034 0.000,-0.024 0.000,-0.016 0.000,-0.002 0.000,0.018 0.000,0.024 0.000,0.027 0.000,0.027 0.000,0.025 0.000,0.022-0.000,-0.177-0.000,0.005 0.000,0.366 0.000,0.065 0.000,0.013-0.000,-0.021 0.000,-0.040-0.000,-0.050 0.000,-0.052 0.000,-0.049 0.000,-0.010 0.000,-0.014 0.000,-0.002 0.000,0.005 0.000,0.009 0.000,0.011 0.000,-0.231 0.000,0.281 0.000,0.018 0.000,-0.008 0.000,-0.025 0.000,-0.033 0.000,-0.036 0.000,-0.035 0.000,-0.032 0.000,-0.027 0.000,-0.022 0.000,-0.017 0.000,-0.000 0.000,0.010 0.000,0.016 0.000,0.018 0.000,0.018 0.000,0.017 0.000,0.015 0.000,0.012 0.000,-0.006 0.000,0.016 0.000,0.017 0.000,0.017 0.000,0.015 0.000,0.013 0.000,0.050 0.000,-0.021 0.000,-0.031 0.000,-0.034 0.000,-0.032 0.000,-0.029 0.000,-0.024 0.000,-0.019 0.000,-0.018 0.000,-0.013 0.000,-0.010 0.000,-0.008 0.000,-0.005 0.000,-0.003 0.000,-0.002 0.000,-0.001 0.000,-0.000 0.000,0.000 0.000,0.000 0.000,0.001 0.000,0.001 0.000,0.001 0.000,0.000 0.000,0.000 0.000,0.000 0.000,0.000 0.000,0.000 0.000,0.000 0.000,0.004 0.000,0.006 0.000,0.006 0.000,0.006 0.000,0.006 0.000,0.005 0.000,0.004 0.000,0.003 0.000,0.002 0.000,0.001 0.000,0.001 0.000,0.000 0.000,0.000 0.000,0.000 0.000,-0.000 0.000,-0.000 0.000,-0.000 0.000,-0.000 0.000,-0.000 0.000,-0.000 0.000,-0.000 0.000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560.000 485.000,'0.018'0.000,"0.027"0.000,0.030 0.000,0.029 0.000,0.026 0.000,0.022 0.000,0.018 0.000,0.013 0.000,0.010 0.000,0.007 0.000,0.004 0.000,0.002 0.000,0.001 0.000,0.000 0.000,-0.000 0.000,-0.001 0.000,-0.001 0.000,-0.001 0.000,-0.001 0.000,-0.001 0.000,0.100 0.000,0.146 0.000,0.162 0.000,0.158 0.000,0.140 0.000,0.117 0.000,0.093 0.000,0.070 0.000,0.050 0.000,0.033 0.000,0.020 0.000,-0.815 0.000,0.813 0.000,-0.069 0.000,-0.128 0.000,-0.154 0.000,-0.157 0.000,-0.147 0.000,-0.128 0.000,-0.106 0.000,-0.084 0.000,-0.063 0.000,-0.045 0.000,-0.018 0.000,1.054 0.000,0.376 0.000,0.130 0.000,-0.031 0.000,-0.127 0.000,-0.174 0.000,-0.188 0.000,-0.180 0.000,-0.159 0.000,-0.133 0.000,-0.105 0.000,-0.079 0.000,-0.057 0.000,-0.038 0.000,-0.023 0.000,-0.012 0.000,-0.005 0.000,0.001 0.000,0.004 0.000,0.005 0.000,0.006 0.000,-0.368 0.000,0.428 0.000,-0.004 0.000,-0.037 0.000,-0.053 0.000,-0.059 0.000,-0.057 0.000,-0.051 0.000,-0.043 0.000,-0.034 0.000,-0.026 0.000,-0.019 0.000,-0.013 0.000,-0.008 0.000,-0.004 0.000,-0.002 0.000,0.000 0.000,0.001 0.000,0.002 0.000,0.002 0.000,0.002 0.000,0.002 0.000,0.001 0.000,0.001 0.000,0.001 0.000,0.001 0.000,0.000 0.000,0.000 0.000,0.000 0.000,0.000 0.000,0.000 0.000,-0.000 0.000,-0.000 0.000,-0.000 0.000,-0.000 0.000,0.062 0.000,0.141 0.000,0.172 0.000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776.000 492.000,'0.042'0.000,"0.066"0.000,0.076 0.000,0.077 0.000,0.072 0.000,0.064 0.000,0.054 0.000,0.470 0.000,0.283 0.000,0.151 0.000,0.056 0.000,-0.008 0.000,-0.048 0.000,-0.069 0.000,0.399 0.000,0.209 0.000,0.050 0.000,-0.056 0.000,-0.138 0.000,-0.181 0.000,-0.195 0.000,-0.189 0.000,-0.172 0.000,-0.148 0.000,-0.689 0.000,0.862 0.000,0.177 0.000,0.146 0.000,0.116 0.000,0.089 0.000,0.066 0.000,-1.278 0.000,1.852 0.000,-0.056 0.000,-0.224 0.000,-0.305 0.000,-0.327 0.000,-0.310 0.000,-0.272 0.000,-0.224 0.000,-0.175 0.000,-0.130 0.000,-0.091 0.000,-0.060 0.000,-0.035 0.000,-0.017 0.000,-0.005 0.000,0.003 0.000,0.007 0.000,0.009 0.000,0.010 0.000,0.009 0.000,0.008 0.000,0.006 0.000,0.005 0.000,0.004 0.000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917.000 487.000,'0.018'0.000,"0.477"0.037,0.371 0.060,0.318 0.073,0.381 0.082,0.155 0.043,0.071 0.025,0.011 0.012,0.114 0.026,-0.217-0.042,-0.256-0.052,-0.258-0.055,-0.238-0.051,-0.205-0.045,-0.167-0.037,-0.130-0.029,-0.356-0.033,0.163 0.033,0.822 0.167,0.269 0.047,0.135 0.011,0.039-0.013,-0.025-0.027,-0.065-0.035,-1.143-0.159,1.173 0.124,-0.132-0.040,-0.160-0.035,-0.163-0.029,-0.151-0.023,-0.690-0.029,0.003-0.001</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584.000 484.000,'0.010'0.000,"0.015"0.000,0.017 0.000,0.016 0.000,0.015 0.000,0.012 0.000,0.010 0.000,0.007 0.000,0.005 0.000,0.003 0.000,0.002 0.000,0.001 0.000,0.000 0.000,0.000 0.000,-0.000 0.000,-0.000 0.000,-0.000 0.000,-0.000 0.000,-0.000 0.000,-0.000 0.000,-0.000 0.000,-0.000 0.000,-0.000 0.000,-0.000 0.000,-0.000 0.000,0.000 0.000,0.000 0.000,0.000 0.000,0.000 0.000,0.000 0.000,0.000 0.000,0.000 0.000,0.000 0.000,0.000 0.000,0.000 0.000,0.000 0.000,0.057 0.000,0.091 0.000,0.103 0.000,0.102 0.000,0.092 0.000,0.078 0.000,0.063 0.000,0.048 0.000,0.035 0.000,0.024 0.000,0.016 0.000,0.009 0.000,0.004 0.000,0.001 0.000,-0.002 0.000,-0.003 0.000,-0.390 0.000,-0.170 0.000,2.531 0.005,0.677 0.008,0.197 0.009,-0.117 0.009,-0.300 0.008,-0.389 0.007,-0.411 0.006,-0.391 0.004,-0.346 0.003,-0.289 0.002,-0.230 0.001,-0.175 0.001,-0.126 0.000,-0.085 0.000,-0.053-0.000,-0.029-0.000,-0.588-0.049,0.008 0.008,0.016 0.008,0.602 0.126,1.718 0.268,0.499 0.054,0.080-0.007,-0.184-0.044,-0.331-0.063,-0.394-0.070,-0.399-0.068,-0.368-0.061,-0.319-0.051,-0.261-0.041,-0.204-0.032,-0.151-0.023,-0.106-0.016,-0.070-0.010,-0.041-0.006,-0.020-0.002,-0.006-0.000,0.004 0.001,0.009 0.002,0.012 0.002,-0.139 0.008,0.137 0.015,0.147 0.014,5.866 0.475,2.261 0.179,0.875 0.053,-0.052-0.029,-0.618-0.077,-0.916-0.100,-1.022-0.106,-1.002-0.101,-0.906-0.089,-3.980-0.192,-0.020-0.003,0.809 0.029,1.811 0.038,-0.454-0.039,-0.481-0.030,-0.468-0.023,-0.431-0.016,-0.234-0.015,-0.442-0.007,-0.345-0.002,-0.255 0.001,-0.179 0.003,-0.117 0.004,-0.069 0.004,-0.034 0.004,-0.009 0.003,0.074 0.003,0.118 0.002,0.135 0.002,0.134 0.001,0.122 0.001,0.104 0.000,0.084 0.000,0.065 0.000,0.047 0.000,0.033-0.000,-0.724-0.001,0.179 0.000,0.639 0.000,-0.028-0.000,-0.084-0.000,-0.111-0.000,-0.119-0.000,-0.114-0.000,-0.101-0.000,-0.085-0.000,-0.068 0.000,-0.052 0.000,-0.037-0.000,-0.025 0.000,-0.016 0.000,-0.009 0.000,-0.004 0.000,-0.000 0.000,0.002 0.000,0.003 0.000,0.004 0.000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720.000 488.000,'0.037'0.000,"0.057"0.000,0.064 0.000,0.062 0.000,0.056 0.000,0.047 0.000,0.038 0.000,-0.035 0.000,-0.013 0.000,-0.021 0.000,-0.026 0.000,-0.027 0.000,-0.025 0.000,-0.023 0.000,-0.019 0.000,0.040 0.000,0.046 0.000,0.058 0.000,0.060 0.000,0.056 0.000,0.064-0.025,0.049-0.038,0.016-0.045,-0.006-0.045,-0.020-0.042,-0.028-0.037,-0.102 0.017,-0.026-0.014,-0.025-0.011,-0.023-0.008,0.073-0.107,0.002-0.053,0.009-0.054,0.013-0.050,0.014-0.044,0.014-0.036,-0.276 0.340,0.368-0.580,0.098-0.115,0.089-0.053,0.003 0.009,-0.052 0.047,-0.084 0.068,-0.098 0.077,-0.100 0.077,-0.093 0.071,-0.083 0.062,-0.175 0.468,0.073-0.166,0.017-0.068,-0.068 0.163,0.353-1.113,0.014-0.152,-0.022-0.007,-0.043 0.087,-0.054 0.143,-0.058 0.169,-0.056 0.174,-0.167 0.709,-0.002-0.004,0.102-0.853,-0.044-0.009,-0.035 0.047,-0.027 0.079,-0.020 0.094,-0.014 0.097,-0.002 0.424,0.000 0.141,-0.010-1.029,-0.004-0.164,-0.001-0.032,0.000 0.055,0.001 0.106,0.002 0.131,0.002 0.137,0.002 0.131,0.003 0.228,0.001 0.041,0.001 0.024,0.000-0.142,0.001 0.030,0.001 0.027,0.001 0.023,0.000 0.019,0.000 0.015,0.000 0.011,0.000 0.008,0.000 0.005,-0.000 0.003,-0.000 0.001,-0.000 0.436,-0.015-0.467,-0.023-0.021,-0.027 0.001,-0.027 0.014,-0.025 0.022,-0.022 0.026,-0.019 0.026,-0.015 0.024,-0.012 0.021,-0.009 0.018,-0.023 0.032,-0.020 0.061,-0.020 0.066,-0.019 0.063,-0.016 0.057,-0.013 0.048,0.238 0.092,-0.144-0.014,-0.861-0.020,-0.300 0.027,-0.144 0.019,-0.035 0.013,0.036 0.007,0.076 0.004,0.095 0.001,1.072-0.013,-0.895 0.006,-1.616 0.005,-0.491-0.002,-0.233-0.002,-0.050-0.002,0.070-0.002,0.142-0.002,2.683-0.003,-2.515 0.002,0.222-0.001,0.265-0.001,0.273-0.001,0.258-0.000,0.229-0.000,0.194-0.000,1.057 0.000,-1.053 0.014,0.107 0.021,0.118 0.024,0.115 0.024,0.104 0.022,0.088 0.019,0.967-0.100,-1.100 0.103,-0.182 0.019,-0.135 0.019,-0.096 0.018,-0.050 0.010,0.143-0.014,0.197-0.022,0.217-0.026,0.213-0.026,0.196-0.024,0.170-0.021,0.141-0.018,0.112-0.014,0.314-0.015,-0.016 0.005,-0.223 0.034,-1.100 0.171,-0.379 0.059,-0.190 0.029,-0.054 0.007,0.038-0.007,0.095-0.016,0.126-0.021,0.220-0.003,0.064 0.040,0.044 0.053,0.028 0.059,1.113-0.324,-1.441 0.451,-0.043 0.010,0.046-0.033,0.101-0.058,0.129-0.070,0.139-0.074,0.135-0.070,0.123-0.063,0.883-0.153,-1.602 0.093,-0.278-0.048,-0.085-0.036,0.042-0.026,0.119-0.018,0.158-0.011,1.517 0.008,-2.389-0.014,-0.504-0.002,-0.195-0.000,0.020 0.001,0.159 0.002,0.238 0.002,2.411 0.010,-0.026 0.000,-2.952-0.007,-0.122 0.002,0.138 0.002,0.301 0.002,0.391 0.001,0.425 0.001,1.964 0.001,-2.137-0.000,0.231 0.001,0.247 0.000,0.235 0.000,0.208 0.000,1.122-0.000,-1.008 0.000,0.088-0.000,0.165-0.000,0.202-0.000,0.209-0.000,0.198-0.000,0.175-0.000,0.148-0.000,0.119-0.000,0.189-0.000,-0.316-0.000,-0.116 0.000,-0.092 0.000,-0.070-0.000,-0.051 0.000,-0.127 0.023,-0.029 0.036,0.011 0.043,0.037 0.044,0.051 0.041,0.056 0.037,0.020 0.043,0.117-0.001,0.117-0.013,0.107-0.020,0.092-0.023,0.075-0.022,0.058-0.020,0.043-0.017,0.030-0.014,-0.055 0.036,-0.103 0.064,-0.123 0.075,-0.080 0.054,-0.020 0.016,0.011-0.002,0.028-0.013,0.036-0.018,0.038-0.020,0.035-0.019,0.031-0.017,0.267-0.235,-0.194 0.368,0.046 0.068,0.045 0.024,0.041-0.006,0.035-0.024,0.029-0.034,0.022-0.037,0.017-0.036,0.011-0.007,0.007 0.073,0.004 0.096,0.003 0.105,0.001 0.105,0.001 0.125,-0.001-0.025,-0.001-0.066,-0.001-0.087,-0.001-0.093,-0.001-0.090,-0.001-0.082,-0.001-0.070,-0.001-0.057,-0.001-0.044,-0.000-0.056,-0.000 0.023,-0.000 0.037,-0.000 0.135,-0.000-0.007,-0.000-0.030,0.000-0.042,0.000-0.046,0.000-0.044,0.000-0.038,0.000-0.032,0.000-0.025,0.000-0.019,0.000-0.092,0.000 0.072,0.015 0.316,0.024 0.118,0.029 0.062,0.030 0.021,0.027-0.163,0.242 0.450,0.072 0.024,0.020-0.026,-0.013-0.055,-0.033-0.069,-0.043-0.072,-0.045-0.067,-0.016-0.057,0.007-0.039,0.019-0.028,0.025-0.019,-0.290-0.402,0.366 0.432,0.015-0.016,-0.018-0.042,-0.037-0.055,-0.046-0.059,-0.048-0.056,-0.045-0.050,-0.040-0.042,-0.033-0.034,-0.016-0.027,0.007-0.011,0.016-0.005,0.021-0.000,0.022 0.003,0.022 0.004,-0.002 0.019,-0.004 0.034,-0.010 0.039,-0.013 0.039,-0.014 0.037,-0.014 0.033,-0.013 0.028,-0.144-0.286,0.227 0.382,0.030 0.001,0.009-0.036,-0.005-0.056,-0.014-0.064,-0.018-0.064,-0.011-0.045,0.007-0.020,0.013-0.007,0.015 0.001,0.016 0.007,0.015 0.010,0.014 0.011,0.012 0.011,-0.273-0.167,0.416 0.171,0.074 0.017,0.032 0.018,0.003 0.018,-0.016 0.016,-0.028 0.014,-0.013 0.008,-0.062-0.032,-0.063-0.041,-0.060-0.044,-0.052-0.042,-0.044-0.038,-0.027-0.032,-0.012-0.026,-0.003-0.020,0.003-0.015,0.007-0.010,0.009-0.007,0.009-0.004,0.028 0.007,0.013 0.014,0.012 0.017,0.010 0.017,0.008 0.016,0.006 0.014,0.004 0.011,0.003 0.009,0.002 0.006,-0.012-0.005,-0.019-0.012,-0.022-0.015,-0.021-0.015,-0.019-0.014,-0.016-0.012,-0.013-0.010,-0.010-0.008,-0.007-0.006,-0.005-0.004,-0.003-0.003,-0.002-0.002,-0.001-0.001,-0.000-0.000,0.000 0.000,0.001 0.000,-0.145 0.002,0.011 0.000,0.523-0.002,0.147 0.000,0.039 0.000,-0.030 0.000,-0.069 0.000,-0.087 0.000,-0.090 0.000,-0.395 0.000,0.002 0.000,0.455 0.000,-0.003 0.000,-0.042 0.000,-0.062 0.000,-0.069 0.000,-0.068 0.000,-0.062-0.000,-0.052 0.000,-0.042 0.000,-0.033-0.000,-0.024 0.000,-0.017-0.000,-0.011 0.000,-0.006 0.000,-0.003 0.000,-0.034 0.000,0.302 0.000,0.118 0.000,0.043 0.000,-0.007 0.000,-0.038 0.000,-0.054 0.000,-0.060 0.000,-0.058 0.000,-0.053 0.000,-0.045 0.000,-0.036 0.000,-0.028 0.000,-0.021 0.000,-0.015 0.000,-0.009 0.000,-0.005 0.000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786.000 491.000,'0.006'0.000,"0.010"0.000,0.011 0.000,0.010 0.000,0.009 0.000,0.008 0.000,0.006 0.000,0.005 0.000,0.003 0.000,0.002 0.000,0.001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0.000,-0.041 0.000,0.040 0.000,1.252 0.000,0.579 0.000,0.286 0.000,0.077 0.000,-0.062 0.000,-0.147 0.000,-0.190 0.000,-0.204 0.000,-0.967 0.000,1.220 0.000,-0.057 0.000,-0.170 0.000,-0.227 0.000,-0.246 0.000,-0.238 0.000,-0.215 0.000,-0.609 0.000,0.949 0.000,0.247 0.000,0.207 0.000,0.165 0.000,0.125 0.000,0.528 0.000,0.131 0.000,-0.099 0.000,-0.230 0.000,-0.288 0.000,-0.298 0.000,-0.277 0.000,-0.240 0.000,-0.680 0.000,0.812 0.082,0.015 0.044,-0.080 0.017,-0.131-0.001,-0.153-0.013,-0.153-0.018,-0.141-0.021,-0.149-0.027,-0.052-0.014,-0.032-0.013,-0.017-0.011,-0.006-0.009,0.306 0.067,0.146 0.036,0.050 0.014,-0.015-0.001,-0.056-0.010,-0.078-0.016,-0.525-0.086,0.210 0.030,1.066 0.149,0.215 0.035,0.032 0.015,-0.082 0.001,-0.146-0.008,-0.172-0.012,-0.173-0.014,-0.159-0.014,-0.137-0.013,-0.112-0.011,-0.087-0.009,-0.064-0.007,-0.045-0.005,0.246 0.038,0.160 0.023,0.058-0.000,-0.013-0.015,-0.058-0.024,-0.479-0.110,0.733 0.074,0.017-0.030,-0.064-0.028,-0.112-0.024,-0.133-0.020,-0.138-0.016,-0.130-0.012,-0.116-0.009,-0.354-0.004,0.013-0.000,0.786-0.003,0.216-0.003,0.118-0.002,0.046-0.001,-0.003 0.000,-0.034 0.001,-0.986 0.005,1.037-0.004,0.036 0.001,-0.019 0.001,-0.053 0.001,-0.073 0.001,-0.081 0.001,0.124 0.000,-0.018 0.000,-0.083 0.000,-0.120 0.000,-0.136 0.000,-0.136 0.000,-0.579-0.000,0.700 0.000,-0.015 0.000,-0.069-0.000,-0.097-0.000,-0.107-0.000,-0.105-0.000,-0.095-0.000,-0.082-0.000,-0.067-0.000,-0.052-0.000,-0.039-0.000,-0.028 0.000,-0.009 0.000,0.003 0.000,0.011 0.000,0.015 0.000,0.016 0.000,0.015 0.000,0.014 0.000,0.012 0.000,0.010 0.000,0.007 0.000,0.006 0.000,0.004 0.000,0.003 0.000,0.001 0.000,0.001 0.000,-0.159 0.000,0.343-0.014,0.074-0.021,0.021-0.024,-0.014-0.024,-0.034-0.022,-0.043-0.019,-0.230 0.077,-0.067 0.023,0.824-0.097,0.184 0.013,0.035 0.017,-0.059 0.018,-0.112 0.017,-0.170 0.017,-0.090 0.011,-0.078 0.009,-0.065 0.007,-0.052 0.005,-0.039 0.004,-0.029 0.002,-0.356-0.001,0.447 0.003,0.019 0.001,-0.002 0.000,-0.014-0.000,-0.021-0.001,-0.423-0.003,0.400 0.002,-0.009-0.000,-0.030-0.000,-0.041-0.000,-0.046-0.000,-0.046-0.000,-0.042-0.000,-0.139-0.000,0.387-0.000,0.060-0.000,-0.004-0.000,-0.044 0.000,-0.065-0.000,-0.073 0.000,-0.072 0.000,-0.065 0.000,-0.056 0.000,-0.046 0.000,-0.036 0.000,-0.027 0.000,-0.019 0.000,0.007 0.000,0.024 0.000,0.032 0.000,0.035 0.000,0.034 0.000,0.030 0.000,-0.196 0.000,0.336 0.000,0.060 0.000,0.026 0.000,0.003 0.000,-0.011 0.000,-0.018 0.000,-0.353 0.000,0.872 0.000,0.273 0.000,0.069 0.000,-0.060 0.000,-0.133 0.000,-0.165 0.000,-0.169 0.000,-0.157 0.000,-0.406 0.000,0.270-0.015,0.013-0.024,0.024-0.029,0.029-0.030,0.105-0.046,-0.026-0.014,-0.044-0.004,-0.051 0.003,-0.051 0.007,-0.047 0.008,-0.041 0.009,-0.034 0.008,-0.026 0.007,-0.020 0.006,-0.253 0.089,0.554-0.219,0.139-0.090,0.061-0.069,0.008-0.051,-0.024-0.035,-0.042-0.022,-0.049-0.012,-0.049-0.005,-0.547 0.428,-0.003-0.007,0.391-0.599,-0.071-0.078,-0.067-0.013,-0.059 0.029,-0.050 0.054,-0.041 0.066,-0.032 0.069,-0.147 0.461,0.306-0.665,0.102-0.124,0.053-0.039,0.017 0.021,-0.009 0.059,0.052-0.038,-0.060 0.138,-0.068 0.138,-0.066 0.126,-0.060 0.108,-0.050 0.088,-0.040 0.068,-0.017 0.022,0.022-0.031,0.035-0.051,0.040-0.060,0.041-0.061,0.038-0.057,-0.033 0.024,-0.023 0.006,-0.035 0.020,-0.041 0.027,-0.043 0.031,-0.149 0.272,0.357-0.747,0.070-0.181,0.010-0.049,-0.030 0.038,-0.053 0.091,-0.064 0.119,-0.066 0.127,-0.062 0.124,-0.002-0.001,-0.003-0.021,-0.015-0.002,-0.022 0.011,-0.025 0.019,-0.018-0.077,-0.029 0.019,-0.026 0.048,-0.022 0.062,-0.018 0.067,-0.014 0.065,-0.010 0.059,-0.008-0.017,-0.005-0.026,-0.003-0.046,-0.001-0.055,0.000-0.055,0.001-0.050,0.001-0.043,0.005 0.493,-0.004-0.737,0.001-0.073,0.001 0.019,0.001 0.074,0.001 0.102,0.000 0.111,0.001 0.510,-0.000-0.421,0.000 0.045,0.000 0.053,0.000 0.055,0.000 0.053,0.000 0.047,0.000 0.041,-0.003 0.189,-0.150-0.335,-0.140-0.051,-0.131-0.011,-0.114 0.016,-0.095 0.031,-0.075 0.038,-0.526-0.157,-0.225-0.049,-0.050 0.007,0.060 0.040,0.121 0.056,0.147 0.061,0.965 0.337,-0.986-0.241,-0.131 0.021,-0.108 0.011,-0.086 0.004,-0.066-0.001,-0.048-0.005,-0.180-0.018,0.131 0.040,0.170 0.047,0.179 0.048,0.168 0.044,0.147 0.037,0.141 0.024,-0.044 0.003,-0.083-0.004,-0.103-0.008,-0.109-0.010,-0.105-0.011,-0.095-0.011,0.820 0.060,0.297 0.021,-1.291-0.077,0.027 0.010,0.110 0.012,0.156 0.013,0.175 0.013,0.175 0.012,0.163 0.010,0.144 0.009,0.508 0.015,-0.029 0.000,-1.338-0.006,-0.643 0.004,-0.530 0.003,-0.422 0.002,1.679-0.000,-2.268 0.002,0.177 0.001,0.364 0.000,0.456-0.000,0.482-0.000,0.463-0.000,0.417-0.001,0.357-0.000,0.292-0.000,0.546-0.001,-0.578 0.001,0.009-0.000,0.022-0.000,0.028-0.000,0.030-0.000,0.029-0.000,0.472 0.000,-0.784-0.000,-0.359 0.000,-0.346-0.000,-0.317 0.000,-0.783 0.000,-0.129 0.000,0.129 0.000,0.282 0.000,0.357 0.000,0.377 0.000,0.360 0.000,0.322 0.000,0.273 0.000,0.223 0.000,0.132 0.000,0.090 0.000,0.056 0.000,0.030 0.000,0.011 0.000,0.148 0.000,-0.496 0.000,-0.213 0.000,-0.145 0.000,-0.091 0.000,-0.049 0.000,-0.019 0.000,0.002 0.000,0.806 0.000,-1.940 0.000,-0.472 0.000,-0.154 0.000,0.060 0.000,0.193 0.000,0.264 0.000,1.403 0.000,-1.147 0.000,0.205 0.000,0.238 0.000,0.243 0.000,0.229 0.000,0.205 0.000,0.744 0.000,-0.667 0.000,0.130 0.000,0.117 0.000,0.099 0.000,0.080 0.000,0.061 0.000,0.045 0.000,0.252 0.000,-0.024 0.000,-0.994 0.000,-0.387 0.000,-0.213 0.000,-0.086 0.000,0.013 0.000,0.075 0.000,0.109 0.000,0.123 0.000,0.123 0.000,0.113 0.000,0.099 0.000,0.648 0.000,0.226 0.000,-1.180 0.000,-0.084 0.000,0.016 0.000,0.080 0.000,0.116 0.000,0.131 0.000,0.132 0.000,0.123 0.000,-0.216 0.147,-0.089 0.083,-0.017 0.036,0.031 0.004,0.059-0.018,0.073-0.030,0.852-0.180,-0.006-0.001,-1.075 0.145,-0.014-0.021,0.071-0.015,0.119-0.010,0.140-0.006,0.143-0.003,0.133-0.001,0.430-0.081,-0.483 0.082,0.023 0.003,0.048 0.005,0.059 0.005,0.061 0.005,0.058 0.005,0.412-0.119,-0.493 0.295,-0.050 0.108,-0.016 0.069,0.006 0.038,0.021 0.016,0.028 0.001,0.031-0.009,0.451-0.440,-0.673 0.502,-0.057-0.011,0.017-0.039,0.061-0.053,0.084-0.058,-0.025 0.053,0.041 0.001,0.058-0.018,0.064-0.029,0.062-0.032,0.056-0.032,0.047-0.029,0.025 0.051,-0.007 0.052,0.008 0.015,0.018-0.010,0.023-0.026,0.025-0.036,0.004 0.007,0.053-0.053,0.052-0.049,0.048-0.043,0.041-0.035,0.033-0.028,0.043-0.113,0.011-0.042,-0.014 0.278,0.010 0.080,0.008 0.053,0.006 0.094,0.005 0.044,0.003 0.034,-0.006-0.489,0.010 0.637,0.000 0.004,-0.001-0.032,-0.001-0.054,-0.001-0.064,-0.002-0.066,-0.001-0.063,-0.001 0.109,-0.001 0.042,-0.001 0.006,-0.001-0.018,-0.001-0.032,-0.000-0.038,-0.000-0.039,-0.000-0.037,0.009-0.396,0.011 0.014,0.533 1.075,0.352 0.346,0.097 0.049,-0.007-0.047,-0.088-0.130,-0.736-1.145,0.729 1.227,-0.058-0.038,-0.102-0.126,-0.122-0.172,-0.125-0.188,-0.117-0.183,-0.103-0.166,0.009-0.088,0.015-0.085,0.012-0.088,0.019-0.053,-0.004-0.049,-0.008-0.032,-0.011-0.018,-0.028-0.006,-0.014 0.017,-0.014 0.024,-0.012 0.026,-0.011 0.026,-0.016 0.014,-0.032-0.016,-0.034-0.025,-0.033-0.030,-0.029-0.030,-0.025-0.028,-0.020-0.024,-0.015-0.020,-0.011-0.016,-0.008-0.012,0.003-0.001,0.010-0.001,0.013 0.002,0.014 0.004,0.013 0.005,0.012 0.005,0.010 0.004,0.008 0.004,0.006 0.003,0.004 0.002,0.003 0.002,0.002 0.001,0.001 0.001,0.000 0.000,0.000 0.000,-0.000 0.000,-0.000-0.000,-0.000-0.000,-0.000-0.000,-0.000-0.000,-0.000-0.000,-0.073-0.114,0.232 0.173,0.080 0.021,0.037-0.003,0.007-0.018,-0.013-0.026,-0.025-0.030,-0.031-0.030,-0.245-0.091,0.328 0.114,0.088 0.013,0.071 0.001,0.363 0.207,0.054 0.068,-0.048 0.003,-0.105-0.037,-0.130-0.057,-0.133-0.065,-0.124-0.063,-0.107-0.057,-0.087-0.048,-0.067-0.038,-0.049-0.029,-0.034-0.021,-0.022-0.014,-0.013-0.009,-0.002-0.004,0.006-0.002,0.010-0.000,0.011 0.001,0.011 0.002,0.010 0.002,0.008 0.002,0.007 0.002,0.005 0.001,0.004 0.001,0.003 0.001,0.002 0.001,0.001 0.000,0.000 0.000,0.000 0.000,-0.000 0.000,-0.000 0.000,-0.000-0.000,-0.000-0.000,-0.000-0.000,-0.000-0.000,-0.000-0.000,-0.000-0.000,-0.000-0.000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317.000 561.000,'0.027'0.008,"0.042"0.012,0.047 0.013,0.046 0.013,0.042 0.012,0.035 0.010,0.028 0.008,0.022 0.006,0.016 0.005,0.011 0.003,0.007 0.002,0.004 0.001,0.002 0.000,0.000 0.000,-0.001-0.000,-0.001-0.000,-0.001-0.000,-0.001-0.000,-0.001-0.000,-0.001-0.000,-0.001-0.000,-0.001-0.000,-0.243-0.075,0.646 0.053,0.255-0.009,0.159-0.010,0.086-0.010,0.031-0.009,1.118-0.005,0.639-0.009,0.424-0.007,0.256-0.005,0.132-0.004,-0.568-0.002,0.077-0.001,-0.044-0.001,-0.125-0.000,-0.318 0.000,-0.134 0.000,-0.129 0.000,1.096-0.000,-0.051 0.000,-0.224 0.000,-0.311 0.000,-0.339 0.000,-0.328 0.000,-1.955 0.000,3.376 0.021,0.822 0.033,0.330 0.038,-0.010 0.039,-0.226 0.036,-0.348 0.032,-0.401 0.027,-0.392 0.001,-0.505-0.016,-0.541-0.026,-0.523-0.030,-0.474-0.031,-0.407-0.029,-0.331-0.027,-0.222-0.020,-0.157-0.017,-0.105-0.013,-0.063-0.010,-0.032-0.007,-0.009-0.005,0.457-0.003,0.319-0.001,0.206-0.000,0.118 0.000,0.053 0.001,0.007 0.001,-1.100 0.005,2.400 0.038,0.475 0.065,0.081 0.074,-0.168 0.072,-0.307 0.066,-0.367 0.056,-1.983-0.301,1.467 0.276,-0.325-0.027,-0.314-0.041,-0.284-0.046,-0.244-0.047,-0.200-0.044,-0.158-0.038,-0.304-0.084,0.009-0.001,0.820 0.042,0.265-0.024,0.120-0.018,0.018-0.013,-0.766-0.005,0.907-0.006,-0.041-0.004,-0.120-0.002,-0.161-0.000,-0.176 0.001,-0.173 0.001,-0.158 0.002,-0.503 0.007,0.424-0.005,-0.069 0.002,-0.067 0.001,-0.061 0.001,-0.052 0.001,-0.043 0.001,-0.041 0.001,1.119 0.000,0.472 0.000,0.252 0.000,0.095 0.000,-0.010 0.000,-0.074 0.000,-1.671-0.000,0.428 0.000,1.392 0.021,-0.019 0.033,-0.132 0.038,-0.194 0.039,-0.220 0.036,-0.220 0.032,-0.204 0.027,-0.115 0.023,-0.213-0.022,-0.179-0.033,-0.142-0.037,-0.108-0.036,-0.077-0.033,-0.318-0.072,0.528 0.040,0.191-0.021,0.169-0.015,0.141-0.011,0.112-0.007,-0.723-0.001,0.901 0.006,0.052 0.014,-0.047 0.018,-0.108 0.019,-0.140 0.018,-0.151 0.017,-0.148 0.014,-0.680-0.084,0.168 0.022,0.554 0.059,0.100-0.009,0.112-0.012,0.111-0.014,0.104-0.014,0.091-0.013,-1.110-0.034,1.526 0.022,0.019-0.010,-0.125-0.008,-0.204-0.006,-0.237-0.004,-0.239-0.003,-0.220-0.002,-0.191-0.001,-0.158-0.000,-0.124 0.000,-0.093 0.000,-0.066 0.000,-0.044 0.001,0.133 0.001,0.143 0.000,0.448-0.000,0.081 0.000,-0.016 0.000,-0.074 0.000,-0.104 0.000,-0.113 0.000,-0.061 0.000,-0.041 0.000,-0.052 0.000,-0.054 0.000,-0.052 0.000,-0.039-0.000,-0.054 0.000,-0.047 0.000,-0.039 0.000,-0.031-0.000,-0.023 0.000,-0.017 0.000,-0.011 0.000,0.010 0.000,0.038 0.000,0.047 0.000,0.050 0.000,0.049 0.000,0.044 0.000,-0.285 0.000,0.416 0.000,0.031 0.000,-0.006 0.000,-0.029 0.000,-0.041 0.000,-0.184 0.000,-0.078 0.000,0.368 0.000,0.004 0.000,-0.032 0.000,-0.051 0.000,-0.059 0.000,-0.059 0.000,-0.054 0.000,-0.138 0.000,0.510 0.000,0.191 0.000,0.118 0.000,0.062 0.000,0.097 0.000,-0.026 0.000,-0.110 0.000,-0.138 0.000,-0.146 0.000,-0.139 0.000,-0.124 0.000,-0.105 0.000,-0.085 0.000,-0.066 0.000,-0.045 0.000,-0.044 0.000,-0.031 0.000,-0.020 0.000,-0.012 0.000,-0.005 0.000,-0.001 0.000,0.001 0.000,0.003 0.000,0.003 0.000,0.004 0.000,0.003 0.000,0.003 0.000,0.002 0.000,0.002 0.000,0.001 0.000,0.001 0.000,0.001 0.000,0.000 0.000,0.000 0.000,0.000 0.000,-0.000 0.000,-0.000 0.000,-0.000 0.000,-0.000 0.000,-0.000 0.000,-0.000 0.000,-0.000 0.000,-0.000 0.000,0.000 0.000,-0.000 0.000,0.000 0.000,0.000 0.000,0.000 0.000,0.000 0.000,0.000 0.000,0.000 0.000,0.000 0.000,0.000 0.000,0.000 0.000,0.000 0.000,0.000 0.000,0.000 0.000,0.000 0.000,0.005 0.000,0.018 0.000,0.021 0.000,0.022 0.000,0.020 0.000,0.018 0.000,0.015 0.000,0.012 0.000,0.009 0.000,0.014-0.016,0.002-0.025,-0.001-0.028,-0.003-0.028,-0.003-0.026,-0.004-0.022,-0.003-0.018,-0.003-0.014,-0.003-0.011,-0.002-0.008,0.037 0.001,0.038 0.025,0.043 0.030,0.042 0.031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803.000 166.000,'0.195'-0.112,"0.300"-0.171,0.339-0.193,0.069-0.027,0.095-0.035,0.046-0.004,0.011 0.017,-0.823 0.412,1.275-0.589,0.098 0.002,-0.018 0.060,-0.088 0.091,-0.124 0.102,-0.136 0.100,-0.706 0.230,1.110-0.090,0.278 0.058,0.179 0.048,0.102 0.038,0.044 0.030,0.003 0.022,-0.517 0.010,2.827 0.013,0.883 0.008,0.312 0.004,-0.077 0.001,-0.320-0.001,-0.452-0.003,-0.503-0.003,-0.499-0.003,-3.098-0.011,5.747 0.008,1.553-0.003,0.915-0.002,0.444-0.002,0.113-0.001,0.697-0.027,-0.148-0.041,-0.705-0.047,-1.000-0.047,-1.107-0.043,-1.086-0.037,-0.034-0.095,-0.116-0.065,-0.289-0.037,-0.378-0.016,-0.407-0.001,-0.396 0.008,-0.309 0.026,-0.615 0.059,-0.663 0.065,-0.641 0.064,-0.576 0.059,-0.491 0.051</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623.000 477.000,'0.045'0.027,"0.068"0.040,0.075 0.045,0.073 0.044,0.066 0.039,0.055 0.033,0.044 0.026,0.033 0.020,0.024 0.014,0.016 0.010,-0.406-0.245,0.145 0.074,0.694 0.335,0.221 0.102,0.130 0.068,0.063 0.041,0.015 0.021,-0.107-0.059,-0.104-0.067,-0.124-0.083,-0.128-0.087,-0.122-0.085,-0.110-0.077,-0.386-0.151,-0.136-0.046,0.666 0.098,0.045-0.052,0.008-0.040,-0.016-0.029,-0.031-0.020,-0.037-0.013,-0.039-0.007,-0.573 0.017,1.240-0.023,0.197 0.001,-0.001 0.003,-0.121 0.004,-1.206 0.016,0.007 0.000,1.329-0.010,-0.014 0.003,-0.121 0.003,-0.179 0.002,-0.201 0.002,-0.199 0.001,-0.727 0.001,0.922-0.000,0.043 0.001,-0.060 0.000,-0.120 0.000,-0.147 0.000,-0.152-0.000,-0.143-0.000,-0.125-0.000,-0.104-0.000,-0.083-0.000,-0.063-0.000,-0.045-0.000,-0.031-0.000,-0.019-0.000,-0.010-0.000,-0.004-0.000,0.085 0.000,0.130-0.000,0.085 0.000,0.083 0.000,0.067 0.000,0.052 0.000,0.038 0.000,0.085 0.006,-0.008 0.009,-0.053 0.010,-0.077 0.010,-0.085 0.009,-0.082 0.008,-0.074 0.006,-0.063 0.005,-0.050 0.004,-0.039 0.003,-0.028 0.002,-0.019 0.001,-0.012 0.000,-0.007 0.000,0.004-0.005,0.009-0.010,0.012-0.011,0.013-0.011,0.012-0.010,0.010-0.008,0.009-0.007,0.007-0.005,0.005-0.004,0.004-0.003,0.002-0.002,0.001-0.001,0.001-0.000,0.000-0.000,-0.021 0.001,0.055 0.000,0.141-0.000,0.061 0.000,0.042 0.000,0.027 0.000,0.015 0.000,0.072 0.000,-0.035 0.000,-0.047 0.000,-0.051 0.000,-0.049 0.000,-0.054 0.000,-0.015 0.000,-0.006 0.000,-0.000 0.000,0.004 0.000,0.006 0.000,-0.005 0.000,0.002-0.000,0.001 0.000,0.001 0.000,0.000-0.000,-0.000 0.000,-0.000 0.000,0.009 0.000,-0.017 0.000,-0.019 0.000,-0.020 0.000,-0.018 0.000,-0.016 0.000,-0.108 0.000,0.308 0.000,0.059 0.000,0.009 0.000,-0.022 0.000,-0.039 0.000,-0.046 0.000,-0.295 0.000,0.009 0.000,0.517 0.000,0.105 0.000,0.034 0.000,-0.014 0.000,-0.045 0.000,0.121 0.000,-0.005 0.000,-0.056 0.000,-0.084 0.000,-0.095 0.000,-0.095 0.000,-0.087 0.000,-0.076 0.000,-0.063 0.000,-0.012 0.000,0.028 0.000,0.048 0.000,0.057 0.000,0.059 0.000,0.056 0.000,-0.379 0.000,0.496 0.000,0.020 0.000,-0.020 0.000,-0.044 0.000,-0.056 0.000,-0.304 0.000,-0.093 0.000,0.517 0.000,-0.002 0.000,-0.047 0.000,-0.070 0.000,-0.077 0.000,-0.075 0.000,-0.067 0.000,-0.056 0.000,-0.044 0.000,-0.033 0.000,-0.024 0.000,-0.016 0.000,-0.010 0.000,-0.005 0.000,-0.002 0.000,0.000 0.000,0.002 0.000,0.002 0.000,0.002 0.000,0.003 0.000,0.022 0.000,0.026 0.000,0.026 0.000,0.025 0.000,0.022 0.000,0.019 0.000,0.049 0.000,0.007 0.000,0.000 0.000,-0.004 0.000,-0.034-0.016,-0.007-0.026,-0.007-0.030,-0.006-0.030,-0.005-0.028,-0.004-0.025,-0.003-0.021,-0.002-0.017,-0.002-0.013,-0.170 0.164,0.430-0.160,0.107 0.022,0.034 0.028,-0.014 0.029,-0.044 0.028,-0.059 0.025,-0.051 0.021,-0.053 0.017,-0.046 0.013,-0.037 0.010,-0.032 0.007,-0.024 0.004,-0.018 0.002,-0.013 0.001,-0.009 0.000,-0.006-0.000,-0.003-0.001,-0.001-0.001,0.000-0.001,-0.166-0.003,0.364 0.002,0.081-0.001,0.026-0.001,-0.010-0.000,-0.031-0.000,-0.041-0.000,-0.044-0.000,-0.041-0.000,-0.036-0.000,-0.018 0.000,-0.009 0.000,-0.001 0.000,0.003 0.000,0.006 0.000,0.007 0.000,-0.027 0.000,-0.028 0.000,-0.033 0.000,-0.033 0.000,-0.031 0.000,-0.026 0.000,-0.022 0.000,-0.017 0.000,-0.013 0.000,-0.009 0.000,-0.006 0.000,-0.004 0.000,-0.002 0.000,-0.001 0.000,0.000 0.000,0.001 0.000,0.001 0.000,-0.001 0.000,-0.005 0.000,-0.006 0.000,-0.006 0.000,-0.006 0.000,-0.005 0.000,-0.004 0.000,-0.003 0.000,-0.002 0.000,-0.002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0.000,0.003 0.000,0.005 0.000,0.005 0.000,0.005 0.000,0.004 0.000,0.004 0.000,0.003 0.000,0.002 0.000,0.002 0.000,0.001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531.000 533.000,'0.022'0.000,"0.034"0.000,0.038 0.000,0.037 0.000,0.033 0.000,0.028 0.000,0.022 0.000,0.017 0.000,0.012 0.000,0.008 0.000,0.005 0.000,0.003 0.000,0.001 0.000,-0.000 0.000,-0.001 0.000,-0.001 0.000,0.023-0.012,0.042-0.019,0.047-0.021,0.046-0.021,0.042-0.019,0.035-0.016,0.029-0.013,-0.414 0.098,0.765-0.074,0.406 0.008,0.392 0.011,0.359 0.012,0.597 0.007,0.265 0.014,0.178 0.012,0.109 0.010,0.056 0.008,0.019 0.006,-0.007 0.005,-0.022 0.003,-0.027 0.002,-0.440 0.001,-0.497 0.001,-0.489-0.000,-0.443-0.000,-0.376-0.001,-0.303-0.001,-0.232-0.001,-0.169-0.000,-0.116-0.000,0.109-0.048,-0.027-0.008,0.821-0.233,0.323-0.081,0.175-0.027,0.067 0.010,-0.008 0.033,-0.056 0.046,-0.084 0.051,-0.190 0.057,-0.159 0.044,-0.165 0.039,-0.159 0.033,-0.145 0.027,-0.126 0.022,-0.055 0.009,-0.075 0.002,-0.045-0.005,-0.023-0.009,-0.007-0.011,0.003-0.011,0.009-0.010,0.013-0.009,0.014-0.007,0.013-0.006,-0.279 0.073,0.591-0.077,0.111 0.005,0.021 0.007,-0.036 0.008,-0.067 0.007,-0.079 0.006,-0.080 0.005,-0.073 0.004,-0.062 0.003,-0.050 0.002,-0.038 0.001,-0.028 0.001,-0.019 0.000,-0.012 0.000,-0.007-0.000,-0.003-0.000,-0.000-0.000,0.001-0.000,0.002-0.000,0.002-0.000,0.002-0.000,0.002-0.000,0.002-0.000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311.000 573.000,'0.012'0.004,"0.019"0.006,0.021 0.007,0.021 0.007,0.019 0.006,0.016 0.005,0.013 0.004,0.010 0.003,0.007 0.002,0.005 0.002,0.003 0.001,0.002 0.001,0.001 0.000,0.000 0.000,-0.000-0.000,-0.001-0.000,-0.001-0.000,-0.001-0.000,-0.001-0.000,-0.000-0.000,-0.000-0.000,-0.106-0.039,0.434 0.030,0.202-0.005,0.131-0.006,0.076-0.006,0.035-0.005,0.006-0.004,-0.725-0.010,0.312 0.025,1.755 0.195,0.483 0.068,0.211 0.015,0.027-0.018,-0.086-0.036,-0.147-0.044,-2.230-0.171,0.051-0.001,3.448 0.114,0.470-0.015,-0.005-0.007,-0.309-0.002,-0.481 0.002,-0.555 0.004,-2.532-0.106,-0.015-0.000,1.947 0.090,-0.367-0.014,-0.360-0.016,-0.330-0.016,-0.288-0.016,-0.240-0.014,-0.193-0.012,-0.603-0.023,1.103 0.011,0.293-0.007,0.142-0.005,0.034-0.004,-0.039-0.003,-0.083-0.001,-0.106-0.001,-1.153 0.003,2.484-0.004,0.522 0.000,0.156 0.001,-0.086 0.001,-0.232 0.001,-0.306 0.001,-0.329 0.001,-2.065 0.001,1.823-0.001,-0.185 0.000,-0.239 0.000,-0.257 0.000,-0.251 0.000,-0.230 0.000,-0.200 0.000,-0.749-0.000,1.055 0.000,0.151 0.000,0.070 0.000,0.012 0.000,-0.027 0.000,-0.050 0.000,-0.061-0.000,0.474 0.000,0.141 0.000,0.005-0.000,-0.078 0.000,-0.123 0.000,-0.141 0.000,-1.331 0.000,1.178 0.000,-0.174 0.000,-0.189 0.000,-0.182 0.000,-0.162 0.000,-0.137 0.000,-0.506 0.000,0.782 0.000,0.264 0.000,0.218 0.000,0.173 0.000,0.132 0.000,0.096 0.000,0.636 0.000,0.058 0.000,-0.145 0.000,-0.258 0.000,-0.306 0.000,-0.310 0.000,-1.192 0.000,0.014 0.000,1.571 0.000,0.084 0.000,-0.087 0.000,-0.188 0.000,-0.237 0.000,-0.248 0.000,-0.956 0.000,1.016 0.000,-0.053 0.000,-0.115 0.000,-0.146 0.000,-0.153 0.000,-0.146 0.000,-0.130 0.000,-0.402 0.000,0.140 0.000,0.630 0.000,0.080 0.000,-0.017 0.000,-0.075 0.000,-0.104 0.000,-0.114 0.000,-0.515 0.000,0.917 0.000,0.211 0.000,0.086 0.000,0.001 0.000,-0.053 0.000,-0.082 0.000,-0.939 0.000,1.893 0.000,0.515 0.000,0.255 0.000,0.067 0.000,-0.059 0.000,-0.138 0.000,-2.217 0.000,0.021 0.000,2.896 0.000,0.067 0.000,-0.195 0.000,-0.349 0.000,-0.422 0.000,-0.437 0.000,-1.748 0.000,1.452 0.000,-0.413 0.000,-0.365 0.000,-0.303 0.000,-0.238 0.000,-0.178 0.000,-0.301 0.000,0.010 0.000,0.652 0.000,0.308 0.000,0.267 0.000,0.222 0.000,0.177 0.000,0.135 0.000,-1.439 0.000,1.689 0.000,0.415 0.000,0.350 0.000,-2.104 0.000,3.502 0.000,0.493 0.000,0.214 0.000,0.013 0.000,-3.879 0.000,4.306 0.000,-0.566 0.000,-0.710 0.000,-0.744 0.000,-0.707 0.000,-0.628 0.000,-1.020 0.000,0.343 0.000,-0.394 0.000,-0.308 0.000,-0.228 0.000,-0.160 0.000,0.008 0.000,0.113 0.000,0.166 0.000,0.185 0.000,0.181 0.000,0.164 0.000,0.139 0.000,0.112 0.000,0.086 0.000,-1.152 0.000,1.730 0.000,0.136 0.000,-0.065 0.000,-0.180 0.000,-0.234 0.000,-0.246 0.000,-0.231 0.000,-0.201 0.000,-0.166 0.000,-0.129 0.000,0.039 0.000,-0.035 0.000,-0.078 0.000,-0.098 0.000,-0.101 0.000,-0.094 0.000,-0.082 0.000,-0.067 0.000,-0.052 0.000,-0.038 0.000,-0.027 0.000,-0.017 0.000,-0.010 0.000,-0.005 0.000,-0.001 0.000,0.001 0.000,0.002 0.000,0.003 0.000,0.003 0.000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773.000 504.000,'0.023'0.006,"0.035"0.009,0.040 0.010,0.040 0.010,0.037 0.009,0.032 0.008,0.026 0.007,0.021 0.005,0.015 0.004,0.011 0.003,0.007 0.002,0.004 0.001,0.002 0.001,0.001 0.000,-0.219-0.060,0.830 0.051,0.299-0.009,0.139-0.010,0.027-0.010,-0.046-0.009,-0.088-0.008,-0.108-0.006,-0.113-0.005,-0.107-0.004,-0.717-0.003,0.046-0.000,1.998 0.000,0.803-0.001,0.541-0.001,0.333-0.000,0.173-0.000,0.056 0.000,0.749-0.000,-0.371 0.000,-0.567 0.000,-0.635 0.000,-0.620 0.000,-0.555 0.000,-1.758 0.001,1.539-0.000,-0.182 0.000,-0.202 0.000,-0.198 0.000,-0.178 0.000,-0.151 0.000,0.195 0.000,0.126 0.000,0.053-0.000,0.003 0.000,-0.029 0.000,-0.046-0.000,-1.034-0.000,0.054 0.000,2.586 0.000,0.606 0.000,0.147-0.000,-0.158 0.000,-0.212 0.000,-0.282 0.000,-0.373 0.000,-0.407 0.000,-0.400 0.000,-0.368 0.000,-0.322 0.000,-0.174 0.000,-0.181 0.000,-0.149 0.000,-0.119 0.000,-0.090 0.000,-0.065 0.000,-0.044 0.000,-0.028 0.000,-0.015 0.000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318.000 574.000,'-0.030'0.010,"-0.047"0.016,-0.053 0.018,-0.053 0.018,-0.048 0.016,-0.042 0.014,-0.034 0.011,-0.027 0.009,-0.012 0.000,0.017-0.012,0.027-0.016,0.030-0.017,0.030-0.016,0.027-0.014,0.023-0.012,0.145-0.020,-0.135 0.003,-0.292 0.001,-0.184-0.002,-0.582-0.001,-0.200-0.003,-0.115-0.002,-0.050-0.001,-0.275-0.002,0.175-0.001,0.232 0.000,0.250 0.000,0.242 0.000,0.218 0.001,0.186 0.001,0.137-0.029,0.010-0.048,-0.027-0.057,-0.050-0.061,-0.009-0.080,-0.038-0.091,-0.017-0.079,-0.197-0.245,0.068 0.004,0.093 0.052,0.099 0.077,0.094 0.085,0.083 0.082,0.069 0.073,0.054 0.061,0.051 0.015,0.045-0.014,0.038-0.030,0.030-0.038,0.022-0.039,0.016-0.036,0.008 0.005,0.004-0.131,0.003-0.156,0.002-0.166,0.002-0.222,-0.000-0.002,-0.001 0.063,-0.001 0.101,-0.001 0.118,-0.001 0.122,-0.001 0.115,-0.003 0.431,0.161-0.700,0.111-0.135,0.073-0.051,0.043 0.006,0.021 0.044,0.005 0.065,-0.006 0.074,-0.324 0.648,0.431-0.693,0.005 0.080,-0.025 0.098,-0.041 0.102,-0.047 0.095,-0.231 0.307,-0.081 0.081,0.697-0.662,0.173-0.128,0.095-0.046,0.040 0.008,0.002 0.040,-0.022 0.057,-0.644 0.520,0.970-0.620,0.066 0.001,-0.058 0.076,-0.131 0.116,-0.075 0.125,-0.104 0.116,-0.118 0.103,-0.117 0.087,-0.108 0.070,-0.093 0.053,-0.076 0.039,-0.060 0.027,-0.045 0.017,-0.396 0.080,0.876-0.150,0.275-0.026,0.144 0.001,0.052 0.018,-0.008 0.027,-0.043 0.029,-1.125 0.099,1.729-0.231,0.203-0.066,-0.045-0.014,-0.194 0.019,-0.270 0.038,-0.294 0.046,-1.133 0.187,0.277-0.034,0.833-0.065,0.073 0.033,0.041 0.029,0.018 0.024,0.001 0.019,-0.011 0.015,0.346 0.012,0.026 0.009,-0.068 0.006,-0.122 0.003,-0.146 0.001,0.121 0.000,-0.055-0.001,-0.127-0.002,-0.160-0.002,-0.167-0.002,-0.157-0.001,-0.138-0.001,-0.114-0.001,-0.314-0.001,1.736 0.000,0.704-0.000,0.429-0.000,0.223-0.000,-2.815 0.000,0.883-0.000,3.152-0.000,0.364 0.000,-0.022 0.000,-0.271 0.000,-0.416 0.000,-0.481 0.000,-3.089 0.000,4.125-0.000,0.404 0.000,0.000 0.000,-0.262 0.000,-0.414 0.000,-0.485 0.000,-0.497 0.000,-1.286 0.000,-1.564 0.000,4.866 0.000,0.321 0.000,-0.179 0.000,-0.466 0.000,-0.597 0.000,-0.623 0.000,-3.371 0.000,4.167 0.012,0.131 0.018,-0.291 0.021,-0.527 0.020,-0.631 0.019,-0.643 0.016,-0.598 0.013,-1.960-0.096,-0.006-0.000,0.008-0.000,1.788 0.074,0.076-0.009,-0.018-0.012,-0.080-0.012,-0.116-0.012,-1.616-0.040,2.790 0.031,0.255-0.013,-0.011-0.011,-0.171-0.008,-0.252-0.006,-0.279-0.004,0.666-0.002,0.278-0.001,-0.094-0.000,-0.320 0.000,-0.437 0.000,-0.476 0.000,-1.958 0.002,1.763-0.002,-0.096 0.000,-0.131 0.000,-0.145 0.000,-0.144 0.000,-0.133 0.000,-0.117 0.000,-1.095 0.000,2.765 0.000,0.848 0.000,0.415 0.000,0.100 0.000,-0.115 0.000,-0.250 0.000,-3.233-0.000,0.041 0.000,4.715 0.000,0.262 0.000,-0.202-0.000,-0.485 0.000,-0.630 0.000,-0.676 0.000,-0.656-0.000,-0.595 0.000,-0.512 0.000,-1.738 0.000,-0.008 0.000,1.477 0.000,-0.277 0.000,-0.290 0.000,-0.277 0.000,-0.247 0.000,-0.209 0.000,-0.169 0.000,-0.131 0.000,-0.096 0.000,-0.052 0.007,-0.026 0.011,-0.003 0.013,0.011 0.013,0.019 0.012,0.022 0.010,0.023 0.008,0.021 0.006,0.018 0.005,0.015 0.003,0.012 0.002,-0.204-0.072,0.005 0.005,0.366 0.226,0.090 0.061,0.049 0.016,0.020-0.014,-0.001-0.032,-0.463-0.221,0.523 0.366,-0.016 0.051,-0.046 0.007,-0.061-0.020,-0.066-0.036,-0.064-0.043,-0.309-0.313,0.378 0.237,0.025-0.041,-0.008-0.037,-0.030-0.031,-0.042-0.026,-0.046-0.020,-0.046-0.015,-0.043-0.011,-0.016 0.041,-0.044 0.044,-0.036 0.052,-0.028 0.052,-0.021 0.048,-0.014 0.041,-0.009 0.033,-0.005 0.025,-0.003 0.018,-0.001 0.013,-0.073-0.404,0.023 0.576,-0.069 0.193,-0.077 0.187,-0.076 0.167,-0.069 0.141,-0.058 0.113,-0.047 0.086,-0.036 0.063,-0.027 0.043,0.339-1.343,-0.005 0.007,-0.433 1.380,-0.029-0.026,0.020-0.125,0.050-0.181,0.066-0.205,0.072-0.206,0.070-0.192,0.065-0.170,0.166-0.476,-0.108 0.517,0.053-0.056,0.041-0.076,0.030-0.082,0.020-0.079,0.013-0.070,0.007-0.059,0.003-0.047,0.000-0.035,-0.002-0.026,-0.002-0.017,-0.003-0.013,-0.003-0.011,-0.003-0.008,-0.002-0.006,-0.002-0.004,-0.001-0.002,-0.001-0.001,-0.001-0.000,-0.000 0.000,-0.000 0.001,-0.000 0.001,-0.000 0.001,0.000 0.001,0.000 0.000,0.000 0.000,0.000 0.000,0.000 0.000,0.000 0.000,0.000 0.000,0.000 0.000,0.000 0.000,0.000 0.000,0.000 0.000,0.000 0.000,0.000 0.000,0.000-0.000,0.000 0.000,0.000 0.000,0.000 0.000,0.000 0.000,0.000-0.000,0.000 0.000,0.000 0.000,0.000 0.000,0.000 0.000,0.000 0.000,0.000 0.000,0.000 0.000,0.000 0.000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540.000 658.000,'0.013'-0.008,"0.019"-0.013,0.021-0.014,0.021-0.014,0.019-0.013,0.016-0.010,0.013-0.008,0.010-0.006,0.007-0.005,0.005-0.003,0.003-0.002,0.002-0.001,0.001-0.000,0.000 0.000,-0.000 0.000,-0.001 0.000,-0.001 0.000,-0.001 0.000,-0.001 0.000,-0.000 0.000,-0.000 0.000,0.173-0.009,0.292-0.028,0.338-0.033,-0.737 0.126,1.601-0.356,0.396-0.095,0.190-0.033,0.048 0.008,-0.043 0.032,-0.068 0.077,0.088 0.067,0.114 0.069,0.121 0.065,0.116 0.057,0.104 0.047,-2.302 0.084,2.772-0.039,0.168 0.026,-0.041 0.019,-0.171 0.013,-0.242 0.008,-0.270 0.005,-1.699-0.008,1.723 0.012,-0.289-0.001,-0.325-0.002,-0.318-0.002,-0.286-0.003,-0.240-0.002,-1.109-0.006,1.148-0.026,-0.042-0.047,-0.086-0.052,-0.106-0.050,-0.108-0.044,-0.100-0.037,0.240 0.012,0.090 0.020,-0.038 0.030,-0.115 0.035,-0.153 0.034,-0.164 0.031,-0.158 0.027,-0.141 0.022</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709.000 655.000,'0.037'0.000,"0.057"0.000,0.064 0.000,0.064 0.000,0.058 0.000,0.049 0.000,0.040 0.000,0.031 0.000,0.023 0.000,-0.295 0.000,2.195 0.000,0.898 0.000,0.351 0.000,-0.019 0.000,-0.250 0.000,-0.375 0.000,-0.424 0.000,-0.421 0.000,-0.385 0.000,-0.333 0.000,-0.274 0.000,-0.792 0.000,3.638 0.000,2.019 0.000,1.564 0.000,1.161 0.000,1.784 0.000,-0.520 0.000,-1.037 0.000,-1.257 0.000,-1.278 0.000,-1.177 0.000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1356.000 371.000,'-0.013'0.013,"-0.020"0.020,-0.023 0.023,-0.022 0.022,-0.020 0.020,-0.018 0.018,-0.014 0.014,-0.011 0.011,-0.008 0.008,-0.006 0.006,-0.004 0.004,-0.002 0.002,-0.001 0.001,-0.000 0.000,0.000-0.000,0.001-0.001,0.001-0.001,0.001-0.001,0.001-0.001,-0.002 0.016,-0.000 0.022,-0.001 0.025,-0.001 0.025,-0.001 0.022,-0.000 0.019,0.135-0.226,-0.375 0.844,-0.150 0.361,-0.077 0.192,-0.025 0.072,0.010-0.010,0.031-0.060,0.491-1.142,-0.722 2.299,-0.110 0.523,-0.047 0.200,-0.003-0.019,0.025-0.155,0.041-0.228,0.760-2.367,-0.378 1.182,-0.472 1.379,0.039-0.265,0.075-0.391,0.090-0.434,0.092-0.423,0.456-1.037,-0.323 0.486,-0.034-0.116,-0.025-0.128,-0.224 0.027,0.007-0.205,0.026-0.179,0.037-0.149,0.040-0.119,0.618-0.160,-0.836 0.139,-0.077-0.020,0.011-0.025,0.067-0.025,0.095-0.023,0.133-0.022,0.136-0.019,0.127-0.015,0.112-0.012,0.094-0.009,0.075-0.006,0.057-0.004,0.042-0.002,0.029-0.001,0.018-0.000,0.030 0.011,0.041 0.018,0.040 0.021,0.037 0.020,0.031 0.018,0.025 0.015,0.019 0.012,0.014 0.009,0.009 0.007,0.006 0.004,0.003 0.003,0.001 0.001,0.000 0.001,-0.001 0.000,-0.001-0.000,-0.001-0.001,-0.001-0.001,-0.001-0.001,-0.001-0.001,-0.001-0.000,-0.001-0.000,-0.000-0.000,-0.000-0.000,0.119 0.200,0.029 0.044,0.060 0.058,0.048 0.031,0.037 0.010,0.249 0.491,0.038 0.172,-0.014 0.044,-0.044-0.037,-0.058-0.084,-0.062-0.105,-0.059-0.108,-0.052-0.101,-0.043-0.088,-0.276-0.373,0.082 0.644,-0.029 0.432,0.038 1.392,-0.061 0.229,-0.052-0.067,-0.043-0.244,-0.033-0.332,-0.025-0.359,-0.020-1.612,0.001 1.455,-0.010-0.103,-0.006-0.147,-0.003-0.164,-0.001-0.163,0.000-0.150,0.001-0.131,0.002-0.109,0.076 0.120,0.043 0.036,0.020-0.020,0.003-0.054,-0.008-0.072,-0.014-0.079,-0.017-0.077,-0.012 0.149,-0.020 0.082,-0.018 0.077,-0.014 0.067,-0.015-0.878,0.273 1.128,0.111 0.055,0.036-0.068,-0.012-0.140,-0.042-0.173,-0.057-0.179,-0.062-0.169,-0.060-0.149,-0.053 0.049,-0.045 0.005,-0.036-0.023,-0.028-0.038,-0.021 0.027,-0.014-0.017,-0.009-0.042,-0.005-0.054,-0.002-0.058,-0.000-0.055,0.001-0.049,0.002-0.041,0.009-0.162,-0.006 0.531,0.002 0.170,0.002 0.065,0.001-0.006,0.001-0.052,0.001-0.077,0.001-0.044,0.001-0.098,0.000-0.090,0.000-0.077,0.000-0.062,-0.000-0.183,0.000 0.307,-0.000 0.054,0.000 0.022,0.000-0.001,-0.000-0.015,0.000-0.022,-0.000 0.056,0.000-0.021,0.000-0.053,-0.000-0.068,0.000-0.071,0.000-0.067,0.000-0.059,0.000-0.049,0.000-0.038,0.000-0.029,0.000-0.020,0.000-0.013,0.000-0.008,0.000-0.004,0.000-0.001,0.000 0.000,0.000 0.002,0.000 0.002,0.000 0.002,0.000 0.002,0.000 0.002,0.000 0.002,0.000 0.013,0.000 0.025,0.000 0.028,0.000 0.029,0.000 0.027,0.000 0.023,0.000 0.020,0.000 0.016,0.093 0.105,0.055 0.030,0.027-0.007,0.007-0.028,-0.005-0.039,-0.012-0.042,-0.016-0.040,-0.016-0.036,-0.015-0.030,-0.013-0.024,-0.011-0.018,-0.009-0.013,-0.006-0.009,-0.005-0.005,0.001 0.175,0.004 0.095,0.005 0.038,0.005 0.000,0.005-0.023,0.005-0.035,0.004-0.039,0.003-0.038,0.002-0.035,-0.034-0.123,0.296 0.134,0.150 0.003,0.109-0.012,0.107-0.006,-0.018-0.032,-0.058-0.033,-0.079-0.031,-0.086-0.028,-0.084-0.024,-0.076-0.019,-0.065-0.015,-0.053-0.011,-0.170-0.005,0.363 0.074,0.128 0.032,0.081 0.013,0.044 0.000,0.018-0.008,-0.001-0.013,-0.537-0.082,0.633 0.062,0.017-0.016,-0.032-0.015,-0.062-0.013,-0.077-0.011,-0.081-0.009,-0.429-0.014,0.414 0.016,-0.057 0.011,-0.071 0.015,-0.075 0.017,-0.072 0.017,-0.064 0.015,-0.055 0.013,-0.011-0.008,0.030-0.006,0.048-0.010,0.057-0.012,0.060-0.012,0.085-0.007,0.003-0.014,-0.020-0.012,-0.032-0.010,-0.037-0.007,-0.037-0.005,-0.034-0.004,-0.012-0.002,0.000-0.001,0.009-0.001,0.013 0.000,0.015 0.000,0.015 0.000,0.008 0.000,-0.011 0.001,-0.017 0.000,-0.019 0.000,-0.018 0.000,-0.016 0.000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1399.000 527.000,'0.050'0.000,"0.076"0.000,0.085 0.000,0.083 0.000,0.075 0.000,0.063 0.000,0.051 0.000,-0.379-0.003,0.031-0.006,1.264-0.153,0.508-0.068,0.312-0.029,0.162-0.001,0.053 0.017,0.015 0.025,-0.060 0.034,-0.086 0.035,-0.097 0.033,-0.097 0.030,-0.090 0.025,-0.080 0.021,-1.538 0.034,1.632-0.015,-0.088 0.012,-0.158 0.009,-0.192 0.006,-0.199 0.003,-0.189 0.002,-0.169 0.000,-0.144-0.000,-0.117-0.001,-0.032-0.001,-0.019-0.001,0.010-0.001,0.027-0.001,0.036-0.001,0.039-0.001,0.037-0.001,0.033-0.000,0.028-0.000,0.023-0.000,-0.756 0.000,0.031 0.000,1.782-0.000,0.438-0.000,0.164 0.000,-0.022 0.000,-0.137 0.000,-0.199 0.000,-0.223 0.000,-0.221 0.000,-0.201 0.000,-0.277 0.000,-0.255 0.000,-0.220 0.000,-0.180 0.000,-0.140 0.000,-0.138 0.000,-0.066 0.000,-0.047 0.000,-0.031 0.000,-0.018 0.000,-0.009 0.000,-0.002 0.000,0.062-0.012,0.087-0.019,0.101-0.022,0.103-0.023,0.096-0.021,0.085-0.019,0.261-0.003,0.133 0.007,0.042 0.013,-0.020 0.015,-0.058 0.016,-0.078 0.015,-0.085 0.014,0.062 0.011,0.013 0.010,0.005 0.008,-0.000 0.006,-0.004 0.004,-0.026 0.003,-0.054 0.001,-0.061 0.001,-0.060 0.000,-0.055-0.000,-0.047-0.000,-0.038-0.001,-0.030-0.001,-0.527-0.002,0.025 0.000,0.026 0.000,1.411 0.001,0.338-0.000,0.123-0.000,-0.025-0.000,-0.117-0.000,-0.167-0.000,-0.068-0.000,-0.172-0.000,-0.149 0.000,-0.123 0.000,-0.096 0.000,-0.072 0.000,-0.862 0.000,1.490-0.000,0.342 0.000,0.202 0.000,0.100 0.000,0.029 0.000,-0.016 0.000,-1.931 0.000,1.840 0.000,-0.165 0.000,-0.263 0.000,-0.303 0.000,-0.304 0.000,-0.280 0.000,-0.242 0.000,-0.199 0.000,-0.156 0.000,-0.117 0.000,-0.083 0.000,-0.055 0.000,-0.033 0.000,-0.017 0.000,-0.006 0.000,0.002 0.000,0.007 0.000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890.000 791.000,'0.034'-0.011,"0.054"-0.018,0.064-0.021,0.066-0.022,0.062-0.021,0.056-0.018,0.018 0.004,0.037 0.004,-0.295 0.081,0.624-0.079,0.144 0.015,0.070 0.016,0.018 0.016,-0.016 0.014,-0.037 0.012,-0.048 0.010,-0.030 0.008,-0.054 0.006,-0.049 0.004,-0.042 0.003,-0.035 0.002,-0.027 0.001,-0.021 0.000,-0.454-0.003,0.046-0.000,2.259 0.003,0.957-0.000,0.570-0.001,0.284-0.001,0.084-0.001,-0.047-0.000,-3.468-0.001,3.773 0.000,0.074-0.000,-0.192-0.000,-0.347-0.000,-0.421-0.000,-0.438-0.000,-0.416-0.000,-2.272 0.000,0.034 0.000,4.136-0.000,0.838 0.000,0.453 0.000,0.181 0.000,-3.927 0.000,3.723 0.000,-0.311 0.000,-0.552 0.000,-0.660 0.000,-0.677 0.000,-0.635 0.000,-0.559 0.000,-2.114 0.000,2.268 0.000,0.318 0.000,0.296 0.000,0.262 0.000,0.222 0.000,-2.130 0.000,3.771 0.000,0.260 0.000,-0.128 0.000,-0.357 0.000,-0.468 0.000,-0.497 0.000,-3.503 0.000,0.044 0.000,4.528 0.000,0.371 0.000,-0.089 0.000,-0.377 0.000,-0.534 0.000,-0.595 0.000,-3.358 0.000,-0.011 0.000,3.101 0.000,-0.389 0.000,-0.442 0.000,-0.441 0.000,-0.405 0.000,-0.351 0.000,-0.259 0.000,-0.279 0.000,-0.221 0.000,-0.167 0.000,-0.120 0.000,-0.080 0.000,-0.049 0.000,-0.026 0.000,1.329 0.000,0.784 0.000,0.331 0.000,0.012 0.000,-0.196 0.000,-0.318 0.000,-2.090 0.000,1.775 0.000,-0.367 0.000,-0.359 0.000,-0.328 0.000,-0.283 0.000,-0.234 0.000,-0.185 0.000,-0.140 0.000,-0.324 0.000,0.411 0.000,0.077 0.000,0.068 0.000,0.058 0.000,0.047 0.000,0.037 0.000,-0.623 0.000,0.636 0.000,-0.016 0.000,-0.050 0.000,-0.068 0.000,-0.076 0.000,-0.463 0.000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687.000 231.000,'0.036'0.000,"0.056"0.000,0.064 0.000,0.063 0.000,0.059 0.000,0.051 0.000,0.042 0.000,0.033 0.000,0.025 0.000,0.018 0.000,0.012 0.000,0.270 0.000,0.221 0.000,0.149 0.000,0.091 0.000,0.093 0.000,0.051 0.000,0.033 0.000,0.019 0.000,0.009 0.000,0.002 0.000,-1.079 0.000,2.140 0.011,0.485 0.017,0.232 0.020,0.055 0.020,-0.061 0.018,-0.130 0.016,-0.162 0.013,-2.282-0.087,4.372 0.431,1.115 0.207,0.468 0.120,0.020 0.056,-2.426-0.293,-2.710-0.358,7.610 1.012,0.387 0.021,-0.313-0.088,-0.721-0.148,-0.914-0.173,-0.959-0.174,-0.907-0.161,-3.414-0.318,6.500 0.124,1.573-0.097,0.418-0.076,-0.351-0.057,-0.818-0.041,-1.057-0.027,-1.132-0.017,-1.096-0.009,-0.253 0.144,-0.505 0.085,-0.628 0.040,-0.661 0.008,-0.634-0.012,-0.570-0.025,-1.722-0.127,1.952 0.070,0.191-0.026,0.060-0.025,-0.032-0.023,0.286-0.014,-0.486-0.021,-0.559-0.016,-0.559-0.012,-0.513-0.008,-0.442-0.005,-0.362-0.003,-0.283-0.001,-0.211-0.000,-0.148 0.001,-0.098 0.001</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559.000 780.000,'0.027'0.000,"0.042"0.000,0.047 0.000,0.047 0.000,0.043 0.000,0.037 0.000,0.030 0.000,0.024 0.000,0.018 0.000,0.012 0.000,0.008 0.000,0.005 0.000,-0.075 0.000,0.332 0.000,0.165 0.000,0.137 0.000,0.111 0.000,0.086 0.000,0.227 0.000,0.078 0.000,0.057 0.000,0.039 0.000,0.025 0.000,0.014 0.000,0.006 0.000,0.000 0.000,0.062 0.000,-0.082 0.000,-0.158 0.000,-0.194 0.000,-0.201 0.000,-0.189 0.000,-0.625 0.000,1.293 0.000,0.360 0.000,0.153 0.000,0.010 0.000,-0.081 0.000,-0.131 0.000,-0.153 0.000,-1.280 0.000,2.935 0.000,0.938 0.000,0.494 0.000,0.178 0.000,-0.032 0.000,-0.160 0.000,-0.226 0.000,-0.064 0.087,0.282 0.078,0.109 0.067,-0.013 0.055,-0.094 0.044,1.127 0.077,-0.382-0.029,-0.708-0.051,-0.841-0.060,-0.847-0.060,-0.775-0.055,-0.662-0.047,-0.535-0.038,-0.411-0.029,-0.299-0.021,-0.205-0.014,-0.130-0.009,-0.073-0.005,-0.032-0.002,0.004 0.000,0.020 0.001,0.030 0.001,0.034 0.002,0.033 0.002,0.030 0.002,0.025 0.001,0.020 0.001,0.016 0.001,0.011 0.001,0.008 0.000,0.005 0.000,0.003 0.000,0.001 0.000,0.000 0.000,-0.001 0.000,-0.001-0.000,-0.001-0.000,-0.001-0.000,-0.001-0.000,-0.001 0.000,-0.001-0.000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791.000 881.000,'0.037'-0.012,"0.057"-0.019,0.064-0.021,0.062-0.021,0.056-0.019,0.047-0.016,0.038-0.013,-0.076 0.065,1.572-0.188,0.647-0.060,0.326-0.035,0.102-0.017,-0.044-0.004,-0.128 0.004,-0.169 0.008,-2.101 0.281,2.428-0.338,0.132-0.035,-0.039-0.014,-0.143 0.001,-0.197 0.010,-0.216 0.015,-1.329 0.268,2.327-0.172,0.413 0.048,0.112 0.050,-0.095 0.048,-0.227 0.044,-0.299 0.038,-2.632 0.082,2.880-0.046,-0.121 0.026,-0.261 0.020,-0.335 0.014,-0.359 0.010,-0.351 0.006,0.015 0.005,-0.255 0.001,-0.285-0.001,-0.281-0.002,-0.256-0.002,-0.219-0.002,-0.178-0.002,-0.139-0.002,-0.461-0.004,0.024-0.000,1.190 0.002,0.311-0.001,0.102-0.001,-0.038-0.001,-0.124-0.000,-0.168-0.000,-0.182-0.000,-0.994 0.000,0.012-0.000,0.013 0.000,1.296-0.000,0.116 0.000,-0.011 0.000,-0.093 0.000,-0.140 0.000,-0.166 0.000,-0.197 0.000,-0.192 0.000,-0.176 0.000,-0.153 0.000,-0.128 0.000,-0.102 0.000,-0.246 0.000,0.775 0.000,0.226 0.000,0.057 0.000,-0.053 0.000,-0.115 0.000,-0.145 0.000,-0.150 0.000,-0.141 0.000,-0.124 0.000,-0.103 0.000,-0.081 0.000,-0.061 0.000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435.000 857.000,'0.044'0.000,"0.069"0.000,0.081 0.000,0.083 0.000,0.078 0.000,0.070 0.000,0.059 0.000,0.048 0.000,0.491 0.000,0.478 0.000,-1.132 0.000,2.457 0.000,0.618 0.000,0.338 0.000,0.143 0.000,-0.184 0.000,-0.307 0.000,-0.361 0.000,-0.366 0.000,-0.341 0.000,-0.299 0.000,-1.648 0.000,2.124 0.000,0.054 0.000,-0.157 0.000,-0.277 0.000,-0.331 0.000,-0.339 0.000,-1.206 0.000,1.106 0.000,0.036 0.000,0.018 0.000,0.341 0.000,0.222 0.000,0.145 0.000,0.085 0.000,0.135 0.000,-0.044 0.000,-0.080 0.000,-0.097 0.000,-0.101 0.000,-0.096 0.000,-0.086 0.000,-0.073 0.000,-1.341 0.000,5.414 0.000,2.223 0.000,-6.558 0.006,8.659 0.191,0.319 0.082,-0.581 0.025,-1.072-0.012,-1.273-0.033,-1.282-0.043,-5.178-0.178,4.334 0.113,-0.117-0.035,-0.075-0.031,0.162-0.023,-0.541-0.025,-0.599-0.018,-0.581-0.013,-0.518-0.008,-0.434-0.005,0.913 0.306,0.585 0.185,0.171 0.095,-0.106 0.031,-0.275-0.013,-0.364-0.040,-0.420-0.067,-0.498-0.079,-0.512-0.081,-0.483-0.076,-0.429-0.067,-0.363-0.057,-0.294-0.046,-0.166-0.035,-0.094-0.028,-0.027-0.019,0.017-0.012,0.044-0.007,0.057-0.003,0.172 0.157,0.074 0.088,0.006 0.037,-0.037 0.003,-0.061-0.019,-0.071-0.031,-0.072-0.037,-0.067-0.037,-0.059-0.034,-0.049-0.030,-0.039-0.025,-0.029-0.020,-0.029-0.015,-0.013-0.010,-0.008-0.007,-0.004-0.005,-0.001-0.003,0.001-0.001,0.002-0.000,0.003 0.001,0.035 0.018,0.021 0.027,0.022 0.031,0.021 0.030,0.018 0.027,-0.213-0.078</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364.000 947.000,'0.013'0.000,"0.020"0.000,0.023 0.000,0.023 0.000,0.021 0.000,0.018 0.000,0.014 0.000,0.011 0.000,0.008 0.000,0.006 0.000,0.004 0.000,0.002 0.000,0.001 0.000,0.000 0.000,-0.000 0.000,-0.001 0.000,-0.001 0.000,-0.001 0.000,-0.001 0.000,0.030 0.000,0.044 0.000,0.049 0.000,0.049 0.000,0.044 0.000,0.038 0.000,0.030 0.000,0.023 0.000,-0.379 0.000,0.119 0.000,0.583 0.000,0.149 0.000,0.083 0.000,0.035 0.000,0.003 0.000,-0.017 0.000,-0.631 0.000,0.656 0.000,0.171 0.000,0.160 0.000,-1.061 0.000,1.892 0.000,0.086 0.000,-0.127 0.000,-0.248 0.000,-0.301 0.000,-0.309 0.000,-0.625 0.000,0.313 0.000,-0.146 0.000,-0.147 0.000,-0.138 0.000,-0.122 0.000,-0.103 0.000,-0.083 0.000,-0.065 0.000,-0.162 0.000,0.012 0.000,0.656 0.000,0.269 0.000,0.178 0.000,0.107 0.000,0.055 0.000,0.017 0.000,-0.007 0.000,-0.022 0.000,-0.763 0.000,-0.265 0.006,1.682 0.185,0.164 0.081,0.002 0.026,-0.096-0.010,-0.148-0.031,-0.173-0.043,-0.138-0.042,-0.120-0.041,-0.099-0.036,-0.077-0.030,-0.058-0.024,-0.717-0.028,1.130 0.005,0.237-0.011,0.140-0.007,0.067-0.005,0.015-0.003,-0.019-0.001,-0.039 0.000,-0.200 0.001,-0.027 0.001,-0.019 0.001,-0.013 0.001,-0.008 0.001,0.184 0.001,-0.229 0.001,-0.265 0.001,-0.264 0.001,-0.240 0.000,-0.205 0.000,-0.166 0.000,-0.084 0.000,0.031 0.000,0.072 0.000,0.093 0.000,-0.560-0.000,0.749 0.000,0.004-0.000,-0.055-0.000,-0.086 0.000,-0.097-0.000,-0.095 0.000,-0.085 0.000,-0.072-0.000,-0.326 0.000,0.011 0.000,0.739 0.000,0.205 0.000,0.101 0.000,0.028 0.000,-0.020 0.000,-0.048 0.000,-0.061 0.000,0.532 0.015,0.246 0.023,0.076 0.025,-0.033 0.024,-0.096 0.022,-0.126 0.018,-1.341-0.104,1.173 0.101,-0.192-0.012,-0.212-0.017,-0.206-0.019,-0.184-0.018,-0.155-0.016,-0.123-0.013,-0.093-0.011,-0.067-0.008,-0.045-0.006,-0.028-0.004,1.181-0.002,0.706-0.001,0.345-0.001,0.091 0.000,-0.077 0.000,-0.177 0.000,-0.226 0.000,-0.240 0.001,-1.416 0.002,1.458-0.001,0.134 0.000,0.092 0.000,0.059 0.000,0.034 0.000,0.014 0.000,0.177 0.000,-0.110 0.000,-0.138 0.000,-0.144 0.000,-0.137 0.000,-0.122 0.000,-1.040-0.000,0.811 0.000,-0.001 0.000,0.014 0.000,0.023 0.000,0.028-0.000,0.029 0.000,-0.818 0.000,1.539 0.000,0.098 0.000,-0.067 0.000,-0.162 0.000,-0.208 0.000,-0.219 0.000,-1.383 0.000,1.192 0.000,-0.267 0.000,-0.271 0.000,-0.249 0.000,-0.213 0.000,-0.173 0.000,-0.132 0.000,-0.096 0.000,-0.066 0.000,-0.042 0.000,-0.023 0.000,-0.010 0.000,-0.001 0.000,0.004 0.000,0.007 0.000,0.008 0.000,0.008 0.000,0.007 0.000,0.006 0.000,0.005 0.000,0.004 0.000,0.003 0.000,0.002 0.000,0.001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0.000,0.031-0.018,0.061-0.031</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573.000 484.000,'0.042'0.000,"0.064"0.000,0.073 0.000,0.072 0.000,0.065 0.000,0.056 0.000,0.043-0.018,0.165-0.030,0.192-0.036,0.417-0.048,0.183-0.008,0.124 0.007,0.078 0.015,0.059 0.015,-0.084 0.022,-0.117 0.021,-0.127 0.018,-0.122 0.015,-0.108 0.011,-0.089 0.008,-0.070 0.006,-0.053 0.004,-0.037 0.002,-0.640-0.002,1.454 0.001,-0.035-0.001,-0.659-0.001,7.525 0.003,2.270-0.000,1.159-0.000,0.363-0.000,-9.796-0.002,11.439 0.002,-0.559-0.001,-1.164-0.001,-1.432-0.000,-1.471-0.000,-1.367-0.000,-1.185-0.000,-5.487-0.000,5.624-0.000,-0.157-0.000,-0.389-0.000,-0.499 0.000,-0.525 0.000,-0.497 0.000,-0.438 0.000,-0.365 0.000,-0.290 0.000,-2.986 0.000,3.785-0.000,0.656 0.000,0.729 0.019,-0.127 0.030,-0.357 0.033,-0.466 0.032,-0.491 0.029,-0.464 0.025,-0.407 0.020,-0.336 0.015,-0.264 0.011,-2.435-0.169,2.282 0.351,-0.300 0.055,-0.361-0.007,-0.366-0.044,-1.446-0.330,2.557 0.299,0.715-0.000,0.488 0.012,0.307 0.018,-3.594-0.318,3.871 0.524,-0.030 0.073,-0.338-0.007,-0.505-0.057,-0.571-0.083,-0.568-0.094,-0.522-0.093,-1.359-0.223,0.408 0.032,0.798 0.030,-0.088-0.060,-0.133-0.047,-0.152-0.036,-0.153-0.026,-0.143-0.018,-0.125-0.011,-0.105-0.006,-0.665 0.012,0.630 0.009,-0.038 0.037,-0.061 0.044,-0.073 0.046,-0.075 0.044,-0.071 0.040,-0.377-0.111,1.006 0.241,0.148 0.017,-0.011-0.019,-0.108-0.040,-0.160-0.049,-0.179-0.051,-0.175-0.048</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338.000 391.000,'0.023'0.000,"0.035"0.000,0.039 0.000,0.039 0.000,0.035 0.000,0.030 0.000,0.024 0.000,0.018 0.000,0.013 0.000,0.009 0.000,0.006 0.000,0.003 0.000,0.001 0.000,0.000 0.000,-0.001 0.000,-0.001 0.000,-0.001 0.000,-0.001 0.000,-0.001 0.000,-0.001 0.000,-0.001 0.000,-0.001 0.000,-0.000 0.000,-0.000 0.000,-0.000 0.000,-0.000 0.000,-0.000 0.000,0.000 0.000,0.000 0.000,0.000 0.000,0.041 0.000,0.054 0.000,0.060 0.000,0.058 0.000,0.052 0.000,0.043 0.000,0.266 0.000,0.160 0.000,0.071 0.000,0.010 0.000,-0.029 0.000,-0.050 0.000,0.660 0.000,0.400 0.000,0.142 0.000,-0.036 0.000,-0.150 0.000,-0.214 0.000,-1.080 0.000,1.169 0.000,-0.215 0.000,-0.264 0.000,-0.271 0.000,-0.251 0.000,-0.216 0.000,-0.183 0.000,-0.077 0.000,-0.043 0.000,-0.018 0.000,-0.001 0.000,0.010 0.000,-0.151 0.012,0.649 0.070,0.251 0.031,0.159 0.013,0.088 0.001,0.035-0.008,-0.002-0.013,-1.082-0.084,1.635 0.068,0.148-0.017,-0.042-0.016,-0.162-0.015,-0.229-0.012,-0.256-0.010,-0.256-0.008,-0.238-0.006,-0.169-0.004,-0.141-0.003,-0.098-0.002,-0.063-0.001,-0.036-0.000,-0.016 0.000,-0.310 0.004,0.381-0.003,-0.001 0.001,-0.026 0.001,-0.040 0.001,-0.045 0.001,-0.045 0.000,-0.041 0.000,-0.208 0.000,0.328-0.000,0.088 0.000,0.059 0.000,0.037 0.000,0.019 0.000,0.007 0.000,-0.468-0.000,0.007 0.000,0.682 0.000,0.053-0.000,-0.020 0.000,-0.064-0.000,-0.088 0.000,-0.097-0.000,-0.095-0.000,-0.393-0.000,0.796 0.000,0.140 0.000,0.019-0.000,-0.056 0.000,-0.096 0.000,-0.113 0.000,-0.113 0.000,0.009 0.000,0.014 0.000,-0.019 0.000,-0.038 0.000,-0.048 0.000,-0.050 0.000,0.124 0.000,0.039 0.000,-0.005 0.000,-0.033 0.000,-0.048 0.000,-0.053 0.000,-0.053 0.000,-0.048 0.000,-0.041 0.000,-0.034 0.000,-0.027 0.000,-0.020 0.000,0.029 0.000,0.059 0.000,0.049 0.000,0.040 0.000,0.031 0.000,0.153 0.000,-0.010 0.000,-0.058 0.000,-0.083 0.000,-0.092 0.000,-0.090 0.000,-0.081 0.000,-0.069 0.000,-0.056 0.000,-0.043 0.000,-0.032 0.000,-0.022 0.000,-0.014 0.000,-0.008 0.000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203.000 397.000,'0.026'-0.009,"0.040"-0.013,0.045-0.015,0.045-0.015,0.041-0.014,0.035-0.012,0.029-0.010,0.022-0.007,0.017-0.006,0.012-0.004,0.008-0.003,0.005-0.002,0.002-0.001,0.001-0.000,-0.000 0.000,-0.001 0.000,-0.001 0.000,-0.001 0.000,-0.001 0.000,0.140 0.011,0.232 0.013,0.267 0.014,0.268 0.014,0.248 0.013,0.217 0.012,0.180 0.010,0.143 0.008,-0.082 0.006,-0.020 0.004,-0.053 0.003,-0.071 0.002,-0.078 0.001,-0.077 0.000,-0.036 0.000,-0.008-0.000,0.012-0.000,0.023-0.000,0.029-0.000,0.031-0.000,-1.331-0.001,1.635 0.001,0.041-0.000,-0.068-0.000,-0.133-0.000,-0.250-0.000,-0.229-0.000,-0.233-0.000,-0.219-0.000,-0.195 0.000,-0.166-0.000,-0.136 0.000,-0.222 0.000,0.385-0.000,0.072 0.000,0.041 0.000,0.018 0.000,0.002 0.000,-0.008 0.000,-0.014 0.000,-0.534 0.000,0.721 0.000,0.137 0.000,0.078 0.000,0.033 0.000,0.098 0.000,-0.076 0.000,-0.103 0.000,-0.112 0.000,-0.110 0.000,-0.101 0.000,-0.087 0.000,-0.072 0.000,-0.057 0.000,-0.044 0.000,-0.341 0.000,0.848 0.000,0.335 0.000,0.224 0.000,0.136 0.000,-0.526 0.000,0.791 0.000,-0.134 0.000,-0.201 0.000,-0.227 0.000,-0.226 0.000,-0.208 0.000,-0.180 0.000,-0.598 0.000,0.521 0.000,-0.080 0.000,-0.074 0.000,-0.064 0.000,-0.053 0.000,-0.041 0.000,-0.031 0.000,0.085 0.000,-0.294 0.000,0.693 0.000,0.155 0.000,0.082 0.000,0.028 0.000,-0.008 0.000,-0.031 0.000,-0.043 0.000,-0.061 0.000,-0.128 0.000,-0.136 0.000,-0.130 0.000,-0.116 0.000,-0.098 0.000,-0.078 0.000,-0.060 0.000,-0.044 0.000,-0.030 0.000,-0.018 0.000,-0.012 0.000,-0.005 0.000,-0.001 0.000,0.002 0.000,0.004 0.000,0.004 0.000,0.004 0.000,0.004 0.000,0.003 0.000,0.003 0.000,0.002 0.000,0.002 0.000,0.001 0.000,0.001 0.000,0.000 0.000,0.000 0.000,0.000 0.000,-0.000 0.000,-0.000 0.000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309.000 432.000,'0.019'0.000,"0.028"0.000,0.032 0.000,0.031 0.000,0.028 0.000,0.024 0.000,0.019 0.000,0.015 0.000,0.011 0.000,0.007 0.000,0.005 0.000,0.003 0.000,0.001 0.000,0.000 0.000,-0.001 0.000,-0.001 0.000,-0.001 0.000,-0.001 0.000,-0.001 0.000,-0.001 0.000,-0.001 0.000,-0.000 0.000,-0.000 0.000,-0.000 0.000,-0.000 0.000,-0.000 0.000,-0.000 0.000,0.000 0.000,0.000 0.000,0.000 0.000,0.000 0.000,0.000 0.000,0.000 0.000,0.000 0.000,0.000 0.000,0.000 0.000,0.000 0.000,0.085 0.000,0.185 0.000,0.220 0.000,0.344 0.000,0.174 0.000,0.116 0.000,0.071 0.000,0.037 0.000,0.013 0.000,0.436 0.000,0.223 0.000,0.102 0.000,0.019 0.000,-1.823 0.000,1.879 0.000,1.259 0.000,0.338 0.000,0.092 0.000,-0.073 0.000,-0.173 0.000,-2.984 0.000,3.483 0.000,-0.105 0.000,-0.311 0.000,-0.413 0.000,-0.443 0.000,-0.424 0.000,-0.378 0.000,-1.747 0.000,1.990 0.000,0.198 0.000,-0.005 0.000,-0.141 0.000,-0.222 0.000,-1.751 0.000,0.017 0.000,2.355 0.000,0.111 0.000,-0.084 0.000,-0.204 0.000,-0.268 0.000,-0.290 0.000,-0.285 0.000,-0.261 0.000,-0.813 0.000,1.678 0.000,0.276 0.000,0.050 0.000,-0.101 0.000,-0.192 0.000,-0.238 0.000,-1.781 0.000,1.650 0.000,-0.136 0.000,-0.195 0.000,-0.052-0.016,-0.249-0.025,-0.226-0.028,-0.193-0.028,-0.157-0.026,-0.509 0.051,0.975-0.275,0.201-0.091,0.099-0.041,0.028-0.007,-1.370 0.395,1.428-0.355,-0.124 0.063,-0.203 0.071,-0.235 0.070,-0.235 0.063,-0.216 0.054,-0.185 0.044,-0.151 0.034,-0.118 0.025,-0.083 0.013,-0.055 0.004,-0.033-0.001,-0.017-0.005,-0.005-0.006,0.002-0.007,0.007-0.007,0.009-0.006,0.009-0.005,0.009-0.004,0.008-0.003,0.007-0.002,0.005-0.001,0.004-0.001,0.003-0.001,0.002-0.000,0.001-0.000,0.001 0.000,0.000 0.000,0.006-0.011,0.026-0.023,0.030-0.027,0.030-0.027,0.029-0.025,0.025-0.022,0.021-0.019,0.017-0.015</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409.000 325.000,'0.019'0.000,"0.029"0.000,0.033 0.000,0.032 0.000,0.029 0.000,0.025 0.000,0.020 0.000,0.015 0.000,0.011 0.000,0.008 0.000,0.005 0.000,0.003 0.000,0.001 0.000,0.000 0.000,-0.000 0.000,-0.001 0.000,-0.001 0.000,-0.001 0.000,0.093 0.000,0.140 0.000,0.157 0.000,0.154 0.000,0.139 0.000,0.117 0.000,0.094 0.000,-0.618 0.000,1.456 0.000,0.486 0.000,0.331 0.000,0.207 0.000,0.113 0.000,0.044 0.000,-0.002 0.000,-0.031 0.000,-2.479 0.000,3.079 0.000,0.602 0.000,0.475 0.000,0.361 0.000,0.148 0.000,-0.240 0.000,-0.387 0.000,-0.455 0.000,-0.467 0.000,-0.443 0.000,-0.396 0.000,-0.338 0.000,-2.009 0.000,1.697 0.000,-1.417 0.000,5.524 0.000,1.183 0.000,0.460 0.000,-0.038 0.000,-0.353 0.000,-0.529 0.000,-4.294 0.000,3.700 0.000,-0.551 0.000,-0.668 0.000,-0.698 0.000,-0.668 0.000,-0.602 0.000,-0.517 0.000,-0.426 0.000,0.409 0.000,-0.049 0.000,-0.138 0.000,-0.180 0.000,-0.189 0.000,-0.178 0.000,-0.315 0.000,-0.237 0.000,-0.228 0.000,-0.203 0.000,-0.126 0.000,-0.133 0.000,-0.096 0.000,-0.064 0.000,-0.039 0.000,-0.021 0.000,-0.008 0.000,0.001 0.000,-0.461 0.000,0.475 0.000,0.032 0.000,0.012 0.000,-0.001 0.000,-0.010 0.000,-0.015 0.000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277.000 458.000,'0.030'0.000,"0.046"0.000,0.052 0.000,0.051 0.000,0.047 0.000,0.040 0.000,0.032 0.000,0.025 0.000,0.018 0.000,0.012 0.000,0.008 0.000,0.005 0.000,0.002 0.000,0.000 0.000,-0.164 0.000,-0.065 0.000,1.838 0.000,0.860 0.000,0.558 0.000,0.324 0.000,0.154 0.000,0.035 0.000,-0.021 0.000,0.004 0.000,-0.219 0.000,-0.350 0.000,-0.411 0.000,-0.422 0.000,-1.987 0.000,1.673 0.000,-0.363 0.000,-0.355 0.000,-0.324 0.000,-0.280 0.000,-0.232 0.000,-0.183 0.000,-0.335 0.000,0.873 0.011,0.221 0.016,0.076 0.018,-0.019 0.018,-0.076 0.016,-0.104 0.014,-0.113 0.011,-0.108 0.009,-0.690-0.092,0.009-0.000,1.153 0.081,0.359-0.013,0.289-0.015,0.223-0.015,-0.012 0.017,-0.121 0.037,-0.192 0.046,-0.221 0.048,-0.222 0.045,-0.609-0.104,0.454 0.088,-0.118-0.020,-0.149-0.028,-0.158-0.031,-0.153-0.031,-0.139-0.029,-0.121-0.026,-0.100-0.022,-0.258-0.034,0.450 0.159,0.089 0.057,0.030 0.023,-0.011-0.001,-0.037-0.017,-0.052-0.026,-0.429-0.167,0.477 0.139,-0.013-0.037,-0.026-0.034,-0.033-0.030,-0.035-0.025,-0.034-0.020,-0.355-0.029,0.620 0.011,0.106-0.011,0.018-0.007,-0.040-0.005,-0.074-0.003,-0.090-0.001,-0.094-0.000,0.586-0.000,0.251 0.001,0.058 0.001,-0.063 0.001,-0.131 0.001,-0.160 0.001,-0.878 0.002,1.048-0.001,0.102 0.001,0.015 0.000,-0.042 0.000,-0.076 0.000,-0.092 0.000,-0.923-0.000,0.014 0.000,1.326 0.000,0.207 0.000,0.092 0.000,0.011-0.000,-0.042-0.000,-0.074-0.000,0.350-0.000,-0.067-0.000,-0.194-0.000,-0.256 0.000,-0.272-0.000,-0.259-0.000,-0.229 0.000,-0.191 0.000,-0.523 0.000,0.303 0.000,1.751 0.000,0.584 0.000,0.240 0.000,0.006 0.000,-0.141 0.000,-2.327 0.000,2.293 0.000,-0.310 0.000,-0.368 0.000,-0.370 0.000,-0.339 0.000,-0.290 0.000,-0.949 0.000,0.019 0.000,2.170 0.000,0.667 0.000,0.283 0.000,0.019 0.000,-0.149 0.000,-0.242 0.000,-2.387 0.000,3.022 0.000,0.415 0.000,0.238 0.000,1.122 0.000,0.118 0.000,-0.242 0.000,-0.437 0.000,-3.060 0.000,3.050 0.000,-0.287 0.000,-0.462 0.000,-0.529 0.000,-0.525 0.000,-0.206 0.000,-0.000 0.000,-0.057 0.000,-0.090 0.000,-0.105 0.000,-0.107 0.000,-0.101 0.000,-0.091 0.000,-1.241 0.000,2.193 0.037,0.426 0.058,0.244 0.067,0.109 0.068,2.040 0.174,1.064 0.082,0.361 0.017,-0.116-0.026,-0.711-0.067,-0.710-0.059,-0.853-0.062,-0.888-0.060,-0.852-0.055,-2.667-0.138,2.042 0.089,-0.724-0.046,-0.580-0.035,-0.443-0.025,-0.321-0.017,-0.219-0.010,-0.138-0.005,-0.076-0.002,1.452-0.000,0.905 0.002,0.051 0.003,0.011 0.002,-0.165 0.002,-0.266 0.002,-0.310 0.002,-0.316 0.001,-0.297 0.001,-0.991 0.001,1.476-0.000,0.429 0.000,0.322 0.000,0.453 0.000,0.001 0.000,-0.119 0.000,-0.189 0.000,-0.222-0.000,-1.927-0.000,1.723 0.000,-0.208-0.000,-0.257-0.000,-0.273-0.000,-0.266-0.000,-0.244-0.000,-0.766-0.000,0.007 0.000,1.102 0.000,0.080-0.000,-0.003-0.000,-0.055-0.000,-0.083 0.000,-0.095-0.000,-0.095 0.000,-0.863 0.000,0.009 0.000,1.122-0.000,0.066 0.000,-0.043 0.000,-0.107 0.000,-0.140 0.000,-0.149 0.000,-0.750 0.000,1.418 0.000,0.307 0.000,0.099 0.000,-0.044 0.000,-0.133 0.000,-0.181 0.000,-0.200 0.000,-0.198 0.000,-0.709 0.000,1.054 0.000,0.124 0.000,0.031 0.000,-0.033 0.000,-0.072 0.000,0.098 0.074,-0.057 0.042,-0.108 0.018,-0.132 0.002,-0.027 0.003,-0.175-0.019,-0.160-0.022,-0.136-0.022,-0.110-0.020,-0.084-0.017,-0.612-0.032,1.348 0.015,0.422-0.008,0.219-0.006,0.072-0.005,-0.029-0.003,-0.093-0.002,-0.127-0.001,0.560-0.001,0.165 0.000,-0.028 0.000,-0.148 0.001,-0.212 0.001,-0.236 0.001,-0.233 0.001,-0.213 0.001,-1.303 0.001,2.429-0.001,0.805 0.000,0.531 0.000,0.317 0.000,0.155 0.000,0.039 0.000,1.089-0.089,-0.204-0.046,-0.583-0.016,-0.760 0.004,-0.799 0.015,-0.752 0.021,-2.142 0.091,1.365-0.066,-0.294-0.005,-0.279-0.010,-0.252-0.013,-0.218-0.014</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374.000 338.000,'0.196'0.000,"0.303"0.000,0.345 0.000,0.344 0.000,0.316 0.000,0.272 0.000,0.224 0.000,0.175 0.000,0.131 0.000,-1.845 0.000,0.041 0.000,3.391 0.000,0.376 0.000,-0.114 0.000,-0.400 0.000,-0.537 0.000,-0.572 0.000,-0.542 0.000,-0.476 0.000,-0.393 0.000,-0.309 0.000,-0.230 0.000,-0.162 0.000,-0.106 0.000,-0.063 0.000,-0.032 0.000,-0.010 0.000,-0.104 0.000,-0.059 0.000,0.064 0.000,2.625 0.000,0.884 0.000,0.319 0.000,-0.060 0.000,-0.291 0.000,-0.411 0.000,-0.453 0.000,-0.443 0.000,-0.401 0.000,-0.342 0.000,-0.278 0.000,-0.216 0.000,-0.160 0.000,-0.559 0.024,0.703 0.103,-0.832-0.089,0.403 0.060,1.622 0.274,0.141 0.046,-0.093-0.004,-0.232-0.035,-0.302-0.052,-0.322-0.058,-1.239-0.219,1.017 0.159,-0.268-0.058,-0.243-0.048,-0.206-0.038,-0.166-0.029,-0.126-0.021,-0.091-0.014,-0.062-0.008,-0.039-0.004,-0.021-0.002,-0.008 0.000,-0.000 0.001,0.005 0.002,0.008 0.002,0.008 0.002,0.008 0.002,0.007 0.001,0.006 0.001,0.005 0.001,0.004 0.001,0.003 0.000,0.002 0.000,0.001 0.000,0.001 0.000,0.000 0.000,0.000-0.000,-0.000-0.000,-0.000-0.000,-0.000-0.000,-0.000-0.000,-0.000-0.000,-0.000-0.000,-0.000-0.000,-0.000-0.000,-0.000 0.000,-0.000 0.000,-0.000 0.000,0.000-0.000,-0.000 0.000,-0.100 0.000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303.000 151.000,'0.016'0.000,"0.024"0.000,0.026 0.000,0.026 0.000,0.023 0.000,0.019 0.000,0.015 0.000,0.011 0.000,0.008 0.000,0.005 0.000,0.003 0.000,0.002 0.000,0.001 0.000,-0.000 0.000,-0.000 0.000,-0.001 0.000,-0.001 0.000,-0.001 0.000,-0.001 0.000,-0.001 0.000,-0.000 0.000,-0.000 0.000,-0.000 0.000,-0.131 0.000,0.656 0.000,0.304 0.000,0.162 0.000,0.059 0.000,-0.013 0.000,-0.058 0.000,-0.083 0.000,-0.094 0.000,1.356 0.000,0.862 0.000,0.563 0.000,0.332 0.000,0.163 0.000,0.046 0.000,-3.497 0.000,4.282 0.000,0.116 0.000,-0.230 0.000,-0.418 0.000,-0.495 0.000,-0.497 0.000,-2.910 0.000,0.010-0.003,2.895-0.109,-0.026-0.084,-0.203-0.069,-0.301-0.054,-0.342-0.040,-2.157 0.287,1.826-0.281,-0.340 0.030,-0.355 0.043,-0.339 0.048,-0.303 0.048,-0.258 0.044,-0.210 0.039,-0.156 0.035,-0.073 0.023,-0.036 0.018,-0.010 0.014,0.008 0.010,0.020 0.007,-0.228-0.003,0.443-0.001,0.061-0.014,0.001-0.017,-0.036-0.019,-0.056-0.018,-0.064-0.016,-0.064-0.013,-0.058-0.011,-0.146 0.066,0.382-0.050,0.096 0.008,0.034 0.011,-0.009 0.012,-0.037 0.012,-0.054 0.011,-0.027 0.008,-0.068 0.009,-0.063 0.007,-0.056 0.006,-0.046 0.004,-0.232 0.002,0.582 0.001,0.145 0.002,0.050 0.001,-0.012 0.000,-0.049-0.000,-0.068-0.000,-0.560-0.003,1.159 0.002,0.251-0.000,0.054-0.000,-0.075-0.000,-0.153-0.000,-0.191-0.000,-0.202-0.000,-0.194-0.000,-0.641-0.000,0.741 0.000,0.038-0.000,-0.012-0.000,-0.044-0.000,-0.062 0.000,-0.452 0.000,-0.173 0.000,1.264-0.000,0.174 0.000,0.020 0.000,-0.077 0.000,-0.131 0.000,-0.154 0.000,-0.155 0.000,0.038 0.000,0.026 0.000,-0.023 0.000,-0.053 0.000,-0.068 0.000,-0.073 0.000,-0.070 0.000,-0.064 0.000,-0.055 0.000,-0.355 0.000,0.174 0.000,1.650 0.000,0.454 0.000,0.180 0.000,-0.013 0.000,-0.141 0.000,-0.216 0.000,-1.481 0.000,1.627 0.000,-0.280 0.000,-0.294 0.000,-0.276 0.000,-1.505 0.000,1.158-0.033,-0.200-0.052,-0.192-0.059,-0.173-0.060,-0.147-0.055,-0.119-0.048,-0.092-0.040,-0.345 0.212,0.293-0.180,-0.018 0.029,-0.023 0.038,-0.024 0.042,-0.023 0.041,-0.021 0.038,-0.315 0.101,0.122-0.031,0.533-0.131,0.178-0.050,0.122-0.044,0.077-0.037,0.043-0.030,0.339-0.016,0.077 0.031,-0.051 0.045,-0.128 0.050,-0.167 0.050,-0.179 0.046,-0.173 0.040,-0.156 0.033,-0.133 0.026,-0.108 0.020,-0.085 0.014,0.094-0.046,0.173-0.079,0.218-0.094,-0.287 0.087,0.708-0.132,0.050 0.012,-0.062 0.030,-0.125 0.038,-0.153 0.040,-0.156 0.038,-0.145 0.033</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210.000 713.000,'0.023'0.006,"0.036"0.009,0.040 0.010,0.039 0.010,0.035 0.009,0.029 0.007,0.024 0.006,0.018 0.004,0.013 0.003,0.009 0.002,0.005 0.001,0.003 0.001,0.001 0.000,0.000 0.000,-0.001-0.000,0.337-0.022,0.832 0.008,0.391-0.010,0.219-0.010,0.095-0.009,0.011-0.008,-0.111 0.030,0.083 0.053,0.099 0.063,0.101 0.065,-1.829-0.178,3.614 0.457,0.804 0.116,0.404 0.044,0.126-0.003,-0.053-0.032,-0.157-0.046,-4.280-0.484,4.256 0.361,-0.121-0.083,-0.345-0.082,-0.459-0.075,-0.495-0.065,-0.478-0.053,-2.691-0.088,2.090 0.038,-0.334-0.027,-0.325-0.020,-0.296-0.013,-0.257-0.009,-0.214-0.005,-1.017 0.013,2.089-0.018,0.422 0.001,0.125 0.002,-0.065 0.003,-0.174 0.003,-0.224 0.003,-1.991 0.008,2.913 0.170,0.465 0.118,0.074 0.071,-0.178 0.037,-0.324 0.012,-0.391-0.004,-0.402-0.015,-0.379-0.020,-1.791-0.297,0.024-0.002,2.306 0.220,0.212-0.046,-0.010-0.046,-0.154-0.044,-0.238-0.039,-0.184-0.036,-0.129-0.024,0.027-0.018,-0.264-0.018,-0.270-0.013,-0.254-0.008,-0.224-0.005,-0.189-0.003,-0.883 0.010,0.854-0.011,-0.004 0.001,0.019 0.001,0.032 0.002,0.037 0.002,0.038 0.002,-0.953 0.005,0.999-0.003,0.030 0.001,-0.040 0.001,-0.084 0.001,-0.107 0.000,-0.116 0.000,-0.018 0.000,-0.189 0.000,-0.174 0.000,-0.149 0.000,-0.121 0.000,-0.093-0.000,-0.068-0.000,-0.046-0.000,-0.029-0.000,-0.017-0.000,-0.007-0.000,-0.001 0.000,0.003-0.000,0.005 0.000,0.006 0.000,0.006 0.000,0.005 0.000,0.004 0.000,0.003 0.000,0.003 0.000,0.002 0.000,0.001 0.000,0.001 0.000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549.000 718.000,'0.033'0.000,"0.050"0.000,0.055 0.000,0.054 0.000,0.048 0.000,0.040 0.000,0.032 0.000,0.024 0.000,0.017 0.000,0.011 0.000,0.007 0.000,-0.017 0.000,0.052 0.000,0.061 0.000,0.062 0.000,0.059 0.000,-0.248 0.000,0.969 0.000,0.290 0.000,0.135 0.000,0.025 0.000,-0.048 0.000,-0.619 0.000,0.790 0.000,-0.144 0.000,-0.212 0.000,-0.237 0.000,-0.233 0.000,-0.212 0.000,-0.182 0.000,-0.149 0.000,-0.116 0.000,-0.314 0.000,0.408 0.000,0.142 0.000,0.132 0.000,0.117 0.000,0.402 0.000,0.159 0.000,0.124 0.000,0.092 0.000,0.427 0.000,0.141 0.000,-0.056 0.000,-0.174 0.000,-0.234 0.000,-0.253 0.000,-0.245 0.000,-0.220 0.000,-0.186 0.000,-0.151 0.000,-0.117 0.000,-0.086 0.000,-0.060 0.000,-0.039 0.000,0.039 0.000,0.167 0.000,0.575 0.000,0.070 0.000,-0.048 0.000,-0.117 0.000,-0.150 0.000,-0.157 0.000,-0.502 0.000,-0.136 0.000,0.725 0.000,0.103 0.000,0.055 0.000,0.021 0.000,-0.004 0.000,-0.044 0.000,-0.080 0.000,-0.093 0.000,-0.095 0.000,-0.089 0.000,-0.080 0.000,-0.237 0.000,-0.013 0.000,0.184 0.000,-0.055 0.000,-0.058 0.000,-0.056 0.000,-0.050 0.000,-0.042 0.000,-0.034 0.000,-0.019 0.000,0.251 0.000,0.101 0.000,0.065 0.000,0.036 0.000,0.015 0.000,0.000 0.000,-0.511 0.000,0.728 0.000,0.050 0.000,-0.002 0.000,-0.034 0.000,-0.052 0.000,-0.059 0.000,-0.199 0.000,-0.351 0.000,1.781 0.000,0.464 0.000,0.180 0.000,-0.013 0.000,-0.134 0.000,-0.200 0.000,-0.227 0.000,-0.226 0.000,-0.208 0.000,-1.294 0.000,0.043 0.000,2.552 0.000,0.437 0.000,0.049 0.000,-0.202 0.000,-1.959 0.000,1.466 0.000,-0.183 0.000,-0.216 0.000,-0.226 0.000,-1.648 0.000,0.006 0.000,2.319 0.000,-0.027 0.000,-0.173 0.000,-0.246 0.000,-0.590 0.000,-0.247 0.000,-0.239 0.000,-0.169 0.000,-0.180 0.000,-0.141 0.000,-0.106 0.000,-0.075 0.000,-0.051 0.000,-0.031 0.000,-0.397 0.000,1.119 0.000,0.470 0.000,0.296 0.000,0.162 0.000,-1.685 0.000,2.418 0.000,0.150 0.000,-0.091 0.000,-0.239 0.000,-0.316 0.000,-0.342 0.000,0.247 0.000,-0.135 0.000,-0.214 0.000,-0.187 0.000,-0.245 0.000,-0.261 0.000,-0.252 0.000,-0.226 0.000,-0.192 0.000,-0.476 0.000,0.444 0.000,-0.017 0.000,-0.029 0.000,-0.035 0.000,-0.036 0.000,-0.034 0.000,-0.031 0.000,0.449 0.000,0.384 0.000,0.337 0.000,0.279 0.000,0.220 0.000,-1.662 0.000,1.666 0.023,0.113 0.036,0.051 0.043,0.007 0.044,-0.022 0.041,-0.039 0.037,0.142 0.010,-0.045-0.010,-0.156-0.022,-0.218-0.029,-0.243-0.031,-0.242-0.030,-0.225-0.027,-0.930-0.069,1.512 0.042,0.277-0.020,0.091-0.016,-0.035-0.012,-0.113-0.008,-0.155-0.005,-0.170-0.003,-1.312 0.005,2.275-0.007,0.547-0.000,0.305 0.000,0.129 0.001,0.008 0.001,-0.069 0.001,-2.852 0.004,2.518-0.002,-0.282 0.001,-0.376 0.001,-0.411 0.001,-0.405 0.000,-0.374 0.000,-0.327 0.000,-0.227 0.000,-0.165 0.000,-0.139 0.000,-0.113 0.000,-0.089 0.000,-0.067 0.000,-0.167-0.000,0.020 0.000,0.914 0.000,0.351 0.000,0.177-0.000,0.055 0.000,-0.025-0.000,-0.072 0.000,-0.096-0.000,-1.103 0.000,0.039 0.000,1.999 0.000,0.540 0.000,0.295 0.000,0.113 0.000,-0.016 0.000,-2.547 0.000,2.965 0.000,-0.348 0.000,-0.486 0.000,-0.530 0.000,-0.512 0.000,-0.459 0.000,-0.387 0.000,-0.311 0.000,-0.238 0.000,-0.173 0.000,-0.118 0.000,-0.075 0.000,0.547-0.084,0.298-0.045,0.119-0.017,-0.001 0.002,-0.074 0.013,-0.114 0.019,-0.128 0.021,-0.127 0.021,-0.115 0.018,0.282 0.018,0.319 0.010,0.290 0.008,0.252 0.006,-1.237 0.007,1.662-0.011,0.076-0.013,-0.062-0.017,-0.147-0.018,-0.190-0.018,-0.203-0.016,-0.197-0.014,-1.033 0.087,0.934-0.098,-0.203 0.007,-0.202 0.012,-0.184 0.014,-0.157 0.013,-0.127 0.012,-0.098 0.010,-0.071 0.008,-0.049 0.006,-0.031 0.005,-0.018 0.003,-0.008 0.002,-0.001 0.001,0.003 0.000,0.005 0.000,0.006-0.000,0.006-0.000,0.006-0.000,0.005-0.000,0.004-0.000,0.003-0.000,0.002-0.000,0.002-0.000,0.001-0.000,0.001-0.000,0.000-0.000,0.000 0.000,-0.000 0.000,-0.000-0.000,-0.000 0.000,-0.000 0.000,-0.000 0.000,-0.000 0.000,-0.000 0.000,-0.000 0.000,-0.000 0.000,-0.000 0.000,-0.000 0.000,0.062-0.070,0.107-0.112</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328.000 105.000,'0.054'0.000,"0.086"0.000,0.101 0.000,0.104 0.000,0.099 0.000,0.115 0.000,-0.002 0.000,-0.037 0.000,-0.055 0.000,-0.062 0.000,-0.060 0.000,-0.054 0.000,0.542 0.000,0.433 0.000,0.328 0.000,0.235 0.000,0.159 0.000,-1.579 0.000,0.082 0.000,4.906 0.000,1.806 0.000,1.069 0.000,0.527 0.000,0.151 0.000,-7.267 0.000,8.126 0.025,-0.262 0.038,-0.815 0.042,-1.080 0.042,-1.149 0.037,-1.090 0.032,-0.960 0.025,-3.632-0.197,0.029-0.000,4.407 0.171,0.385-0.024,0.037-0.030,-0.185-0.031,-0.311-0.030,-0.366-0.027,-0.372-0.023,2.194-0.018,1.085-0.015,0.412-0.011,-6.592-0.007,7.167-0.001,-0.279-0.004,-0.724-0.002,-0.938-0.001,-0.992 0.000,-0.941 0.001,-3.958 0.005,2.893-0.004,-0.519 0.001,-0.533 0.001,-0.506 0.001,-0.454 0.001,-0.287 0.001,-0.247 0.000,-0.156 0.000,-0.087 0.000,-0.053 0.000,-0.143 0.000,-0.138 0.000,-0.123 0.000,-0.103-0.000,-0.185-0.000,0.990 0.000,0.537-0.000,0.445-0.000,0.100-0.000,-0.048-0.000,-0.063-0.000,-0.216-0.000,-0.267-0.000,-0.274-0.000,-0.255-0.000,-0.221-0.000,-0.181 0.000,-0.640 0.000,0.559-0.000,0.018 0.000,0.008 0.000,-0.086 0.000,-0.035 0.000,-0.044 0.000,-0.047 0.000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469.000 151.000,'0.024'0.000,"0.036"0.000,0.041 0.000,0.040 0.000,0.036 0.000,0.030 0.000,0.024 0.000,0.018 0.000,0.013 0.000,0.009 0.000,0.006 0.000,0.098 0.026,0.094 0.041,0.074 0.046,0.056 0.046,0.041 0.043,0.028 0.037,0.377 0.066,0.440 0.061,0.411 0.038,0.551 0.065,-0.028-0.041,-0.190-0.062,-0.272-0.070,-0.298-0.068,-0.289-0.061,-0.258-0.052,-0.887-0.095,1.371 0.044,0.288-0.025,0.127-0.019,0.013-0.014,-0.062-0.009,-0.107-0.006,-1.434 0.008,2.619-0.011,0.431-0.001,0.081 0.000,-0.148 0.001,-0.284 0.002,-0.351 0.002,-2.228 0.007,2.570-0.005,-0.068 0.002,-0.178 0.002,-0.230 0.001,-0.438 0.001,-0.178 0.001,-0.152 0.000,-0.125 0.000,-0.098 0.000,-0.073 0.000,-0.052 0.000,-0.035-0.000,-1.158-0.000,1.750 0.000,0.345-0.000,0.148-0.000,0.007-0.000,0.088-0.000,-0.182-0.000,-0.221-0.000,-0.231-0.000,-0.221-0.000,-0.200-0.000,0.512-0.000,0.266-0.000,0.167 0.000,0.092 0.000,0.038 0.000,-2.159 0.000,2.269-0.000,-0.001 0.000,-0.155 0.000,-0.245 0.000,-0.286 0.000,-0.293 0.000,-0.277 0.000,-1.226 0.000,1.281 0.000,-0.024 0.000,-0.089 0.000,-0.126 0.000,-0.141 0.000,-0.141 0.000,-0.846 0.000,1.070 0.000,0.077 0.000,-0.006 0.000,-0.059 0.000,-0.090 0.000,-0.103 0.000,-0.105 0.000,-0.797 0.000,1.598 0.000,0.406 0.000,0.185 0.000,0.032 0.000,-0.066 0.000,-0.123 0.000,0.270 0.000,0.665 0.000,0.650 0.000,0.383 0.000,0.178 0.000,0.027 0.000,-3.388 0.000,4.991 0.000,-0.206 0.000,-0.524 0.000,-0.669 0.000,-0.697 0.000,-0.652 0.000,-2.675 0.000,2.759 0.000,-0.069 0.000,-0.206 0.000,-0.274 0.000,-0.292 0.000,-0.279 0.000,-1.798 0.000,0.041 0.000,3.272 0.000,0.710 0.000,0.190 0.000,-0.162 0.000,-0.380 0.000,-0.496 0.000,-0.469 0.000,-0.593 0.000,-0.549 0.000,-0.481 0.000,-0.401 0.000,-0.321 0.000,-0.246 0.000,-0.180 0.000,-0.085 0.000,-0.044 0.000,0.004 0.000,0.032 0.000,0.047 0.000,0.097 0.000,0.022 0.000,-0.023 0.000,-0.048 0.000,-0.059 0.000,-0.061 0.000,-0.056 0.000,-0.048 0.000,-0.039 0.000,-0.030 0.000,-0.022 0.000,-0.016 0.000,-0.010 0.000,-0.006 0.000,-0.003 0.000,-0.001 0.000,0.001 0.000,0.001 0.000,0.002 0.000,0.002 0.000,0.002 0.000,0.001 0.000,0.001 0.000,0.001 0.000,0.001 0.000,0.000 0.000,0.000 0.000,0.000 0.000,0.000 0.000,0.000 0.000,0.000 0.000,-0.000 0.000,-0.000 0.000,-0.000 0.000,-0.000 0.000,0.000 0.000,-0.000 0.000,0.000 0.000,0.000 0.000,-0.000 0.000,0.000 0.000,0.000 0.000,0.000 0.000,0.000 0.000,0.000 0.000,0.000 0.000,0.000 0.000,0.000 0.000,0.000 0.000,0.000 0.000,0.000 0.000,0.000 0.000,0.012 0.000,0.021 0.000,0.023 0.000,0.023 0.000,0.021 0.000,0.018 0.000,0.015 0.000,0.011 0.000,0.008 0.000,0.006 0.000,-0.152 0.000,0.957 0.000,0.439 0.000,0.211 0.000,0.054 0.000,-0.045 0.000,-0.101 0.000,-0.224 0.000,-0.024 0.000,-0.080 0.000,-0.112 0.000,-0.410 0.000,0.373 0.000,-0.156 0.000,-0.160 0.000,-0.151 0.000,-0.133 0.000,-0.112 0.000,-0.089 0.000,-0.068 0.000,-0.013 0.000,0.011 0.000,0.032 0.000,0.041 0.000,0.044 0.000,0.041 0.000,0.037 0.000,0.030 0.000,-0.353 0.000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1264.000 131.000,'0.022'-0.007,"0.033"-0.011,0.038-0.013,0.038-0.013,0.035-0.012,0.030-0.010,0.025-0.008,0.020-0.007,0.015-0.005,0.011-0.004,0.007-0.002,-0.014-0.009,-0.032-0.010,-0.038-0.011,-0.039-0.010,-0.037-0.009,-0.032-0.008,-0.026-0.006,-0.021-0.005,-0.016-0.004,-0.011-0.002,-0.008-0.002,-0.005-0.001,-0.065 0.018,-0.104-0.001,-0.122-0.002,-0.126-0.002,-0.121-0.002,-0.109-0.002,-0.094-0.001,0.012 0.018,0.050 0.022,0.070 0.023,0.078 0.022,0.077 0.020,0.278 0.036,-0.271-0.014,0.017 0.012,0.025 0.009,0.028 0.007,0.028 0.005,0.025 0.003,0.022 0.002,0.019 0.001,0.132-0.003,-0.433 0.003,-0.107-0.000,-0.034-0.001,0.017-0.001,0.049-0.001,0.066-0.001,0.354 0.022,-0.385 0.215,-0.019 0.117,0.008 0.065,0.025 0.027,0.035-0.000,0.039-0.018,0.310-0.206,0.117-0.095,-0.443 0.930,0.055 0.224,0.072 0.086,0.078-0.009,0.076-0.069,0.069-0.102,0.060-0.116,0.049-0.117,0.082-0.761,0.001 0.014,-0.031 1.191,0.025 0.263,0.018 0.160,0.012 0.082,0.007 0.026,0.004-0.013,0.001-0.023,-0.000-0.113,-0.002-0.158,-0.002-0.176,-0.003-0.175,-0.003-0.163,-0.002-0.143,-0.002-0.131,-0.002-0.153,-0.001-0.138,-0.001-0.118,-0.001-0.096,-0.001-0.076,-0.000-0.057,0.036-0.104,0.235 0.217,0.114 0.043,0.059 0.015,0.020-0.004,-0.008-0.016,-0.025-0.023,-0.338-0.258,0.517 0.315,0.073-0.013,0.031-0.037,0.003-0.050,-0.015-0.054,-0.025-0.052,-0.111-0.055,-0.056-0.033,-0.059-0.028,-0.057-0.022,-0.052-0.018,-0.046-0.013,-0.227-0.008,0.006-0.000,0.532-0.006,0.125-0.006,0.063-0.003,0.019-0.001,-0.009 0.001,-0.026 0.002,-0.033 0.002</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821.000 160.000,'0.078'0.000,"0.118"0.000,0.132 0.000,0.129 0.000,0.116 0.000,0.098 0.000,0.079 0.000,0.060 0.000,0.043 0.000,-0.044 0.000,-0.005 0.000,-0.014 0.000,-0.018 0.000,-0.020 0.000,-0.019 0.000,-0.017 0.000,-0.015 0.000,-0.012 0.000,-0.533 0.000,1.702 0.020,1.002 0.031,0.899 0.036,0.761 0.035,1.644 0.191,0.534 0.086,-0.095 0.018,-0.470-0.025,-0.657-0.049,-0.714-0.060,-0.687-0.061,-3.312-0.183,0.963 0.031,3.757 0.060,0.565-0.039,0.137-0.032,-0.147-0.025,-0.318-0.018,-0.404-0.013,-0.429-0.009,-0.414-0.005,-3.562 0.008,5.158-0.011,0.506-0.000,-0.068 0.001,-0.424 0.001,-0.613 0.002,-0.684 0.002,-3.858 0.006,4.203-0.004,-0.398 0.002,-0.618 0.001,-0.695 0.001,-0.680 0.001,-0.610 0.001,-1.740 0.000,1.747 0.000,-0.154 0.000,-0.256 0.000,-0.296 0.000,-0.295-0.000,-0.269-0.000,-0.230-0.000,-0.187-0.000,-0.144-0.000,-0.106-0.000,-0.036-0.000,0.006-0.000,0.033-0.000,0.047-0.000,0.051 0.000,0.049-0.000,0.118 0.000,0.071 0.000,0.034 0.000,0.008 0.000,-0.008 0.000,-0.017 0.000,-0.021 0.000,0.090 0.000,0.029 0.000,-0.026 0.000,-0.058 0.000,-0.074 0.000,-0.077 0.000,-0.074 0.000,-0.065 0.000,-0.055 0.000,-0.044 0.000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866.000 150.000,'0.029'0.000,"0.044"0.000,0.049 0.000,0.048 0.000,0.044 0.000,0.037 0.000,0.030 0.000,0.023 0.000,0.016 0.000,0.011 0.000,0.007 0.000,0.004 0.000,-0.271 0.000,0.744 0.000,0.245 0.000,0.110 0.000,0.018 0.000,-0.039 0.000,-0.071 0.000,-0.085 0.000,-0.086 0.000,-0.079 0.000,-0.068 0.000,-0.589 0.000,1.568 0.000,0.502 0.000,0.240 0.000,0.056 0.000,-0.064 0.000,-0.135 0.000,-0.170 0.000,-0.178 0.000,-1.243 0.000,-0.380 0.000,1.408 0.000,-0.218 0.000,-0.243 0.000,-0.240 0.000,-0.218 0.000,-0.187 0.000,-0.153 0.000,-0.119 0.000,-0.089 0.000,-0.242 0.000,0.026 0.000,1.017 0.000,0.381 0.000,0.187 0.000,0.048 0.000,-0.044 0.000,-0.099 0.000,-0.128 0.000,-1.161 0.000,1.244 0.000,0.053 0.000,-0.004 0.000,-0.042 0.000,0.035 0.000,-0.219 0.000,-0.240 0.000,-0.232 0.000,-0.208 0.000,-0.176 0.000,-0.142 0.000,-0.108 0.000,-0.079 0.000,-0.054 0.000,-0.034 0.000,-0.019 0.000,-0.008 0.000,-0.001 0.000,0.004 0.000,0.006 0.000,0.007 0.000,0.007 0.000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1110.000 101.000,'-0.003'-0.009,"-0.006"-0.008,-0.184-0.266,-0.100-0.115,-0.061-0.053,-0.031-0.010,-0.010 0.018,0.004 0.035,0.013 0.043,0.018 0.045,0.283 0.255,-0.256-0.169,-0.055 0.003,-0.257-0.084,-0.018 0.039,0.020 0.046,0.043 0.047,0.054 0.044,0.057 0.038,0.054 0.032,0.048 0.026,0.050 0.020,0.012 0.013,0.003 0.009,-0.004 0.006,-0.008 0.004,-0.174 0.002,-0.097 0.001,-0.049-0.000,-0.015-0.001,0.008-0.001,0.022-0.001,0.029-0.001,0.476 0.005,-0.011 0.011,-0.982 0.462,-0.153 0.239,-0.023 0.139,0.057 0.067,0.101 0.017,0.118-0.015,0.840-0.761,-0.769 0.886,0.072 0.070,0.115-0.005,0.132-0.052,0.133-0.077,0.123-0.087,0.309-0.730,-0.179 0.694,0.081-0.008,0.064-0.013,0.049-0.015,0.038-0.498,0.016 0.512,0.035-0.052,0.028-0.077,0.021-0.086,0.016-0.086,0.011-0.079,0.007-0.069,0.004-0.057,0.002-0.045,-0.093-0.230,0.011 0.009,0.378 0.450,0.136 0.086,0.066 0.018,0.014-0.028,-0.020-0.057,-0.042-0.073,0.240 0.036,0.060-0.051,-0.016-0.068,-0.062-0.073,-0.086-0.071,-0.570-0.197,0.004-0.002,0.712 0.114,0.034-0.050,-0.022-0.040,-0.056-0.030,-0.073-0.022,-0.077-0.015,-0.097-0.009,-0.092-0.005,-0.086-0.002,-0.075 0.000,-0.063 0.001,-0.050 0.002,-0.038 0.002,-0.028 0.002,-0.019 0.002,0.002 0.002,0.013 0.002,0.020 0.001,0.022 0.001,0.022 0.001,0.021 0.000,0.018 0.000,0.015 0.000,0.011 0.000,0.009-0.000,0.006-0.000,0.045-0.084,0.052-0.128,0.057-0.145,-0.061-0.028,0.011-0.099,0.005-0.097,-0.099 0.136,0.244-0.444,-0.031-0.002,-0.061 0.053,-0.074 0.083,-0.076 0.094,-0.071 0.092,-0.061 0.084,-0.050 0.071,-0.080 0.333,0.131-0.422,0.044-0.088,0.035-0.066,0.027-0.047,0.019-0.031,0.013-0.019,0.008-0.010,-0.007 0.003,-0.032 0.048,-0.039 0.058,-0.041 0.061,-0.040 0.058,-0.035 0.052,-0.023 0.060,-0.010 0.043,-0.003 0.037,0.002 0.031,0.005 0.024,0.007 0.018,0.008 0.013,0.007 0.009,0.020-0.022,0.015-0.014,0.015-0.018,0.013-0.019,0.012-0.018,-0.019 0.012,-0.014-0.014,-0.019-0.013,-0.021-0.012,-0.020-0.010,-0.013-0.026,-0.020 0.045,-0.016 0.055,-0.013 0.057,-0.009 0.053,-0.006 0.046,-0.004 0.038,-0.002 0.030,-0.001 0.022,-0.000 0.016,0.000 0.010,0.001 0.006,0.001 0.003,0.001 0.001,0.001-0.000,0.001-0.001,0.000-0.002,0.000-0.002,0.000-0.002,0.000-0.001,0.000-0.001,0.000-0.001,0.000-0.001,0.000-0.001,0.000-0.000,0.000-0.000,0.000-0.000,0.000-0.000,0.000 0.000,0.000 0.000,-0.000 0.000,0.000 0.000,-0.010 0.035,-0.016 0.050,-0.018 0.059,-0.019 0.060,-0.018 0.057,-0.016 0.051,-0.014 0.043,0.087-0.254,-0.112 0.380,-0.021 0.042,-0.020 0.008,-0.019-0.014,-0.016-0.027,-0.013-0.033,-0.010-0.035,-0.008-0.033,0.195-0.275,-0.185 0.748,0.030 0.226,0.036 0.107,0.036 0.024,0.033-0.029,0.028-0.059,0.056-0.895,-0.027 0.727,0.014-0.054,0.011-0.071,0.009 0.011,0.007-0.132,0.004-0.128,0.002-0.114,0.000-0.095,-0.000-0.076,-0.001-0.057,-0.006-0.168,0.004 0.397,-0.001 0.097,-0.001 0.028,-0.001-0.016,-0.001-0.042,-0.001-0.055,0.005-0.370,0.175 0.361,0.098-0.007,0.057-0.022,0.026-0.030,0.005-0.033</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160.000 229.000,'0.024'0.000,"0.037"0.000,0.041 0.000,0.041 0.000,0.037 0.000,0.032 0.000,0.026 0.000,0.020 0.000,0.015 0.000,0.010 0.000,0.007 0.000,0.004 0.000,0.002 0.000,0.000 0.000,-0.001 0.000,-0.001 0.000,-0.001 0.000,-0.001 0.000,-0.001 0.000,-0.001 0.000,-0.001 0.000,0.134 0.000,0.214 0.000,0.244 0.000,0.243 0.000,1.081 0.000,0.834 0.000,0.580 0.000,0.435 0.000,-0.146 0.000,-0.343 0.000,-0.435 0.000,-0.456 0.000,-0.430 0.000,-0.378 0.000,-0.315 0.000,-0.249 0.000,-1.030 0.000,0.041 0.000,2.121 0.000,0.531 0.000,0.228 0.000,0.014 0.000,-0.127 0.000,-2.432 0.000,2.203 0.000,0.273 0.000,0.267 0.000,0.969 0.000,-0.170 0.000,-0.343 0.000,-0.429 0.000,-0.231 0.000,-0.494 0.000,-0.474 0.000,-0.422 0.000,-0.354 0.000,-0.283 0.000,-0.194 0.000,-0.000 0.000,-0.017 0.000,-0.729 0.000,0.730 0.000,0.004 0.000,-0.008 0.000,-0.016 0.000,0.155 0.000,-0.127 0.000,-0.144 0.000,-0.143 0.000,-0.130 0.000,-0.111 0.000,-0.345 0.000,0.354 0.000,0.090 0.000,0.087 0.000,0.081 0.000,0.033 0.000,-0.003 0.000,-0.027 0.000,-0.043 0.000,0.340 0.000,0.075 0.000,0.001 0.000,-0.046 0.000,-0.071 0.000,-0.081 0.000,-0.081 0.000,-0.074 0.000,-0.582 0.000,0.809 0.000,0.247 0.000,0.058 0.000,0.025 0.000,-0.029 0.000,-0.063 0.000,-0.081 0.000,-0.872 0.000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610.000 302.000,'0.046'0.000,"0.072"0.000,0.082 0.000,0.083 0.000,0.077 0.000,0.067 0.000,0.056 0.000,0.044 0.000,0.034 0.000,0.024 0.000,-0.062 0.000,0.003 0.000,0.140 0.000,0.022 0.000,0.019 0.000,0.015 0.000,-0.049 0.000,-0.063 0.000,-0.073 0.000,-0.074 0.000,-0.068 0.000,-0.058 0.000,-0.047 0.000,-0.037 0.000,-0.027 0.000,-0.019 0.000,0.166 0.000,0.261 0.000,0.297 0.000,0.294 0.000,0.265 0.000,0.225 0.000,0.181 0.000,0.138 0.000,0.100 0.000,-1.745 0.000,0.429 0.000,1.919 0.000,0.167 0.000,-0.085 0.000,-0.233 0.000,-0.304 0.000,-0.323 0.000,-1.591 0.000,1.714 0.000,-0.125 0.000,-0.220 0.000,-0.258 0.000,-0.258 0.000,-0.235 0.000,-0.813 0.000,0.203 0.000,0.866 0.000,0.073 0.000,-0.014 0.000,-0.065 0.000,-0.090 0.000,-0.097 0.000,-0.858 0.000,0.009 0.000,1.060 0.000,0.133 0.000,0.044 0.000,-0.016 0.000,-0.054 0.000,-0.074 0.000,-1.038 0.000,1.024 0.000,-0.126 0.000,-0.150 0.000,-0.153 0.000,-0.142 0.000,-0.124 0.000,-0.102 0.000,-0.081 0.000,-0.061 0.000,-0.043 0.000,-0.029 0.000,-0.210 0.000,0.426 0.000,0.089 0.000,0.022 0.000,-0.023 0.000,-0.049 0.000,-0.062 0.000,-0.065 0.000,-0.062 0.000,-0.266 0.000,0.539 0.000,0.207 0.000,0.148 0.000,0.099 0.000,0.060 0.000,0.031 0.000,-0.902 0.000,1.366 0.026,0.114 0.041,-0.025 0.046,-0.111 0.046,-0.155 0.043,-0.172 0.037,-1.028-0.190,0.918 0.299,-0.181 0.019,-0.188-0.020,-0.176-0.042,-0.153-0.052,-0.126-0.054,-0.099-0.050,-0.073-0.043,-0.052-0.036,-0.034-0.028,-0.020-0.021,-0.010-0.014</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844.000 151.000,'0.013'0.000,"0.020"0.000,0.022 0.000,0.022 0.000,0.019 0.000,0.016 0.000,0.013 0.000,0.010 0.000,0.007 0.000,0.005 0.000,0.003 0.000,0.002 0.000,0.001 0.000,-0.000 0.000,-0.000 0.000,-0.001 0.000,-0.001 0.000,-0.001 0.000,-0.001 0.000,-0.000 0.000,-0.000 0.000,-0.000 0.000,-0.000 0.000,-0.000 0.000,-0.000 0.000,-0.000 0.000,0.000 0.000,0.022 0.000,0.037 0.000,0.042 0.000,0.041 0.000,0.037 0.000,0.031 0.000,0.025 0.000,-0.016 0.000,0.011 0.000,0.009 0.000,0.007 0.000,0.005 0.000,-0.306 0.000,0.623 0.000,0.202 0.000,0.127 0.000,0.068 0.000,-0.855 0.000,1.246 0.018,0.080 0.028,-0.033 0.032,-0.104 0.033,-0.142 0.031,-0.158 0.028,-0.156 0.024,-0.145 0.019,-0.677-0.169,0.876 0.163,0.100-0.018,0.015-0.025,-0.041-0.027,-0.075-0.027,-0.092-0.025,-0.096-0.022,0.139-0.019,0.082-0.015,0.037-0.012,0.004-0.009,-0.017-0.006,-0.029-0.004,-0.843 0.002,1.137-0.006,0.021-0.001,-0.084-0.000,-0.143 0.001,-0.169 0.001,-0.173 0.001,-0.161 0.001,-0.511 0.003,1.088-0.002,0.258 0.001,0.097 0.001,-0.011 0.001,-0.079 0.000,-0.115 0.000,0.173 0.000,0.026 0.000,-0.069 0.000,-0.123 0.000,-0.147-0.000,-0.151-0.000,-0.875-0.000,0.022 0.003,1.471 0.096,0.239 0.063,0.042 0.045,-0.087 0.030,-0.163 0.018,-0.200 0.009,-0.208 0.003,-0.199-0.002,-0.178-0.004,-0.081-0.029,0.003-0.001,-0.006 0.001,-0.011 0.001,0.057 0.016,-0.102-0.030,-0.116-0.036,-0.117-0.037,-0.108-0.035,-0.094-0.031,-0.078-0.026,-0.241-0.046,0.325 0.021,0.053-0.014,0.027-0.010,0.008-0.007,-0.004-0.005,-0.012-0.003,-0.363 0.005,0.004-0.000,0.553-0.008,0.030 0.000,-0.023 0.001,-0.054 0.001,-0.068 0.001,-0.078 0.001,-0.069 0.001,-0.061 0.001,-0.051 0.001,-0.041 0.001,-0.031 0.000,-0.157 0.000,0.461 0.000,0.156 0.000,0.075 0.000,0.018 0.000,-0.020 0.000,-0.043-0.000,0.079 0.000,-0.049-0.000,-0.080-0.000,-0.091-0.000,-0.090-0.000,-0.081-0.000,-0.057 0.018,-0.037 0.027,-0.022 0.030,-0.010 0.029,-0.003 0.026,0.002 0.022,0.005 0.018,0.006 0.013,0.006 0.009,0.006 0.006,-0.040-0.035,-0.009-0.018,-0.010-0.022,-0.011-0.023,-0.010-0.022,-0.009-0.020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380.000 272.000,'0.024'0.000,"0.036"0.000,0.040 0.000,0.039 0.000,0.035 0.000,0.029 0.000,0.023 0.000,0.018 0.000,0.012 0.000,0.008 0.000,0.005 0.000,0.003 0.000,0.001 0.000,-0.000 0.000,-0.001 0.000,0.025 0.000,0.064 0.000,0.073 0.000,0.073 0.000,0.067 0.000,0.058 0.000,0.048 0.000,0.038 0.000,0.028 0.000,0.291 0.026,0.211 0.041,0.139 0.046,0.083 0.046,0.041 0.043,0.012 0.037,-1.225-0.193,1.497 0.200,0.101-0.020,0.024-0.031,-0.026-0.035,-0.054-0.035,-0.068-0.032,-0.070-0.028,0.275-0.026,0.346-0.014,0.223-0.011,0.128-0.008,0.056-0.006,1.207-0.004,0.608-0.003,0.198-0.001,-0.088-0.000,-0.271 0.000,-0.376 0.001,-3.159 0.005,3.520-0.005,-0.492 0.001,-0.589 0.001,-0.597 0.001,-0.549 0.001,-0.473 0.001,-0.385 0.001,-0.298 0.000,-0.219 0.000,-0.443 0.000,-0.140 0.000,1.604 0.000,0.437 0.000,0.199 0.000,0.038 0.000,-2.005 0.003,2.061 0.074,0.145 0.036,0.022 0.016,-0.059 0.002,-0.108-0.008,-1.464-0.074,-0.521-0.025,2.581 0.085,-0.065-0.021,-0.230-0.021,-0.310-0.018,-0.332-0.015,-0.317-0.012,-0.280-0.009,-1.281-0.010,0.023-0.000,1.976 0.002,0.297-0.004,0.061-0.002,-0.092-0.001,-0.181-0.000,-0.222 0.000,0.911 0.000,0.412 0.001,0.076 0.001,-0.141 0.001,-0.265 0.001,-1.933 0.025,1.856 0.180,0.006 0.112,-0.061 0.080,-0.101 0.055,-0.120 0.034,-0.124 0.018,-0.118 0.007,-2.021-0.406,2.932 0.376,0.312-0.060,-0.005-0.069,-0.208-0.070,-0.322-0.065,-0.372-0.058,-2.296-0.128,3.184 0.075,0.105-0.042,-0.233-0.031,-0.420-0.022,-0.499-0.014,-0.506-0.008,-0.466-0.004,-0.402-0.001,-1.103 0.015,0.993 0.073,-0.113 0.048,-0.129 0.019,-0.127-0.000,-0.115-0.012,-0.098-0.018,-0.079-0.020,-0.434-0.070,1.313 0.062,0.616 0.021,0.447 0.029,0.307 0.033,0.194 0.033,0.107 0.031,1.343 0.048,0.329-0.019,0.024-0.034,-0.162-0.040,-0.260-0.040,-0.296-0.037,-0.332-0.036,-0.117-0.020,-0.293-0.016,-0.388-0.013,-0.423-0.009,-0.416-0.007,-1.308-0.001,1.178 0.083,-0.313 0.044,-0.317 0.015,-0.291-0.004,-0.675-0.090,0.040-0.002,1.001 0.060,0.075-0.020,-0.041-0.020,-0.108-0.018,-0.141-0.015,-0.148-0.012,-0.140-0.009,-0.124-0.007,-0.668-0.005,0.772 0.000,0.053-0.003,-0.028-0.002,-0.077-0.001,-0.103-0.000,-0.112 0.000,-0.109 0.000,-0.436 0.003,0.528-0.002,-0.028 0.001,-0.065 0.001,-0.082 0.000,-0.085 0.000,-0.079 0.000,-0.069 0.000,-0.057 0.000,-0.044 0.000,-0.033 0.000,-0.023 0.000,-0.015 0.000,-0.009 0.000,-0.004 0.000,-0.001-0.000,0.001 0.000,0.012-0.000,0.023-0.000,0.026 0.000,0.026 0.000,0.024-0.000,0.021 0.000,0.017 0.000,0.014 0.000,0.010 0.000,0.007 0.000,0.005 0.000,0.003 0.000,0.002 0.000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711.000 345.000,'0.021'0.000,"0.032"0.000,0.036 0.000,0.035 0.000,0.031 0.000,0.027 0.000,0.021 0.000,0.016 0.000,0.012 0.000,0.008 0.000,0.005 0.000,0.003 0.000,0.001 0.000,0.000 0.000,-0.001 0.000,-0.001 0.000,-0.001 0.000,-0.001 0.000,-0.001 0.000,-0.001 0.000,-0.001 0.000,-0.000 0.000,-0.000 0.000,-0.000 0.000,-0.000 0.000,-0.179 0.000,0.875 0.000,0.465 0.000,0.337 0.000,0.139 0.000,0.035 0.000,-0.041 0.000,-0.086 0.000,-0.106 0.000,-0.110 0.000,-0.103 0.000,-1.172 0.006,2.200 0.184,0.679 0.113,0.410 0.075,0.207 0.045,0.062 0.022,-0.035 0.006,-3.042-0.362,1.863 0.192,2.394 0.198,0.184-0.029,-0.119-0.051,-0.304-0.062,-3.837-0.272,4.156 0.213,-0.471-0.072,-0.631-0.062,-0.672-0.050,-0.636-0.039,-0.558-0.028,-0.461-0.019,-0.362-0.012,-1.073 0.010,1.194 0.162,0.101 0.092,0.025 0.052,-0.026 0.023,-0.056 0.002,-0.072-0.011,-1.118-0.255,1.600 0.419,0.173 0.057,0.039 0.008,-0.048-0.023,-0.098-0.041,-1.565-0.397,0.028 0.006,2.343 0.532,0.249 0.043,-0.026-0.022,-0.200-0.062,-0.296-0.083,-0.336-0.090,-1.728-0.336,1.608 0.195,0.122-0.059,0.050-0.052,-0.003-0.045,0.507-0.028,-0.267-0.046,-0.320-0.032,-0.323-0.020,-0.296-0.012,-0.254-0.005,-1.024 0.020,1.109-0.020,0.103 0.002,0.083 0.003,0.063 0.003,0.046 0.004,0.031 0.003,0.085 0.003,0.287 0.002,0.261 0.042,0.034 0.064,-0.046 0.072,-0.092 0.071,-1.343-0.148,1.377 0.157,-0.072-0.011,-0.180-0.025,-0.236-0.032,-0.254-0.034,-0.247-0.033,-0.989-0.096,0.946 0.059,-0.045-0.024,-0.069-0.019,-0.080-0.015,-0.082-0.012,-0.077-0.008,-0.069-0.006,-0.601 0.002,0.931-0.005,0.271-0.002,0.221-0.001,0.173 0.000,0.130 0.001,0.560 0.001,0.298 0.001,0.146 0.001,0.036 0.001,0.228 0.001,-0.263 0.001,-0.321 0.001,-0.330 0.001,-0.308 0.000,-0.269 0.000,-1.320-0.003,2.088-0.070,0.392-0.035,0.100-0.016,-0.101-0.003,-0.227 0.006,-0.296 0.012,-1.824 0.086,1.759-0.110,-0.071-0.053,-0.101-0.066,-0.020-0.050,-0.197 0.002,-0.202 0.023,-0.189 0.035,-0.168 0.040,-0.141 0.040,-0.919 0.126,0.286-0.038,1.222-0.151,0.061 0.004,-0.094 0.022,-0.180 0.031,-0.215 0.033,-0.217 0.032,-0.166 0.032,-0.062 0.020,-0.055 0.016,-0.046 0.013,-0.037 0.010,-0.028 0.007,-0.563 0.002,0.665 0.004,0.005 0.003,-0.018 0.001,-0.030 0.000,-0.035-0.001,-0.035-0.001,-0.032-0.001,-0.527-0.007,0.822-0.078,0.127-0.038,0.017-0.016,-0.056-0.000,-0.098 0.010,-0.051 0.006,-0.153 0.022,-0.144 0.022,-0.125 0.020,-0.103 0.017,-0.080 0.014</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169.000 607.000,'0.027'0.000,"0.042"0.000,0.047 0.000,0.046 0.000,0.041 0.000,0.035 0.000,0.028 0.000,0.021 0.000,0.016 0.000,0.011 0.000,0.007 0.000,0.004 0.000,0.002 0.000,0.000 0.000,-0.001 0.000,-0.001 0.000,-0.001 0.000,-0.001 0.000,-0.001 0.000,0.654 0.000,0.566 0.000,0.457 0.000,0.353 0.000,0.260 0.000,0.181 0.000,-2.236 0.000,2.507 0.000,-0.024 0.000,-0.224 0.000,-0.336 0.000,-0.383 0.000,-1.685 0.000,0.378 0.000,1.037 0.000,-0.269 0.000,-0.276 0.000,-0.259 0.000,-0.227 0.000,-0.637 0.000,0.808 0.000,-0.002 0.000,-0.072 0.000,-0.109 0.000,-0.122 0.000,-0.119 0.000,-0.107 0.000,0.050 0.074,0.043 0.042,0.013 0.018,-0.007 0.002,-0.019-0.009,-0.025-0.015,-0.390-0.090,0.456 0.073,-0.015-0.021,-0.041-0.019,-0.053-0.016,-0.056-0.013,-0.053-0.010,-0.270-0.010,0.413 0.101,0.030 0.036,-0.020 0.009,-0.048-0.008,-0.061-0.018,-0.063-0.022,-0.058-0.023,-0.050-0.021,-0.041-0.018,-0.032-0.014,-0.023-0.011,0.013-0.008,0.037-0.005,0.047-0.003,0.049-0.002,0.046-0.001,0.040-0.000,0.033 0.000,0.026 0.000,0.019 0.001,-0.025 0.001,-0.029 0.001,-0.036 0.000,-0.038 0.000,-0.036 0.000,-0.032 0.000,-0.027 0.000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275.000 610.000,'0.035'0.000,"0.052"0.000,0.058 0.000,0.057 0.000,0.051 0.000,0.042 0.000,0.034 0.000,0.025 0.000,0.018 0.000,0.012 0.000,0.007 0.000,0.004 0.000,0.001 0.000,-0.016 0.000,0.085 0.000,0.103 0.000,0.108 0.000,0.105 0.000,0.260 0.000,0.131 0.000,0.108 0.000,0.085 0.000,-0.782 0.000,1.292 0.000,0.174 0.000,0.029 0.000,-0.065 0.000,-0.119 0.000,-0.144 0.000,-0.149 0.000,-0.140 0.000,-1.108 0.000,3.005 0.000,0.877 0.000,0.348 0.000,-0.017 0.000,-0.248 0.000,-0.379 0.000,-3.147 0.000,4.735 0.000,0.429 0.000,-0.063 0.000,-0.355 0.000,-0.500 0.000,-0.543 0.000,-3.621 0.000,4.612 0.000,0.576 0.000,0.085 0.000,-0.242 0.000,-0.438 0.000,-0.535 0.000,0.775 0.000,-0.049 0.000,-0.239 0.000,-0.336 0.000,-0.367 0.000,-0.356 0.000,-3.529 0.000,4.135 0.000,0.062 0.000,-0.188 0.000,-0.323 0.000,-0.378 0.000,-0.379 0.000,-0.346 0.000,-2.777 0.000,0.036 0.000,4.103 0.000,0.347 0.000,-0.128 0.000,-0.403 0.000,-0.534 0.000,-0.565 0.000,-2.854 0.000,2.951 0.000,0.400 0.000,0.367 0.000,0.319 0.000,-3.713 0.006,5.020 0.211,0.056 0.119,-0.378 0.068,-0.610 0.031,-0.698 0.006,-0.691-0.010,-0.627-0.019,-1.991-0.267,-0.537-0.075,1.696 0.246,-0.388-0.056,-0.347-0.056,-0.294-0.051,-0.237-0.044,-0.183-0.036,-0.475-0.049,-0.130-0.013,0.913 0.020,0.197-0.019,0.122-0.013,0.065-0.008,-0.071-0.004,-0.151-0.002,-0.188 0.000,-0.196 0.001,-0.185 0.002,-0.163 0.002,-0.136 0.002,-0.108 0.002,-0.082 0.001,-0.059 0.001,-0.040 0.001,-0.025 0.001,-0.014 0.001,-0.005 0.000,0.000 0.000,0.004 0.000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543.000 603.000,'0.013'0.000,"0.019"0.000,0.021 0.000,0.021 0.000,0.019 0.000,0.016 0.000,0.013 0.000,0.010 0.000,0.007 0.000,0.005 0.000,0.003 0.000,0.002 0.000,0.001 0.000,0.000 0.000,-0.000 0.000,-0.001 0.000,-0.001 0.000,-0.001 0.000,-0.001 0.000,-0.000 0.000,-0.000 0.000,-0.000 0.000,-0.000 0.000,-0.000 0.000,-0.000 0.000,-0.000 0.000,-0.000 0.000,0.000 0.000,-0.102 0.000,0.600-0.034,0.384-0.054,0.317-0.064,0.252-0.066,0.192-0.062,0.140-0.056,-1.497 0.260,2.447-0.449,0.529-0.096,0.305-0.048,0.138-0.013,0.019 0.011,-3.022 0.528,4.220-0.661,0.399-0.047,0.017-0.006,-0.233 0.021,-0.378 0.037,-0.446 0.045,-0.459 0.047,-0.436 0.045,-2.777 0.517,0.080-0.019,6.878-1.576,2.189-0.664,1.420-0.499,0.829-0.354,-0.175-0.051,0.137-0.103,-0.566 0.111,-0.983 0.242,-1.185 0.310,-1.233 0.332,-1.178 0.324,-1.059 0.295,-4.611 1.405,8.126-2.456,1.632-0.481,0.841-0.243,0.280-0.074,-0.094 0.037,-9.730 2.911,10.108-2.968,-0.212 0.091,-0.785 0.248,-1.094 0.330,-1.211 0.359,-1.197 0.350,-1.099 0.319,-3.791 1.109,7.438-1.969,0.551-0.085,-0.415 0.149,-0.961 0.277,-1.206 0.330,-1.246 0.332,-5.920 1.501,5.813-1.317,0.349-0.034,0.007-0.004,-0.218 0.017,-0.351 0.029,0.185-0.098,-0.881 0.172,-0.902 0.191,-0.837 0.185,-0.725 0.166,-0.594 0.140,-0.462 0.112,-2.134 0.604,0.926-0.278,4.180-1.268,0.941-0.287,0.226-0.061,-0.248 0.088,-0.533 0.177,-0.677 0.221,-4.325 1.265,-0.017 0.002,3.406-1.063,-0.519 0.125,-0.575 0.163,-0.575 0.177,-0.538 0.176,-0.479 0.163,-1.389 0.447,0.000-0.002,1.429-0.500,-0.091 0.018,-0.152 0.054,-0.181 0.073,-0.187 0.081,-0.178 0.080,-0.160 0.074,-0.137 0.065,-0.561 0.132,0.182-0.066,0.776-0.335,0.037-0.048,-0.065 0.015,-0.120 0.051,-0.143 0.069,-0.144 0.073,-0.550 0.231,0.451-0.232,-0.036-0.006,-0.038 0.005,-0.036 0.012,-0.033 0.015,-0.028 0.017,0.017 0.006,0.009 0.020,0.017 0.018,0.021 0.016,0.022 0.013,0.021 0.010,0.018 0.007,-0.424 0.120,0.651-0.283,0.096-0.083,0.011-0.033,-0.042 0.001,-0.072 0.022,-0.085 0.033,-0.086 0.037,-0.080 0.037,-0.069 0.034,-0.057 0.029,-0.045 0.024,-0.034 0.018,-0.223 0.155,0.519-0.215,0.267-0.083,0.234-0.081,0.198-0.074,-0.595 0.222,2.538-1.075,0.631-0.298,0.097-0.067,-0.242 0.082,-0.432 0.167,-0.514 0.206,-0.522 0.213,-0.485 0.200,-0.422 0.176,-0.348 0.146,-0.273 0.116,-0.205 0.087,-0.145 0.063,-0.097 0.042,-0.032 0.020,0.017-0.001,0.043-0.012,0.056-0.017,0.060-0.020,0.057-0.019,-0.007 0.007,-0.020 0.009,-0.036 0.015,-0.044 0.017,-0.046 0.018,-0.044 0.017,-0.039 0.015,-0.033 0.012</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1088.000 434.000,'0.069'0.010,"0.110"0.016,0.128 0.018,0.132 0.019,0.125 0.018,0.111 0.016,0.095 0.014,0.372-0.019,0.434-0.004,0.360-0.007,-1.416-0.061,3.175 0.068,0.358-0.017,-0.045-0.016,-0.293-0.015,-0.423-0.012,-0.469-0.010,-0.460-0.008,-0.417-0.006,-1.195-0.004,1.473-0.001,-0.068-0.002,-0.216-0.001,-0.288-0.000,-0.306 0.000,-0.291 0.000,-0.256 0.001,-0.228 0.001,-0.087 0.000,-0.049 0.000,-0.021 0.000,-0.001 0.000,-0.325 0.001,0.391-0.000,-0.002 0.000,-0.029 0.000,-0.044 0.000,-0.051 0.000,-0.051 0.000,-0.048 0.000,-0.042 0.000,-0.035 0.000,-0.028-0.000,-0.013 0.000,-0.007-0.000,-0.000 0.000,0.004-0.000,0.006 0.000,0.007-0.000,0.007 0.000,0.007 0.000,0.006 0.000,0.005 0.000,0.004 0.000,0.009 0.000,-0.007 0.000,-0.009 0.000,-0.010 0.000,-0.010 0.000,-0.008 0.000,-0.007 0.000,-0.006 0.000,-0.004 0.000,-0.003 0.000,-0.002 0.000,-0.001 0.000,-0.001 0.000,-0.000 0.000,0.000 0.000,0.000 0.000,0.000 0.000,0.001 0.005,0.001 0.008,0.001 0.009,0.001 0.009,0.001 0.008,0.001 0.007,0.001 0.006,0.000 0.004,0.000 0.003,0.000 0.002,0.000 0.001,0.000 0.001,0.000 0.000,0.000 0.000,0.000-0.000,0.000-0.000,-0.117-0.038,-0.393 0.523,-0.259 0.234,-0.133 0.106,-0.045 0.019,0.013-0.037,0.048-0.068,0.595-0.637,-1.417 1.249,-0.341 0.247,-0.102 0.068,0.052-0.047,0.141-0.113,0.183-0.143,0.193-0.149,1.186-1.037,-1.242 1.241,0.075 0.007,0.160-0.109,0.200-0.172,0.208-0.197,0.196-0.196,0.172-0.179,0.143-0.154,0.114-0.126,0.086-0.098,0.062-0.072,0.042-0.051,0.026-0.033,0.014-0.020,0.005-0.010,-0.001-0.003,-0.004 0.002</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190.000 774.000,'0.046'0.000,"0.069"0.000,0.077 0.000,0.076 0.000,0.068 0.000,0.057 0.000,0.045 0.000,0.034 0.000,0.025 0.000,0.017 0.000,0.010 0.000,0.006 0.000,0.002 0.000,-0.000 0.000,-0.001 0.000,-0.002 0.000,-0.002 0.000,-0.002 0.000,-0.002 0.000,-0.002 0.000,-0.001 0.000,-0.001 0.000,-0.001 0.000,-0.000 0.000,-0.000 0.000,-0.000 0.000,-0.000 0.000,0.000 0.000,0.000 0.000,0.000 0.000,0.000 0.000,0.342 0.000,0.638 0.000,0.748 0.000,0.767 0.000,0.726 0.000,0.649 0.000,0.554 0.000,-3.899 0.003,5.172 0.086,0.275 0.039,-0.074 0.014,-0.286-0.002,-0.396-0.013,-3.501-0.081,3.672 0.052,0.131-0.018,-0.005-0.018,-0.091-0.016,-0.139-0.013,-0.160-0.011,-4.490-0.017,5.881 0.008,0.210-0.007,-0.166-0.005,-0.380-0.003,-0.478-0.001,-0.496-0.000,-0.464 0.000,-4.283 0.004,3.955-0.003,0.066 0.000,-0.065 0.001,-0.146 0.001,-0.190 0.001,-2.660 0.001,3.157-0.000,-0.194 0.000,-0.363 0.000,-0.440 0.000,-0.454 0.000,-0.427 0.000,-2.577-0.000,0.042 0.000,4.302 0.000,0.437 0.000,-0.096 0.000,-0.409 0.000,-0.562-0.000,-0.605 0.000,-0.576-0.000,-0.508 0.000,-2.164-0.000,3.064 0.000,0.711 0.000,0.365 0.000,0.114 0.000,-0.058 0.000,-0.165 0.000,-2.595 0.000,3.218 0.000,-0.017 0.000,-0.233 0.000,-0.355 0.000,-0.406 0.000,-0.409 0.000,-0.381 0.000,-0.335 0.000,-0.281 0.000,0.779 0.147,0.590 0.083,0.425 0.036,0.289 0.004,0.347-0.011,0.120-0.032,0.053-0.038,0.007-0.039,-0.022-0.036,-0.039-0.032,-0.046-0.026,-3.101-0.038,4.001 0.010,0.486-0.014,0.251-0.010,0.081-0.007,-0.033-0.004,-4.073 0.003,4.389-0.005,-0.119-0.000,-0.418 0.000,-0.585 0.001,-0.653 0.001,-0.653 0.001,-2.914 0.003,1.766 0.035,-0.473 0.061,-0.465 0.074,-0.161 0.081,-0.514 0.017,-0.434-0.009,-0.351-0.025,-0.272-0.033,-0.201-0.036,-0.141-0.035,-0.092-0.032,-0.233-0.049,-0.069-0.008,0.755 0.105,0.194 0.015,0.084-0.004,0.008-0.015,-0.040-0.020,-0.067-0.022,-0.079-0.022,-0.080-0.020,-0.074-0.017,-0.065-0.014,-0.054-0.011,-0.646-0.013,0.046-0.000,2.290 0.013,0.686 0.011,0.267 0.015,-0.015 0.016,-0.190 0.016,-0.283 0.014,-0.318 0.012,-0.313 0.010,-0.445-0.012,-0.275-0.008,-0.278-0.011,-0.261-0.013,-0.232-0.013,-0.698-0.041,0.605 0.031,-0.181-0.013,-0.160-0.010,-0.133-0.008,-0.105-0.006,-0.078-0.004,-0.055-0.002,-0.037-0.001,-0.022-0.000,-0.011 0.000,-0.004 0.000,0.001 0.000,0.004 0.000,0.005 0.001,0.006 0.000,0.005 0.000,0.005 0.000,0.004 0.000,0.003 0.000,0.002 0.000,0.002 0.000,0.001 0.000,0.001 0.000,0.000 0.000,0.000-0.000,-0.000 0.000,-0.000 0.000,-0.000 0.000,-0.000 0.000,-0.000-0.000,-0.000 0.000,0.004 0.000,0.007 0.000,0.008 0.000,0.007 0.000,0.007 0.000,0.006 0.000,0.005 0.000,0.003 0.000,0.002 0.000,0.002 0.000,0.001 0.000,0.001 0.000,0.000 0.000,0.000 0.000,-0.000 0.000,-0.000 0.000,-0.000 0.000,-0.000 0.000,-0.000 0.000,-0.000 0.000,-0.000 0.000,-0.000 0.000,-0.000 0.000,0.000 0.000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221.000 141.000,'0.061'0.020,"0.092"0.031,0.103 0.034,0.101 0.034,0.091 0.030,0.076 0.025,0.061 0.020,0.046 0.015,0.033 0.011,0.023 0.008,0.014 0.005,0.008 0.003,0.003 0.001,-0.116-0.049,-0.014-0.022,-0.015-0.025,-0.014-0.026,-0.013-0.025,-0.011-0.022,0.113-0.017,0.124-0.018,0.145-0.014,0.149-0.010,0.140-0.007,0.124-0.005,-1.019 0.002,0.499-0.001,2.162-0.004,0.542-0.001,0.198-0.000,-0.040 0.000,-0.191 0.001,-0.276 0.001,-0.313 0.001,-0.132 0.001,-0.392 0.001,-0.355 0.001,-0.303 0.001,-0.246 0.000,-0.190 0.000,-0.139 0.000,-0.097 0.000,-0.062 0.000,-0.036 0.000,-0.017 0.000,-0.003-0.000,0.005-0.000,-0.736-0.000,2.083 0.000,0.704-0.000,0.253-0.000,-0.051-0.000,-0.239-0.000,-0.339-0.000,-0.376-0.000,-0.370-0.000,-1.475 0.000,0.057 0.000,3.286 0.000,0.732 0.000,0.201-0.000,-0.148 0.000,-0.356 0.000,-0.457 0.000,-0.485 0.000,-0.464 0.000,-0.414 0.000,-0.350 0.000,-0.282 0.000,-1.349 0.000,2.320 0.000,0.742 0.000,0.611 0.000,0.480 0.000,0.019 0.000,-0.193 0.000,-0.338 0.000,-0.401 0.000,-0.409 0.000,-2.557 0.000,1.311 0.000,1.666 0.000,-0.198 0.000,-0.354 0.000,-0.418 0.000,-0.420 0.000,-0.385 0.000,-0.329 0.000,-0.267 0.000,-0.206 0.000,-0.150 0.000,-0.104 0.000,-0.132 0.000,0.289 0.000,-0.029 0.000,-0.078 0.000,-0.102 0.000,-0.107 0.000,-0.100 0.000,-0.088 0.000,-0.072 0.000,-0.057 0.000,-0.042 0.000,-0.030 0.000,-0.019 0.000,-0.012 0.000,-0.006 0.000,-0.002 0.000,-0.032 0.027,-0.091-0.015</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253.000 514.000,'0.016'0.000,"0.024"0.000,0.027 0.000,0.027 0.000,0.024 0.000,0.020 0.000,0.016 0.000,0.012 0.000,0.009 0.000,0.006 0.000,0.004 0.000,0.002 0.000,0.001 0.000,0.000 0.000,-0.000 0.000,-0.001 0.000,-0.001 0.000,-0.001 0.000,-0.001 0.000,-0.001 0.000,-0.000 0.000,-0.000 0.000,-0.132 0.000,0.699 0.000,0.464 0.000,0.401 0.000,0.798 0.000,0.452 0.000,0.356 0.000,0.267 0.000,0.190 0.000,-2.999 0.000,2.560 0.000,-0.196 0.000,-0.294 0.000,-0.338 0.000,-0.344 0.000,-1.640 0.000,1.405 0.000,-0.153 0.000,-0.189 0.000,-0.202 0.000,-0.208 0.000,-0.099 0.000,-0.068 0.000,-0.042 0.000,-0.135 0.000,1.062 0.000,0.404 0.000,0.213 0.000,0.072 0.000,-0.026 0.000,-0.090 0.000,0.044 0.000,-0.140 0.000,-0.139 0.000,-0.129 0.000,-0.112 0.000,-1.500 0.000,0.031 0.000,0.036 0.000,3.039-0.015,0.272-0.023,-0.172-0.025,-0.424-0.024,-0.539-0.022,-0.561-0.018,-0.079-0.114,-0.062-0.083,-0.075-0.055,-0.077-0.033,-0.071-0.017,-0.062-0.006,-0.051 0.002,-0.040 0.006,-1.252 0.350,0.431-0.072,2.056-0.201,0.413 0.060,0.125 0.061,-0.792 0.083,-0.202 0.033,-0.251 0.029,-0.272 0.025,-0.060 0.017,-0.358 0.021,-0.317 0.015,-0.268 0.010,-0.217 0.006,-0.062 0.005,-0.010 0.001,0.052-0.001,0.085-0.002,0.098-0.002,-0.273-0.006,0.104-0.001,0.711 0.001,0.150-0.002,0.058-0.001,-0.004-0.001,-0.043-0.001,0.169-0.001,0.087-0.000,-0.008-0.000,-0.068-0.000,-0.101-0.000,-0.115-0.000,-0.116 0.000,-1.038 0.000,2.109-0.000,0.419 0.000,0.061 0.000,-0.167 0.000,-0.294 0.000,-0.349 0.000,-0.355 0.000,-0.329 0.000,-0.286 0.000,-0.236 0.000,-0.186 0.000,-0.530 0.000,0.032 0.000,0.047 0.000,2.154-0.015,0.602-0.024,0.149-0.027,-0.141-0.026,-0.307-0.024,-0.384-0.020,-0.398-0.016,-0.373-0.013,-0.326-0.009,-0.269-0.006,-0.212-0.004,-0.179 0.012,-0.148 0.023,-0.114 0.027,-0.084 0.027,-0.058 0.025,-0.037 0.021,-0.021 0.017,-0.009 0.013,-0.002 0.010,0.003 0.007,0.006 0.004,0.007 0.003,0.007 0.001,0.007 0.000,0.006-0.000,0.005-0.001,0.004-0.001,0.003-0.001,0.002-0.001,0.001-0.001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643.000 343.000,'0.058'-0.010,"0.089"-0.015,0.102-0.017,0.100-0.017,0.092-0.015,0.078-0.013,0.064-0.011,0.050-0.008,0.037-0.006,0.026-0.004,0.017-0.003,0.010-0.002,0.005-0.001,0.001-0.000,-0.001 0.000,-0.002 0.000,-0.003 0.000,-0.561 0.092,1.252-0.213,0.531-0.057,0.410-0.019,0.303 0.008,0.212 0.025,0.139 0.035,0.115 0.034,-0.057 0.042,-0.110 0.039,-0.137 0.035,-0.145 0.030,-1.455 0.045,2.355-0.014,0.126 0.018,-0.139 0.013,-0.299 0.009,-0.379 0.006,-0.402 0.003,-0.387 0.001,-0.188 0.001,-0.321-0.001,-0.246-0.002,-0.179-0.002,-0.122-0.002,-0.077-0.002,-0.043-0.001,-0.019-0.001,-0.301-0.001,-0.163-0.000,5.684 0.000,1.917-0.000,0.619-0.000,-0.227-0.000,-0.725-0.000,-0.967 0.000,-1.032 0.000,-0.983 0.000,-0.869 0.000,-0.724 0.000,-2.042 0.000,-0.555 0.000,1.885-0.000,-0.352 0.000,-0.341 0.000,-0.307 0.000,-0.261 0.000,-0.212 0.000,-0.164 0.000,-0.121 0.000,-0.085 0.000,-0.055 0.000,-0.032 0.000,-0.381 0.000,0.032 0.000,0.347 0.000,2.129 0.000,0.672 0.000,0.213 0.000,-0.087 0.000,-0.265 0.000,-0.352 0.000,-0.376 0.000,-0.360 0.000,-0.320 0.000,-0.341 0.000,-0.311 0.000,-0.274 0.000,-0.228 0.000,-0.181 0.000,-0.137 0.000,-0.098 0.000,-0.066 0.000,-0.041 0.000,-0.022 0.000,0.425 0.000,0.331 0.000,0.146 0.000,0.039 0.000,-0.030 0.000,-0.070 0.000,-0.089 0.000,-0.065 0.000,-0.000 0.000,0.021 0.000,0.033 0.000,0.038 0.000,0.038 0.000,0.035 0.000,0.031 0.000,-0.036 0.000,-0.092 0.000,-0.113 0.000,-0.117 0.000,-0.111 0.000,-0.098 0.000,-0.082 0.000,-0.066 0.000,-0.050 0.000,-0.037 0.000,-0.025 0.000,0.010 0.000,0.027 0.000,0.038 0.000,0.041 0.000,0.039 0.000,0.035 0.000,0.029 0.000,0.023 0.000,-0.265 0.000,0.010 0.000,0.654 0.000,0.110 0.000,-0.007 0.000,-0.078 0.000,-0.113 0.000,-0.125 0.000,-0.120 0.000,-0.107 0.000,-0.090 0.000,-0.071 0.000,-0.053 0.000,-0.038 0.000,-0.025 0.000,-0.015 0.000,-0.008 0.000,-0.003 0.000,0.000 0.000,0.002 0.000,0.003 0.000,0.004 0.000,0.004 0.000,0.003 0.000,0.003 0.000,0.002 0.000,0.002 0.000,0.001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0.000,0.020 0.000,0.030 0.000,0.034 0.000,0.034 0.000,0.031 0.000,0.026 0.000,0.021 0.000,0.016 0.000,-0.003 0.000,0.013 0.000,0.012 0.000,0.010 0.000,0.008 0.000,0.007 0.000,0.005 0.000,0.145 0.044,0.076 0.069,0.027 0.080,-0.007 0.081,-0.028 0.076,-0.032 0.034,-0.054-0.015,-0.054-0.038,-0.050-0.050,-0.044-0.053,-0.037-0.051,-0.029-0.046,-0.012-0.041,0.007-0.030,0.015-0.024,0.019-0.018,0.021-0.013,0.020-0.009,-0.207 0.002,0.319-0.009,0.025-0.003,-0.009-0.000,-0.029 0.001,-0.039 0.002,-0.042 0.002,-0.040 0.002,-0.035 0.002,-0.030 0.002,-0.023 0.001,-0.018 0.001,-0.013 0.001,-0.008 0.000,-0.005 0.000,-0.003 0.000,-0.001 0.000,0.000 0.000,0.001 0.000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320.000 552.000,'0.008'0.000,"0.012"0.000,0.014 0.000,0.014 0.000,0.012 0.000,0.010 0.000,0.008 0.000,0.006 0.000,0.005 0.000,0.003 0.000,0.002 0.000,0.001 0.000,0.000 0.000,0.000 0.000,-0.000 0.000,-0.000 0.000,-0.000 0.000,-0.000 0.000,-0.000 0.000,-0.000 0.000,-0.000 0.000,-0.000 0.000,-0.000 0.000,-0.000 0.000,-0.000 0.000,-0.000 0.000,-0.000 0.000,0.000 0.000,0.000 0.000,0.000 0.000,0.000 0.000,0.000 0.000,0.003 0.000,0.022 0.000,0.026 0.000,0.027 0.000,0.025 0.000,0.023 0.000,0.019 0.000,-0.181 0.003,0.101 0.014,0.593 0.087,0.269 0.030,0.201 0.008,0.143-0.006,0.095-0.014,0.057-0.018,0.029-0.020,0.297-0.022,0.218-0.015,0.084-0.013,-0.009-0.011,-0.069-0.009,-1.202 0.002,1.331 0.085,-0.166 0.029,-0.240 0.008,-0.268-0.006,-0.265-0.014,-0.242-0.018,-0.209-0.019,0.237-0.016,0.176-0.018,0.150-0.015,0.122-0.012,0.094-0.009,0.069-0.006,0.047-0.004,-1.377-0.000,1.736-0.003,0.098-0.001,-0.029-0.000,-0.103 0.000,-0.138 0.000,-0.147 0.001,-0.312 0.001,-0.129 0.000,-0.145 0.000,-0.146 0.000,-0.137 0.000,-0.688 0.001,0.660-0.000,-0.033 0.000,-0.053 0.000,-0.062 0.000,-0.064 0.000,-0.062 0.000,-0.291 0.012,-0.129-0.003,0.896 0.101,0.099 0.031,-0.007 0.007,-0.071-0.008,-0.105-0.017,-0.117-0.021,0.007-0.023,-0.041-0.019,-0.082-0.017,-0.102-0.014,-0.106-0.011,-0.100-0.008,-0.089-0.006,-0.074-0.004,-0.060-0.003,-0.046-0.001,-0.033-0.001,0.047 0.055,0.097 0.040,-0.119-0.057,1.878 0.206,0.739 0.029,0.319-0.001,0.027-0.021,-0.162-0.031,-0.272-0.036,-0.321-0.036,-0.330-0.034,-0.311-0.030,-1.363-0.065,1.488 0.036,-0.052-0.019,-0.146-0.015,-0.195-0.011,-0.173-0.008,-0.245-0.005,-0.225-0.003,-0.195-0.001,-0.160 0.000,-0.125 0.001,-0.094 0.001,-0.066 0.001,-0.115 0.005,0.681-0.033,0.275-0.044,0.122-0.049,0.018-0.048,-0.046-0.043,-0.081-0.036,-0.827 0.208,0.004 0.000,0.894-0.190,-0.031 0.024,-0.100 0.032,-0.134 0.035,-0.145 0.033,-0.139 0.030,-0.124 0.025,-0.105 0.020,-0.084 0.015,-0.064 0.011,-0.047 0.008,-0.032 0.005,-0.020 0.003,-0.011 0.001,0.001-0.006,0.010-0.010,0.014-0.012,0.015-0.012,0.015-0.011,0.014-0.010,0.012-0.008,0.009-0.006,0.007-0.005,0.005-0.003,0.004-0.002,0.003-0.001,0.001-0.001</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321.000 749.000,'0.023'0.000,"0.035"0.000,0.040 0.000,0.039 0.000,0.036 0.000,0.030 0.000,0.024 0.000,0.019 0.000,0.014 0.000,0.009 0.000,0.006 0.000,0.406 0.000,0.353 0.000,0.159 0.000,0.054 0.000,-0.016 0.000,-0.057 0.000,-0.078 0.000,-0.885 0.000,1.264 0.000,0.188 0.000,0.099 0.000,0.036 0.000,0.427 0.000,0.330 0.000,0.138 0.000,0.006 0.000,-0.079 0.000,-0.128 0.000,-0.150 0.000,-1.862 0.000,3.300-0.030,0.452-0.045,-0.000-0.050,-0.273-0.049,-0.414-0.044,-0.462-0.037,-2.518 0.208,1.399-0.144,2.003-0.249,0.080-0.032,-0.215 0.018,-0.381 0.048,-0.454 0.063,-0.462 0.067,-0.431 0.064,-0.376 0.057,-0.312 0.048,-0.247 0.039,-0.186 0.030,-0.133 0.022,-0.090 0.015,-0.570 0.003,2.143 0.007,0.563 0.003,0.081-0.001,-0.217-0.003,-0.377-0.004,-0.439-0.004,-0.438-0.004,-0.397-0.004,-0.337-0.003,-0.271-0.002,-0.207-0.002,-0.149-0.001,-0.101-0.001,-0.064-0.000,-0.035-0.000,-0.015-0.000,-0.001 0.000,0.007 0.000,0.012 0.000,0.013 0.000,0.013 0.000,0.012 0.000,0.010 0.000,0.008 0.000,0.006 0.000,0.004 0.000,0.003 0.000,0.002 0.000,0.001 0.000,0.000 0.000,-0.000 0.000,-0.000 0.000,-0.000 0.000,-0.000 0.000,-0.000 0.000,-0.000 0.000,-0.000-0.000,-0.000 0.000,-0.000-0.000,-0.000 0.000,-0.000-0.000,-0.000 0.000,-0.000 0.000,0.000 0.000,0.000 0.000,0.000-0.000,0.000 0.000,0.000-0.000,0.000 0.000,0.000 0.000,0.000-0.000,0.000 0.000,0.000-0.000,0.000 0.000,-0.005-0.032,-0.001-0.059,-0.002-0.071</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368.000 551.000,'0.016'0.000,"0.025"0.000,0.028 0.000,0.028 0.000,0.025 0.000,0.021 0.000,0.017 0.000,0.013 0.000,0.010 0.000,0.007 0.000,0.004 0.000,0.002 0.000,0.001 0.000,0.000 0.000,-0.000 0.000,-0.001 0.000,-0.001 0.000,-0.001 0.000,-0.001 0.000,-0.001 0.000,-0.001 0.000,-0.000 0.000,-0.000 0.000,-0.000 0.000,-0.000 0.000,-0.000 0.000,0.076 0.000,0.109 0.000,0.121 0.000,0.118 0.000,0.251 0.000,0.204 0.000,0.142 0.000,0.091 0.000,-0.292 0.000,0.328 0.070,-0.007 0.041,-0.081 0.019,-0.122 0.003,-0.141-0.007,-0.143-0.013,-0.135-0.017,-0.120-0.017,0.019-0.012,-0.070-0.018,-0.077-0.015,-0.075-0.012,-0.067-0.009,-0.056-0.006,-0.045-0.004,-0.086-0.000,0.556-0.002,0.187-0.001,0.066-0.000,-0.017 0.000,-0.068 0.000,-0.096 0.000,-0.107 0.001,-0.061 0.000,-0.086 0.001,-0.068 0.000,-0.341 0.004,0.736 0.079,0.169 0.038,0.043 0.015,-0.042-0.000,-0.092-0.010,-0.118-0.016,-0.126-0.018,-0.121-0.018,-0.110-0.017</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387.000 592.000,'0.017'0.000,"0.026"0.000,0.029 0.000,0.028 0.000,0.025 0.000,0.021 0.000,0.017 0.000,0.013 0.000,0.009 0.000,0.006 0.000,0.004 0.000,0.002 0.000,0.001 0.000,-0.000 0.000,-0.001 0.000,-0.001 0.000,-0.001 0.000,-0.001 0.000,-0.001 0.000,-0.001 0.000,-0.000 0.000,0.001 0.000,0.092 0.000,0.115 0.000,0.290 0.000,0.115 0.000,0.072 0.000,0.039 0.000,0.015 0.000,0.008 0.000,0.062 0.000,0.069 0.000,0.069 0.000,0.063 0.000,-0.948 0.000,1.586 0.000,0.218 0.000,0.060 0.000,-0.041 0.000,-0.098 0.000,-0.124 0.000,-0.129 0.000,-0.120 0.000,-1.314 0.000,1.674 0.000,0.277 0.000,0.133 0.000,0.032 0.000,-0.033 0.000,-0.072 0.000,-0.091 0.000,-0.840 0.000,1.341 0.000,0.249 0.000,0.175 0.000,0.115 0.000,0.068 0.000,-2.664 0.000,2.861 0.000,0.170 0.000,-0.000 0.000,-0.112 0.000,-0.133 0.000,-0.238 0.000,-0.249 0.000,-0.240 0.000,-0.217 0.000,-0.187 0.000,-1.825 0.000,2.126 0.000,-0.103 0.000,-0.238 0.000,-0.304 0.000,-0.322 0.000,-0.309 0.000,-0.276 0.000,-0.501 0.000,-0.178 0.000,0.767-0.018,0.149-0.028,0.132-0.031,0.111-0.031,0.088-0.029,0.067-0.025,0.049-0.020,0.034-0.016,0.021-0.012,-1.439 0.170,0.029 0.000,2.008-0.133,0.285 0.019,0.060 0.022,-0.093 0.023,-0.189 0.022,-0.240 0.020,-1.752 0.052,1.630-0.033,-0.237 0.016,-0.227 0.013,-0.204 0.009,-0.174 0.007,-0.142 0.004,-0.888-0.002,0.889 0.005,-0.032 0.001,-0.054 0.000,-0.064-0.000,-0.066-0.001,-0.062-0.001,-0.055-0.001,-0.046-0.001,-0.441-0.002,0.601 0.001,0.021-0.001,-0.051-0.001,-0.093-0.000,-0.111-0.000,-0.114-0.000,-0.107-0.000,-0.094-0.000,-0.078 0.000,-0.062 0.000,-0.086-0.012,0.482-0.088,0.204-0.034,0.133-0.011,0.078 0.005,0.037 0.015,0.009 0.019,-0.009 0.021,-0.020 0.020,-0.604 0.043,0.793-0.018,0.019 0.013,-0.070 0.010,-0.122 0.008,-0.146 0.006,-0.150 0.004,-0.142 0.003,-0.127 0.001,-0.059 0.001,-0.035 0.000,-0.005-0.000,0.014-0.001,0.025-0.001,0.004-0.001,0.018-0.001,0.016-0.000,0.013-0.000,0.010-0.000,0.008-0.000,-0.392-0.000,0.459 0.000,-0.004-0.000,-0.035-0.000,-0.051 0.000,-0.058-0.000,-0.057 0.000,-0.053 0.000,-0.009 0.000,-0.004 0.000,0.010 0.000,0.017 0.000,0.020 0.000,0.020 0.000,0.019 0.000,-0.081 0.000,-0.002 0.000,-0.004 0.000,-0.005 0.000,0.036 0.000,-0.005 0.000,-0.005 0.000,-0.005 0.000,-0.005 0.000,-0.004 0.000,-0.003 0.000,-0.164 0.000,-0.060 0.000,0.393 0.000,0.066 0.000,0.028 0.000,0.002 0.000,-0.015 0.000,-0.025 0.000,0.081 0.000,-0.010 0.000,-0.039 0.000,-0.054 0.000,-0.058 0.000,-0.056 0.000,-0.050 0.000,-0.042 0.000,-0.033 0.000,-0.025 0.000,0.035 0.000,0.061 0.000,0.075 0.000,0.076 0.000,-0.013 0.000,-0.013 0.000,-0.031 0.000,-0.039 0.000,-0.042 0.000,-0.040 0.000,-0.043 0.000,-0.017 0.000,-0.010 0.000,-0.005 0.000,-0.002 0.000,0.001 0.000,0.002 0.000,0.003 0.000,0.034 0.000,0.002 0.000,-0.000 0.000,-0.001 0.000,-0.002 0.000,-0.002 0.000,-0.002 0.000,-0.002 0.000,-0.013 0.000,-0.000 0.000,0.001 0.000,0.001 0.000,0.001 0.000,0.001 0.000,0.001 0.000,0.001 0.000</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727.000 589.000,'0.028'0.000,"0.042"0.000,0.047 0.000,0.045 0.000,0.040 0.000,0.034 0.000,0.027 0.000,0.020 0.000,0.014 0.000,0.010 0.000,0.006 0.000,0.003 0.000,0.001 0.000,0.165 0.000,0.219 0.000,0.207 0.000,0.362 0.045,0.096 0.068,0.026 0.075,-0.020 0.073,0.356 0.021,0.195-0.012,-0.018-0.035,-0.085-0.039,-0.139-0.040,-0.161-0.038,-0.160-0.033,-1.098-0.069,1.416 0.035,0.259-0.018,0.170-0.014,0.101-0.010,0.049-0.007,0.013-0.005,-1.352 0.002,1.480-0.005,0.007-0.001,-0.055 0.000,-0.090 0.001,-0.106 0.001,-0.109 0.001,-0.102 0.001,-0.091 0.001,-0.077 0.001,-0.062 0.001,-1.345 0.001,0.055 0.000,3.482-0.001,1.104 0.000,0.642 0.000,0.302 0.000,0.065 0.000,-3.616-0.000,-1.152-0.000,5.977 0.000,0.384 0.000,-0.141 0.000,-0.472 0.000,-0.654-0.000,-0.727-0.000,-0.725 0.000,-3.883-0.000,4.483 0.000,-0.232-0.000,-0.447 0.000,-0.544-0.000,-0.559 0.000,-0.523 0.000,-0.457 0.000,-2.202 0.000,2.929 0.000,0.381 0.000,0.031 0.000,-0.199 0.000,-0.335 0.000,-0.400 0.000,-0.415 0.000,-2.007 0.000,2.192 0.000,-0.140 0.000,-0.190 0.000,-0.204 0.000,-0.196 0.000,-0.175 0.000,-1.458 0.003,1.492 0.080,-0.048 0.037,-0.150 0.015,-0.204-0.000,-0.224-0.010,-0.220-0.016,-0.191-0.016,-0.196-0.019,-0.164-0.018,-0.132-0.016,-0.101-0.013,-0.074-0.010,-0.051-0.008,-0.032-0.006,-0.018-0.004,-0.008-0.002,-0.001-0.001,0.004-0.000,0.006 0.000,0.043 0.000,0.061 0.001,0.067 0.001,0.066 0.001,0.026 0.009,0.003 0.014,-0.013 0.016,-0.022 0.016,-0.026 0.015,-0.026 0.013,-0.024 0.010,-0.021 0.008,-0.018 0.006</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308.000 551.000,'0.040'0.008,"0.062"0.012,0.070 0.014,0.070 0.014,0.064 0.013,0.056 0.011,0.046 0.009,0.036 0.007,0.027 0.005,0.019 0.004,-0.391-0.079,0.408 0.044,0.210-0.004,-0.478-0.042,1.936 0.055,0.548-0.013,0.255-0.013,0.051-0.012,-0.081-0.010,-0.158-0.008,-0.195-0.006,-2.061-0.008,3.132 0.002,0.473-0.003,0.173-0.002,-0.028-0.001,-0.152-0.001,-2.464 0.002,3.200-0.002,-0.178 0.000,-0.494 0.000,-0.645 0.000,-0.682 0.000,-2.348 0.001,1.753-0.001,-0.215 0.000,-0.212 0.000,-0.195 0.000,-1.299 0.000,1.527-0.000,-0.013 0.000,-0.096 0.000,-0.043 0.000,-0.161 0.000,-0.158 0.000,-0.143 0.000,-0.122-0.000,-0.099 0.000,-0.077 0.000,-0.431-0.000,1.597 0.000,0.422 0.000,0.122-0.000,-0.082 0.000,-0.209 0.000,-0.277 0.000,-0.303-0.011,-0.299-0.018,-0.276-0.021,-0.242-0.022,-0.203-0.021,-0.163-0.018</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306.000 748.000,'0.023'0.000,"0.035"0.000,0.039 0.000,0.038 0.000,0.034 0.000,0.029 0.000,0.023 0.000,0.018 0.000,0.013 0.000,0.009 0.000,0.006 0.000,0.003 0.000,0.001 0.000,0.000 0.000,-0.001 0.000,-0.001 0.000,-0.001 0.000,-0.001 0.000,-0.001 0.000,0.416 0.000,0.342 0.000,0.247 0.000,0.046 0.000,-0.002 0.000,-0.065 0.000,-0.104 0.000,-0.888 0.000,1.292 0.000,0.027 0.000,-0.060 0.000,-0.108 0.000,-0.129 0.000,-0.131 0.000,-0.093 0.000,0.100 0.000,0.078 0.000,0.296 0.000,-0.005 0.000,-0.045 0.000,-0.066 0.000,-0.074 0.000,-0.073 0.000,-1.010 0.000,0.028 0.000,2.239 0.000,0.757 0.000,0.529 0.000,0.344 0.000,-3.350 0.000,3.662 0.000,-0.074 0.000,-0.322 0.000,-0.453 0.000,-0.500 0.000,-0.491 0.000,-0.447 0.000,0.277 0.000,0.404 0.000,0.637 0.000,-0.062 0.000,-0.230 0.000,-0.318 0.000,-0.348 0.000,-0.339 0.000,0.114 0.000,0.197 0.000,0.098 0.000,0.026 0.000,-0.023 0.000,-0.055 0.000,-2.008 0.000,2.330 0.000,-0.253 0.000,-0.361 0.000,-0.398 0.000,-0.388 0.000,-0.349 0.000,-0.268 0.000,-0.142 0.000,-0.119 0.000,-0.096 0.000,-0.074 0.000,-0.055 0.000,0.057 0.000,0.107 0.000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386.000 787.000,'0.013'0.000,"0.019"0.000,0.021 0.000,0.021 0.000,0.019 0.000,0.016 0.000,0.013 0.000,0.010 0.000,0.007 0.000,0.005 0.000,0.003 0.000,0.002 0.000,0.001 0.000,0.000 0.000,-0.000 0.000,-0.001 0.000,-0.001 0.000,-0.001 0.000,-0.001 0.000,-0.000 0.000,-0.000 0.000,-0.000 0.000,-0.000 0.000,-0.000 0.000,-0.000 0.000,-0.000 0.000,0.000 0.000,0.000 0.000,0.018 0.000,0.095 0.000,0.119 0.000,0.260 0.000,0.198 0.000,0.185 0.000,0.054 0.000,-0.009 0.000,-0.059 0.000,-0.090 0.000,-0.104 0.000,-0.046 0.000,-0.063 0.000,-0.043 0.000,-0.028 0.000,-0.015 0.000,-0.006 0.000,-0.448 0.000,1.459 0.000,0.581 0.000,0.365 0.000,0.199 0.000,0.077 0.000,-0.007 0.000,-2.250 0.000,1.919 0.000,0.638 0.000,-0.214 0.000,-0.343 0.000,-0.401 0.000,-0.408 0.000,-0.383 0.000,-0.338 0.000,-0.285 0.000,-0.217 0.000,-0.102 0.000,-0.054 0.000,0.015 0.000,-0.040 0.000,-0.028 0.000,-0.018 0.000,-0.010 0.000,-0.004 0.000,0.470 0.027,0.413 0.044,0.303 0.053,0.211 0.057,-1.285-0.136,2.088 0.241,0.213 0.069,0.022 0.062,-0.104 0.053,-0.179 0.044,-0.271-0.006,-0.313-0.039,-0.319-0.057,-0.301-0.065,-0.269-0.066,-0.793-0.224,0.670 0.167,-0.183-0.067,-0.154-0.054,-0.122-0.042,-0.093-0.031,-0.002-0.021,0.073-0.013,0.105-0.008,0.117-0.004,0.115-0.001,0.105 0.001,0.091 0.002,-0.729 0.012,1.507-0.009,0.412 0.002,0.167 0.002,-0.002 0.002,-0.110 0.002,0.117 0.001,-0.040 0.001,-0.138 0.001,-0.191 0.001,-0.210 0.000,-0.208 0.000,-0.190 0.000,-1.035-0.000,1.918 0.000,0.467 0.000,0.221-0.000,0.048-0.000,-0.064-0.000,-0.129-0.000,-0.161-0.000,-0.240-0.000,-0.289-0.000,-0.289 0.000,-0.267-0.000,-0.232 0.000,-0.192 0.000,-0.848 0.000,1.403 0.000,0.215 0.000,0.056 0.000,-0.045 0.000,-0.102 0.000,-0.128 0.000,-0.069 0.000,-0.149 0.000,-0.206 0.000,-0.223 0.000,-0.214 0.000,-0.191 0.000,-0.160 0.000,-0.127 0.000,-0.096 0.000,-0.069 0.000,-0.047 0.000,-0.029 0.000,-0.016 0.000,-0.006 0.000,0.000 0.000,0.004 0.000,0.006 0.000,0.007 0.000,0.020-0.006,0.028-0.010,0.030-0.011,0.029-0.011,0.026-0.010,0.022-0.009,0.018-0.007,0.014-0.005,0.010-0.004,0.007-0.003,0.005-0.002,0.003-0.001,0.001-0.001</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684.000 779.000,'0.059'0.000,"0.635"0.000,0.415 0.000,0.308 0.000,0.216 0.000,0.141 0.000,0.083 0.000,0.041 0.000,0.011 0.000,-1.555 0.000,1.401 0.000,0.001 0.000,-0.083 0.000,-0.135 0.000,-0.161 0.000,0.705 0.000,0.143 0.000,-0.087 0.000,-0.222 0.000,-0.288 0.000,-0.304 0.000,-0.289 0.000,-0.256 0.000,-0.214 0.000,-0.171 0.000,-0.293 0.000,1.030 0.000,0.581 0.000,0.481 0.000,0.385 0.000,0.296 0.000,1.218 0.000,0.628 0.000,0.281 0.000,0.035 0.000,-0.129 0.000,-3.862 0.000,2.516 0.000,3.089 0.000,0.006 0.000,-0.449 0.000,-0.707 0.000,-0.821 0.000,-0.833 0.000,-2.425 0.000,-0.733 0.000,2.279 0.000,-0.641 0.000,-0.576 0.000,-0.489 0.000,-0.395 0.000,-0.304 0.000,-0.223 0.000,-0.268 0.000,0.422 0.000,0.095 0.000,0.051 0.000,0.019 0.000,-0.004 0.000,-0.018 0.000,-0.026 0.000,-0.445 0.000,2.405 0.000,0.837 0.000,0.262 0.000,-0.109 0.000,-0.324 0.000,-0.424 0.000,-2.313 0.000,1.597 0.064,-0.263 0.038,-0.270 0.019,-0.258 0.005,-0.234-0.005,-0.202-0.011,-0.114-0.003,-0.205-0.021,-0.165-0.020,-0.126-0.018,-0.091-0.015,-0.062-0.012,-0.039-0.009,-0.022-0.007,-0.009-0.005,-0.001-0.003,0.005-0.002</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2T21:00:3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255.000 942.000,'0.010'0.000,"0.014"0.000,0.016 0.000,0.016 0.000,0.014 0.000,0.012 0.000,0.009 0.000,0.007 0.000,0.005 0.000,0.003 0.000,0.002 0.000,0.001 0.000,0.000 0.000,-0.000 0.000,-0.000 0.000,-0.000 0.000,-0.000 0.000,-0.000 0.000,-0.000 0.000,-0.000 0.000,-0.000 0.000,-0.000 0.000,-0.000 0.000,-0.000 0.000,-0.000 0.000,-0.000 0.000,0.000 0.000,0.000 0.000,-0.076 0.000,0.309 0.000,0.185 0.000,0.154 0.000,0.262 0.000,0.081 0.000,0.031 0.000,-0.004 0.000,-0.027 0.000,-0.041 0.000,-0.763 0.000,1.042 0.000,0.263 0.000,0.236 0.000,0.204 0.000,1.055 0.000,0.233 0.000,-0.041 0.000,-0.204 0.000,-0.286 0.000,-0.311 0.000,-0.299 0.000,-1.701 0.000,2.375 0.000,0.576 0.000,0.428 0.000,0.302 0.000,0.199 0.000,0.118 0.000,-1.507 0.000,2.770 0.000,-0.160 0.000,-0.519 0.000,-0.694 0.000,-0.742 0.000,-2.918 0.000,2.116 0.000,-0.629 0.000,-0.556 0.000,-0.463 0.000,-0.367 0.000,-0.277 0.000,-0.198 0.000,-0.133 0.000,-0.057 0.000,0.322 0.000,0.145 0.000,0.099 0.000,0.063 0.000,0.035 0.000,0.015 0.000,-0.605 0.000,0.009 0.000,0.850 0.000,0.064 0.000,-0.037 0.000,-0.098 0.000,-0.128 0.000,-0.137 0.000,-0.132 0.000,-0.118 0.000,-0.100 0.000,-0.081 0.000,-0.063 0.000,-0.046 0.000,-0.020 0.000,-0.001 0.000,0.011 0.000,0.017 0.000,0.020 0.000,0.020 0.000,0.019 0.000,0.016 0.000,0.027 0.000,0.005 0.000,0.000 0.000,-0.003 0.000,-0.004 0.000,-0.005 0.000,-0.005 0.000,-0.004 0.000,-0.003 0.000,-0.003 0.000,-0.002 0.000,-0.002 0.000,-0.001 0.000,-0.001 0.000,-0.000 0.000,-0.000 0.000,0.000 0.000,0.000 0.000,0.000 0.000,0.000 0.000,0.000 0.000,0.000 0.000,0.000 0.000,0.000 0.000,-0.016 0.005,-0.019 0.008,-0.021 0.009,-0.021 0.009,-0.019 0.008,-0.016 0.007,-0.013 0.006,-0.010 0.004,-0.007 0.003,-0.005 0.002,-0.003 0.001,-0.002 0.001,-0.001 0.000,-0.000 0.000,0.000-0.000,0.001-0.000,0.001-0.000,0.001-0.000,0.001-0.000,0.001-0.000,0.000-0.000,0.000-0.000,0.000-0.000,0.000-0.000,0.000 0.000,0.000-0.000,0.000 0.000,0.000 0.000,-0.000 0.000,0.000 0.000,-0.000 0.000,-0.000 0.000</inkml:trace>
</inkml:ink>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3.xml"/><Relationship Id="rId5" Type="http://schemas.openxmlformats.org/officeDocument/2006/relationships/image" Target="../media/image3.png"/><Relationship Id="rId4" Type="http://schemas.openxmlformats.org/officeDocument/2006/relationships/customXml" Target="../ink/ink2.xml"/><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image" Target="../media/image100.png"/></Relationships>
</file>

<file path=ppt/slides/_rels/slide11.xml.rels><?xml version="1.0" encoding="UTF-8" standalone="yes"?>
<Relationships xmlns="http://schemas.openxmlformats.org/package/2006/relationships"><Relationship Id="rId9" Type="http://schemas.openxmlformats.org/officeDocument/2006/relationships/customXml" Target="../ink/ink84.xml"/><Relationship Id="rId8" Type="http://schemas.openxmlformats.org/officeDocument/2006/relationships/image" Target="../media/image105.png"/><Relationship Id="rId7" Type="http://schemas.openxmlformats.org/officeDocument/2006/relationships/customXml" Target="../ink/ink83.xml"/><Relationship Id="rId6" Type="http://schemas.openxmlformats.org/officeDocument/2006/relationships/image" Target="../media/image104.png"/><Relationship Id="rId5" Type="http://schemas.openxmlformats.org/officeDocument/2006/relationships/customXml" Target="../ink/ink82.xml"/><Relationship Id="rId4" Type="http://schemas.openxmlformats.org/officeDocument/2006/relationships/image" Target="../media/image103.png"/><Relationship Id="rId3" Type="http://schemas.openxmlformats.org/officeDocument/2006/relationships/customXml" Target="../ink/ink81.xml"/><Relationship Id="rId2" Type="http://schemas.openxmlformats.org/officeDocument/2006/relationships/image" Target="../media/image102.png"/><Relationship Id="rId18" Type="http://schemas.openxmlformats.org/officeDocument/2006/relationships/slideLayout" Target="../slideLayouts/slideLayout7.xml"/><Relationship Id="rId17" Type="http://schemas.openxmlformats.org/officeDocument/2006/relationships/tags" Target="../tags/tag73.xml"/><Relationship Id="rId16" Type="http://schemas.openxmlformats.org/officeDocument/2006/relationships/image" Target="../media/image109.png"/><Relationship Id="rId15" Type="http://schemas.openxmlformats.org/officeDocument/2006/relationships/customXml" Target="../ink/ink87.xml"/><Relationship Id="rId14" Type="http://schemas.openxmlformats.org/officeDocument/2006/relationships/image" Target="../media/image108.png"/><Relationship Id="rId13" Type="http://schemas.openxmlformats.org/officeDocument/2006/relationships/customXml" Target="../ink/ink86.xml"/><Relationship Id="rId12" Type="http://schemas.openxmlformats.org/officeDocument/2006/relationships/image" Target="../media/image107.png"/><Relationship Id="rId11" Type="http://schemas.openxmlformats.org/officeDocument/2006/relationships/customXml" Target="../ink/ink85.xml"/><Relationship Id="rId10" Type="http://schemas.openxmlformats.org/officeDocument/2006/relationships/image" Target="../media/image106.png"/><Relationship Id="rId1" Type="http://schemas.openxmlformats.org/officeDocument/2006/relationships/image" Target="../media/image101.png"/></Relationships>
</file>

<file path=ppt/slides/_rels/slide12.xml.rels><?xml version="1.0" encoding="UTF-8" standalone="yes"?>
<Relationships xmlns="http://schemas.openxmlformats.org/package/2006/relationships"><Relationship Id="rId9" Type="http://schemas.openxmlformats.org/officeDocument/2006/relationships/image" Target="../media/image114.png"/><Relationship Id="rId8" Type="http://schemas.openxmlformats.org/officeDocument/2006/relationships/customXml" Target="../ink/ink91.xml"/><Relationship Id="rId7" Type="http://schemas.openxmlformats.org/officeDocument/2006/relationships/image" Target="../media/image113.png"/><Relationship Id="rId6" Type="http://schemas.openxmlformats.org/officeDocument/2006/relationships/customXml" Target="../ink/ink90.xml"/><Relationship Id="rId5" Type="http://schemas.openxmlformats.org/officeDocument/2006/relationships/image" Target="../media/image112.png"/><Relationship Id="rId44" Type="http://schemas.openxmlformats.org/officeDocument/2006/relationships/slideLayout" Target="../slideLayouts/slideLayout7.xml"/><Relationship Id="rId43" Type="http://schemas.openxmlformats.org/officeDocument/2006/relationships/tags" Target="../tags/tag74.xml"/><Relationship Id="rId42" Type="http://schemas.openxmlformats.org/officeDocument/2006/relationships/image" Target="../media/image130.png"/><Relationship Id="rId41" Type="http://schemas.openxmlformats.org/officeDocument/2006/relationships/customXml" Target="../ink/ink108.xml"/><Relationship Id="rId40" Type="http://schemas.openxmlformats.org/officeDocument/2006/relationships/image" Target="../media/image129.png"/><Relationship Id="rId4" Type="http://schemas.openxmlformats.org/officeDocument/2006/relationships/customXml" Target="../ink/ink89.xml"/><Relationship Id="rId39" Type="http://schemas.openxmlformats.org/officeDocument/2006/relationships/customXml" Target="../ink/ink107.xml"/><Relationship Id="rId38" Type="http://schemas.openxmlformats.org/officeDocument/2006/relationships/customXml" Target="../ink/ink106.xml"/><Relationship Id="rId37" Type="http://schemas.openxmlformats.org/officeDocument/2006/relationships/image" Target="../media/image128.png"/><Relationship Id="rId36" Type="http://schemas.openxmlformats.org/officeDocument/2006/relationships/customXml" Target="../ink/ink105.xml"/><Relationship Id="rId35" Type="http://schemas.openxmlformats.org/officeDocument/2006/relationships/image" Target="../media/image127.png"/><Relationship Id="rId34" Type="http://schemas.openxmlformats.org/officeDocument/2006/relationships/customXml" Target="../ink/ink104.xml"/><Relationship Id="rId33" Type="http://schemas.openxmlformats.org/officeDocument/2006/relationships/image" Target="../media/image126.png"/><Relationship Id="rId32" Type="http://schemas.openxmlformats.org/officeDocument/2006/relationships/customXml" Target="../ink/ink103.xml"/><Relationship Id="rId31" Type="http://schemas.openxmlformats.org/officeDocument/2006/relationships/image" Target="../media/image125.png"/><Relationship Id="rId30" Type="http://schemas.openxmlformats.org/officeDocument/2006/relationships/customXml" Target="../ink/ink102.xml"/><Relationship Id="rId3" Type="http://schemas.openxmlformats.org/officeDocument/2006/relationships/image" Target="../media/image111.png"/><Relationship Id="rId29" Type="http://schemas.openxmlformats.org/officeDocument/2006/relationships/image" Target="../media/image124.png"/><Relationship Id="rId28" Type="http://schemas.openxmlformats.org/officeDocument/2006/relationships/customXml" Target="../ink/ink101.xml"/><Relationship Id="rId27" Type="http://schemas.openxmlformats.org/officeDocument/2006/relationships/image" Target="../media/image123.png"/><Relationship Id="rId26" Type="http://schemas.openxmlformats.org/officeDocument/2006/relationships/customXml" Target="../ink/ink100.xml"/><Relationship Id="rId25" Type="http://schemas.openxmlformats.org/officeDocument/2006/relationships/image" Target="../media/image122.png"/><Relationship Id="rId24" Type="http://schemas.openxmlformats.org/officeDocument/2006/relationships/customXml" Target="../ink/ink99.xml"/><Relationship Id="rId23" Type="http://schemas.openxmlformats.org/officeDocument/2006/relationships/image" Target="../media/image121.png"/><Relationship Id="rId22" Type="http://schemas.openxmlformats.org/officeDocument/2006/relationships/customXml" Target="../ink/ink98.xml"/><Relationship Id="rId21" Type="http://schemas.openxmlformats.org/officeDocument/2006/relationships/image" Target="../media/image120.png"/><Relationship Id="rId20" Type="http://schemas.openxmlformats.org/officeDocument/2006/relationships/customXml" Target="../ink/ink97.xml"/><Relationship Id="rId2" Type="http://schemas.openxmlformats.org/officeDocument/2006/relationships/customXml" Target="../ink/ink88.xml"/><Relationship Id="rId19" Type="http://schemas.openxmlformats.org/officeDocument/2006/relationships/image" Target="../media/image119.png"/><Relationship Id="rId18" Type="http://schemas.openxmlformats.org/officeDocument/2006/relationships/customXml" Target="../ink/ink96.xml"/><Relationship Id="rId17" Type="http://schemas.openxmlformats.org/officeDocument/2006/relationships/image" Target="../media/image118.png"/><Relationship Id="rId16" Type="http://schemas.openxmlformats.org/officeDocument/2006/relationships/customXml" Target="../ink/ink95.xml"/><Relationship Id="rId15" Type="http://schemas.openxmlformats.org/officeDocument/2006/relationships/image" Target="../media/image117.png"/><Relationship Id="rId14" Type="http://schemas.openxmlformats.org/officeDocument/2006/relationships/customXml" Target="../ink/ink94.xml"/><Relationship Id="rId13" Type="http://schemas.openxmlformats.org/officeDocument/2006/relationships/image" Target="../media/image116.png"/><Relationship Id="rId12" Type="http://schemas.openxmlformats.org/officeDocument/2006/relationships/customXml" Target="../ink/ink93.xml"/><Relationship Id="rId11" Type="http://schemas.openxmlformats.org/officeDocument/2006/relationships/image" Target="../media/image115.png"/><Relationship Id="rId10" Type="http://schemas.openxmlformats.org/officeDocument/2006/relationships/customXml" Target="../ink/ink92.xml"/><Relationship Id="rId1" Type="http://schemas.openxmlformats.org/officeDocument/2006/relationships/image" Target="../media/image110.png"/></Relationships>
</file>

<file path=ppt/slides/_rels/slide13.xml.rels><?xml version="1.0" encoding="UTF-8" standalone="yes"?>
<Relationships xmlns="http://schemas.openxmlformats.org/package/2006/relationships"><Relationship Id="rId9" Type="http://schemas.openxmlformats.org/officeDocument/2006/relationships/image" Target="../media/image135.png"/><Relationship Id="rId8" Type="http://schemas.openxmlformats.org/officeDocument/2006/relationships/customXml" Target="../ink/ink112.xml"/><Relationship Id="rId7" Type="http://schemas.openxmlformats.org/officeDocument/2006/relationships/image" Target="../media/image134.png"/><Relationship Id="rId6" Type="http://schemas.openxmlformats.org/officeDocument/2006/relationships/customXml" Target="../ink/ink111.xml"/><Relationship Id="rId5" Type="http://schemas.openxmlformats.org/officeDocument/2006/relationships/image" Target="../media/image133.png"/><Relationship Id="rId4" Type="http://schemas.openxmlformats.org/officeDocument/2006/relationships/customXml" Target="../ink/ink110.xml"/><Relationship Id="rId3" Type="http://schemas.openxmlformats.org/officeDocument/2006/relationships/image" Target="../media/image132.png"/><Relationship Id="rId2" Type="http://schemas.openxmlformats.org/officeDocument/2006/relationships/customXml" Target="../ink/ink109.xml"/><Relationship Id="rId17" Type="http://schemas.openxmlformats.org/officeDocument/2006/relationships/slideLayout" Target="../slideLayouts/slideLayout7.xml"/><Relationship Id="rId16" Type="http://schemas.openxmlformats.org/officeDocument/2006/relationships/tags" Target="../tags/tag75.xml"/><Relationship Id="rId15" Type="http://schemas.openxmlformats.org/officeDocument/2006/relationships/image" Target="../media/image138.png"/><Relationship Id="rId14" Type="http://schemas.openxmlformats.org/officeDocument/2006/relationships/customXml" Target="../ink/ink115.xml"/><Relationship Id="rId13" Type="http://schemas.openxmlformats.org/officeDocument/2006/relationships/image" Target="../media/image137.png"/><Relationship Id="rId12" Type="http://schemas.openxmlformats.org/officeDocument/2006/relationships/customXml" Target="../ink/ink114.xml"/><Relationship Id="rId11" Type="http://schemas.openxmlformats.org/officeDocument/2006/relationships/image" Target="../media/image136.png"/><Relationship Id="rId10" Type="http://schemas.openxmlformats.org/officeDocument/2006/relationships/customXml" Target="../ink/ink113.xml"/><Relationship Id="rId1" Type="http://schemas.openxmlformats.org/officeDocument/2006/relationships/image" Target="../media/image131.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64.xml"/><Relationship Id="rId5" Type="http://schemas.openxmlformats.org/officeDocument/2006/relationships/image" Target="../media/image6.png"/><Relationship Id="rId4" Type="http://schemas.openxmlformats.org/officeDocument/2006/relationships/customXml" Target="../ink/ink4.xml"/><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customXml" Target="../ink/ink6.xml"/><Relationship Id="rId7" Type="http://schemas.openxmlformats.org/officeDocument/2006/relationships/image" Target="../media/image12.png"/><Relationship Id="rId6" Type="http://schemas.openxmlformats.org/officeDocument/2006/relationships/customXml" Target="../ink/ink5.xml"/><Relationship Id="rId5" Type="http://schemas.openxmlformats.org/officeDocument/2006/relationships/image" Target="../media/image11.png"/><Relationship Id="rId4" Type="http://schemas.openxmlformats.org/officeDocument/2006/relationships/image" Target="../media/image10.png"/><Relationship Id="rId35" Type="http://schemas.openxmlformats.org/officeDocument/2006/relationships/slideLayout" Target="../slideLayouts/slideLayout7.xml"/><Relationship Id="rId34" Type="http://schemas.openxmlformats.org/officeDocument/2006/relationships/tags" Target="../tags/tag65.xml"/><Relationship Id="rId33" Type="http://schemas.openxmlformats.org/officeDocument/2006/relationships/image" Target="../media/image25.png"/><Relationship Id="rId32" Type="http://schemas.openxmlformats.org/officeDocument/2006/relationships/customXml" Target="../ink/ink18.xml"/><Relationship Id="rId31" Type="http://schemas.openxmlformats.org/officeDocument/2006/relationships/image" Target="../media/image24.png"/><Relationship Id="rId30" Type="http://schemas.openxmlformats.org/officeDocument/2006/relationships/customXml" Target="../ink/ink17.xml"/><Relationship Id="rId3" Type="http://schemas.openxmlformats.org/officeDocument/2006/relationships/image" Target="../media/image9.png"/><Relationship Id="rId29" Type="http://schemas.openxmlformats.org/officeDocument/2006/relationships/image" Target="../media/image23.png"/><Relationship Id="rId28" Type="http://schemas.openxmlformats.org/officeDocument/2006/relationships/customXml" Target="../ink/ink16.xml"/><Relationship Id="rId27" Type="http://schemas.openxmlformats.org/officeDocument/2006/relationships/image" Target="../media/image22.png"/><Relationship Id="rId26" Type="http://schemas.openxmlformats.org/officeDocument/2006/relationships/customXml" Target="../ink/ink15.xml"/><Relationship Id="rId25" Type="http://schemas.openxmlformats.org/officeDocument/2006/relationships/image" Target="../media/image21.png"/><Relationship Id="rId24" Type="http://schemas.openxmlformats.org/officeDocument/2006/relationships/customXml" Target="../ink/ink14.xml"/><Relationship Id="rId23" Type="http://schemas.openxmlformats.org/officeDocument/2006/relationships/image" Target="../media/image20.png"/><Relationship Id="rId22" Type="http://schemas.openxmlformats.org/officeDocument/2006/relationships/customXml" Target="../ink/ink13.xml"/><Relationship Id="rId21" Type="http://schemas.openxmlformats.org/officeDocument/2006/relationships/image" Target="../media/image19.png"/><Relationship Id="rId20" Type="http://schemas.openxmlformats.org/officeDocument/2006/relationships/customXml" Target="../ink/ink12.xml"/><Relationship Id="rId2" Type="http://schemas.openxmlformats.org/officeDocument/2006/relationships/image" Target="../media/image8.png"/><Relationship Id="rId19" Type="http://schemas.openxmlformats.org/officeDocument/2006/relationships/image" Target="../media/image18.png"/><Relationship Id="rId18" Type="http://schemas.openxmlformats.org/officeDocument/2006/relationships/customXml" Target="../ink/ink11.xml"/><Relationship Id="rId17" Type="http://schemas.openxmlformats.org/officeDocument/2006/relationships/image" Target="../media/image17.png"/><Relationship Id="rId16" Type="http://schemas.openxmlformats.org/officeDocument/2006/relationships/customXml" Target="../ink/ink10.xml"/><Relationship Id="rId15" Type="http://schemas.openxmlformats.org/officeDocument/2006/relationships/image" Target="../media/image16.png"/><Relationship Id="rId14" Type="http://schemas.openxmlformats.org/officeDocument/2006/relationships/customXml" Target="../ink/ink9.xml"/><Relationship Id="rId13" Type="http://schemas.openxmlformats.org/officeDocument/2006/relationships/image" Target="../media/image15.png"/><Relationship Id="rId12" Type="http://schemas.openxmlformats.org/officeDocument/2006/relationships/customXml" Target="../ink/ink8.xml"/><Relationship Id="rId11" Type="http://schemas.openxmlformats.org/officeDocument/2006/relationships/image" Target="../media/image14.png"/><Relationship Id="rId10" Type="http://schemas.openxmlformats.org/officeDocument/2006/relationships/customXml" Target="../ink/ink7.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9" Type="http://schemas.openxmlformats.org/officeDocument/2006/relationships/customXml" Target="../ink/ink22.xml"/><Relationship Id="rId8" Type="http://schemas.openxmlformats.org/officeDocument/2006/relationships/image" Target="../media/image30.png"/><Relationship Id="rId7" Type="http://schemas.openxmlformats.org/officeDocument/2006/relationships/customXml" Target="../ink/ink21.xml"/><Relationship Id="rId6" Type="http://schemas.openxmlformats.org/officeDocument/2006/relationships/image" Target="../media/image29.png"/><Relationship Id="rId5" Type="http://schemas.openxmlformats.org/officeDocument/2006/relationships/customXml" Target="../ink/ink20.xml"/><Relationship Id="rId42" Type="http://schemas.openxmlformats.org/officeDocument/2006/relationships/slideLayout" Target="../slideLayouts/slideLayout7.xml"/><Relationship Id="rId41" Type="http://schemas.openxmlformats.org/officeDocument/2006/relationships/tags" Target="../tags/tag66.xml"/><Relationship Id="rId40" Type="http://schemas.openxmlformats.org/officeDocument/2006/relationships/image" Target="../media/image46.png"/><Relationship Id="rId4" Type="http://schemas.openxmlformats.org/officeDocument/2006/relationships/image" Target="../media/image28.png"/><Relationship Id="rId39" Type="http://schemas.openxmlformats.org/officeDocument/2006/relationships/customXml" Target="../ink/ink37.xml"/><Relationship Id="rId38" Type="http://schemas.openxmlformats.org/officeDocument/2006/relationships/image" Target="../media/image45.png"/><Relationship Id="rId37" Type="http://schemas.openxmlformats.org/officeDocument/2006/relationships/customXml" Target="../ink/ink36.xml"/><Relationship Id="rId36" Type="http://schemas.openxmlformats.org/officeDocument/2006/relationships/image" Target="../media/image44.png"/><Relationship Id="rId35" Type="http://schemas.openxmlformats.org/officeDocument/2006/relationships/customXml" Target="../ink/ink35.xml"/><Relationship Id="rId34" Type="http://schemas.openxmlformats.org/officeDocument/2006/relationships/image" Target="../media/image43.png"/><Relationship Id="rId33" Type="http://schemas.openxmlformats.org/officeDocument/2006/relationships/customXml" Target="../ink/ink34.xml"/><Relationship Id="rId32" Type="http://schemas.openxmlformats.org/officeDocument/2006/relationships/image" Target="../media/image42.png"/><Relationship Id="rId31" Type="http://schemas.openxmlformats.org/officeDocument/2006/relationships/customXml" Target="../ink/ink33.xml"/><Relationship Id="rId30" Type="http://schemas.openxmlformats.org/officeDocument/2006/relationships/image" Target="../media/image41.png"/><Relationship Id="rId3" Type="http://schemas.openxmlformats.org/officeDocument/2006/relationships/customXml" Target="../ink/ink19.xml"/><Relationship Id="rId29" Type="http://schemas.openxmlformats.org/officeDocument/2006/relationships/customXml" Target="../ink/ink32.xml"/><Relationship Id="rId28" Type="http://schemas.openxmlformats.org/officeDocument/2006/relationships/image" Target="../media/image40.png"/><Relationship Id="rId27" Type="http://schemas.openxmlformats.org/officeDocument/2006/relationships/customXml" Target="../ink/ink31.xml"/><Relationship Id="rId26" Type="http://schemas.openxmlformats.org/officeDocument/2006/relationships/image" Target="../media/image39.png"/><Relationship Id="rId25" Type="http://schemas.openxmlformats.org/officeDocument/2006/relationships/customXml" Target="../ink/ink30.xml"/><Relationship Id="rId24" Type="http://schemas.openxmlformats.org/officeDocument/2006/relationships/image" Target="../media/image38.png"/><Relationship Id="rId23" Type="http://schemas.openxmlformats.org/officeDocument/2006/relationships/customXml" Target="../ink/ink29.xml"/><Relationship Id="rId22" Type="http://schemas.openxmlformats.org/officeDocument/2006/relationships/image" Target="../media/image37.png"/><Relationship Id="rId21" Type="http://schemas.openxmlformats.org/officeDocument/2006/relationships/customXml" Target="../ink/ink28.xml"/><Relationship Id="rId20" Type="http://schemas.openxmlformats.org/officeDocument/2006/relationships/image" Target="../media/image36.png"/><Relationship Id="rId2" Type="http://schemas.openxmlformats.org/officeDocument/2006/relationships/image" Target="../media/image27.png"/><Relationship Id="rId19" Type="http://schemas.openxmlformats.org/officeDocument/2006/relationships/customXml" Target="../ink/ink27.xml"/><Relationship Id="rId18" Type="http://schemas.openxmlformats.org/officeDocument/2006/relationships/image" Target="../media/image35.png"/><Relationship Id="rId17" Type="http://schemas.openxmlformats.org/officeDocument/2006/relationships/customXml" Target="../ink/ink26.xml"/><Relationship Id="rId16" Type="http://schemas.openxmlformats.org/officeDocument/2006/relationships/image" Target="../media/image34.png"/><Relationship Id="rId15" Type="http://schemas.openxmlformats.org/officeDocument/2006/relationships/customXml" Target="../ink/ink25.xml"/><Relationship Id="rId14" Type="http://schemas.openxmlformats.org/officeDocument/2006/relationships/image" Target="../media/image33.png"/><Relationship Id="rId13" Type="http://schemas.openxmlformats.org/officeDocument/2006/relationships/customXml" Target="../ink/ink24.xml"/><Relationship Id="rId12" Type="http://schemas.openxmlformats.org/officeDocument/2006/relationships/image" Target="../media/image32.png"/><Relationship Id="rId11" Type="http://schemas.openxmlformats.org/officeDocument/2006/relationships/customXml" Target="../ink/ink23.xml"/><Relationship Id="rId10" Type="http://schemas.openxmlformats.org/officeDocument/2006/relationships/image" Target="../media/image31.png"/><Relationship Id="rId1" Type="http://schemas.openxmlformats.org/officeDocument/2006/relationships/image" Target="../media/image26.png"/></Relationships>
</file>

<file path=ppt/slides/_rels/slide5.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customXml" Target="../ink/ink40.xml"/><Relationship Id="rId7" Type="http://schemas.openxmlformats.org/officeDocument/2006/relationships/image" Target="../media/image51.png"/><Relationship Id="rId6" Type="http://schemas.openxmlformats.org/officeDocument/2006/relationships/customXml" Target="../ink/ink39.xml"/><Relationship Id="rId59" Type="http://schemas.openxmlformats.org/officeDocument/2006/relationships/slideLayout" Target="../slideLayouts/slideLayout7.xml"/><Relationship Id="rId58" Type="http://schemas.openxmlformats.org/officeDocument/2006/relationships/tags" Target="../tags/tag67.xml"/><Relationship Id="rId57" Type="http://schemas.openxmlformats.org/officeDocument/2006/relationships/image" Target="../media/image76.png"/><Relationship Id="rId56" Type="http://schemas.openxmlformats.org/officeDocument/2006/relationships/customXml" Target="../ink/ink64.xml"/><Relationship Id="rId55" Type="http://schemas.openxmlformats.org/officeDocument/2006/relationships/image" Target="../media/image75.png"/><Relationship Id="rId54" Type="http://schemas.openxmlformats.org/officeDocument/2006/relationships/customXml" Target="../ink/ink63.xml"/><Relationship Id="rId53" Type="http://schemas.openxmlformats.org/officeDocument/2006/relationships/image" Target="../media/image74.png"/><Relationship Id="rId52" Type="http://schemas.openxmlformats.org/officeDocument/2006/relationships/customXml" Target="../ink/ink62.xml"/><Relationship Id="rId51" Type="http://schemas.openxmlformats.org/officeDocument/2006/relationships/image" Target="../media/image73.png"/><Relationship Id="rId50" Type="http://schemas.openxmlformats.org/officeDocument/2006/relationships/customXml" Target="../ink/ink61.xml"/><Relationship Id="rId5" Type="http://schemas.openxmlformats.org/officeDocument/2006/relationships/image" Target="../media/image50.png"/><Relationship Id="rId49" Type="http://schemas.openxmlformats.org/officeDocument/2006/relationships/image" Target="../media/image72.png"/><Relationship Id="rId48" Type="http://schemas.openxmlformats.org/officeDocument/2006/relationships/customXml" Target="../ink/ink60.xml"/><Relationship Id="rId47" Type="http://schemas.openxmlformats.org/officeDocument/2006/relationships/image" Target="../media/image71.png"/><Relationship Id="rId46" Type="http://schemas.openxmlformats.org/officeDocument/2006/relationships/customXml" Target="../ink/ink59.xml"/><Relationship Id="rId45" Type="http://schemas.openxmlformats.org/officeDocument/2006/relationships/image" Target="../media/image70.png"/><Relationship Id="rId44" Type="http://schemas.openxmlformats.org/officeDocument/2006/relationships/customXml" Target="../ink/ink58.xml"/><Relationship Id="rId43" Type="http://schemas.openxmlformats.org/officeDocument/2006/relationships/image" Target="../media/image69.png"/><Relationship Id="rId42" Type="http://schemas.openxmlformats.org/officeDocument/2006/relationships/customXml" Target="../ink/ink57.xml"/><Relationship Id="rId41" Type="http://schemas.openxmlformats.org/officeDocument/2006/relationships/image" Target="../media/image68.png"/><Relationship Id="rId40" Type="http://schemas.openxmlformats.org/officeDocument/2006/relationships/customXml" Target="../ink/ink56.xml"/><Relationship Id="rId4" Type="http://schemas.openxmlformats.org/officeDocument/2006/relationships/customXml" Target="../ink/ink38.xml"/><Relationship Id="rId39" Type="http://schemas.openxmlformats.org/officeDocument/2006/relationships/image" Target="../media/image67.png"/><Relationship Id="rId38" Type="http://schemas.openxmlformats.org/officeDocument/2006/relationships/customXml" Target="../ink/ink55.xml"/><Relationship Id="rId37" Type="http://schemas.openxmlformats.org/officeDocument/2006/relationships/image" Target="../media/image66.png"/><Relationship Id="rId36" Type="http://schemas.openxmlformats.org/officeDocument/2006/relationships/customXml" Target="../ink/ink54.xml"/><Relationship Id="rId35" Type="http://schemas.openxmlformats.org/officeDocument/2006/relationships/image" Target="../media/image65.png"/><Relationship Id="rId34" Type="http://schemas.openxmlformats.org/officeDocument/2006/relationships/customXml" Target="../ink/ink53.xml"/><Relationship Id="rId33" Type="http://schemas.openxmlformats.org/officeDocument/2006/relationships/image" Target="../media/image64.png"/><Relationship Id="rId32" Type="http://schemas.openxmlformats.org/officeDocument/2006/relationships/customXml" Target="../ink/ink52.xml"/><Relationship Id="rId31" Type="http://schemas.openxmlformats.org/officeDocument/2006/relationships/image" Target="../media/image63.png"/><Relationship Id="rId30" Type="http://schemas.openxmlformats.org/officeDocument/2006/relationships/customXml" Target="../ink/ink51.xml"/><Relationship Id="rId3" Type="http://schemas.openxmlformats.org/officeDocument/2006/relationships/image" Target="../media/image49.png"/><Relationship Id="rId29" Type="http://schemas.openxmlformats.org/officeDocument/2006/relationships/image" Target="../media/image62.png"/><Relationship Id="rId28" Type="http://schemas.openxmlformats.org/officeDocument/2006/relationships/customXml" Target="../ink/ink50.xml"/><Relationship Id="rId27" Type="http://schemas.openxmlformats.org/officeDocument/2006/relationships/image" Target="../media/image61.png"/><Relationship Id="rId26" Type="http://schemas.openxmlformats.org/officeDocument/2006/relationships/customXml" Target="../ink/ink49.xml"/><Relationship Id="rId25" Type="http://schemas.openxmlformats.org/officeDocument/2006/relationships/image" Target="../media/image60.png"/><Relationship Id="rId24" Type="http://schemas.openxmlformats.org/officeDocument/2006/relationships/customXml" Target="../ink/ink48.xml"/><Relationship Id="rId23" Type="http://schemas.openxmlformats.org/officeDocument/2006/relationships/image" Target="../media/image59.png"/><Relationship Id="rId22" Type="http://schemas.openxmlformats.org/officeDocument/2006/relationships/customXml" Target="../ink/ink47.xml"/><Relationship Id="rId21" Type="http://schemas.openxmlformats.org/officeDocument/2006/relationships/image" Target="../media/image58.png"/><Relationship Id="rId20" Type="http://schemas.openxmlformats.org/officeDocument/2006/relationships/customXml" Target="../ink/ink46.xml"/><Relationship Id="rId2" Type="http://schemas.openxmlformats.org/officeDocument/2006/relationships/image" Target="../media/image48.png"/><Relationship Id="rId19" Type="http://schemas.openxmlformats.org/officeDocument/2006/relationships/image" Target="../media/image57.png"/><Relationship Id="rId18" Type="http://schemas.openxmlformats.org/officeDocument/2006/relationships/customXml" Target="../ink/ink45.xml"/><Relationship Id="rId17" Type="http://schemas.openxmlformats.org/officeDocument/2006/relationships/image" Target="../media/image56.png"/><Relationship Id="rId16" Type="http://schemas.openxmlformats.org/officeDocument/2006/relationships/customXml" Target="../ink/ink44.xml"/><Relationship Id="rId15" Type="http://schemas.openxmlformats.org/officeDocument/2006/relationships/image" Target="../media/image55.png"/><Relationship Id="rId14" Type="http://schemas.openxmlformats.org/officeDocument/2006/relationships/customXml" Target="../ink/ink43.xml"/><Relationship Id="rId13" Type="http://schemas.openxmlformats.org/officeDocument/2006/relationships/image" Target="../media/image54.png"/><Relationship Id="rId12" Type="http://schemas.openxmlformats.org/officeDocument/2006/relationships/customXml" Target="../ink/ink42.xml"/><Relationship Id="rId11" Type="http://schemas.openxmlformats.org/officeDocument/2006/relationships/image" Target="../media/image53.png"/><Relationship Id="rId10" Type="http://schemas.openxmlformats.org/officeDocument/2006/relationships/customXml" Target="../ink/ink41.xml"/><Relationship Id="rId1" Type="http://schemas.openxmlformats.org/officeDocument/2006/relationships/image" Target="../media/image47.png"/></Relationships>
</file>

<file path=ppt/slides/_rels/slide6.xml.rels><?xml version="1.0" encoding="UTF-8" standalone="yes"?>
<Relationships xmlns="http://schemas.openxmlformats.org/package/2006/relationships"><Relationship Id="rId9" Type="http://schemas.openxmlformats.org/officeDocument/2006/relationships/image" Target="../media/image81.png"/><Relationship Id="rId8" Type="http://schemas.openxmlformats.org/officeDocument/2006/relationships/customXml" Target="../ink/ink68.xml"/><Relationship Id="rId7" Type="http://schemas.openxmlformats.org/officeDocument/2006/relationships/image" Target="../media/image80.png"/><Relationship Id="rId6" Type="http://schemas.openxmlformats.org/officeDocument/2006/relationships/customXml" Target="../ink/ink67.xml"/><Relationship Id="rId5" Type="http://schemas.openxmlformats.org/officeDocument/2006/relationships/image" Target="../media/image79.png"/><Relationship Id="rId4" Type="http://schemas.openxmlformats.org/officeDocument/2006/relationships/customXml" Target="../ink/ink66.xml"/><Relationship Id="rId3" Type="http://schemas.openxmlformats.org/officeDocument/2006/relationships/image" Target="../media/image78.png"/><Relationship Id="rId2" Type="http://schemas.openxmlformats.org/officeDocument/2006/relationships/customXml" Target="../ink/ink65.xml"/><Relationship Id="rId16" Type="http://schemas.openxmlformats.org/officeDocument/2006/relationships/slideLayout" Target="../slideLayouts/slideLayout7.xml"/><Relationship Id="rId15" Type="http://schemas.openxmlformats.org/officeDocument/2006/relationships/tags" Target="../tags/tag68.xml"/><Relationship Id="rId14" Type="http://schemas.openxmlformats.org/officeDocument/2006/relationships/image" Target="../media/image84.png"/><Relationship Id="rId13" Type="http://schemas.openxmlformats.org/officeDocument/2006/relationships/customXml" Target="../ink/ink70.xml"/><Relationship Id="rId12" Type="http://schemas.openxmlformats.org/officeDocument/2006/relationships/image" Target="../media/image83.png"/><Relationship Id="rId11" Type="http://schemas.openxmlformats.org/officeDocument/2006/relationships/customXml" Target="../ink/ink69.xml"/><Relationship Id="rId10" Type="http://schemas.openxmlformats.org/officeDocument/2006/relationships/image" Target="../media/image82.png"/><Relationship Id="rId1" Type="http://schemas.openxmlformats.org/officeDocument/2006/relationships/image" Target="../media/image77.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69.xml"/><Relationship Id="rId6" Type="http://schemas.openxmlformats.org/officeDocument/2006/relationships/image" Target="../media/image88.png"/><Relationship Id="rId5" Type="http://schemas.openxmlformats.org/officeDocument/2006/relationships/customXml" Target="../ink/ink72.xml"/><Relationship Id="rId4" Type="http://schemas.openxmlformats.org/officeDocument/2006/relationships/image" Target="../media/image87.png"/><Relationship Id="rId3" Type="http://schemas.openxmlformats.org/officeDocument/2006/relationships/customXml" Target="../ink/ink71.xml"/><Relationship Id="rId2" Type="http://schemas.openxmlformats.org/officeDocument/2006/relationships/image" Target="../media/image86.png"/><Relationship Id="rId1" Type="http://schemas.openxmlformats.org/officeDocument/2006/relationships/image" Target="../media/image85.png"/></Relationships>
</file>

<file path=ppt/slides/_rels/slide8.xml.rels><?xml version="1.0" encoding="UTF-8" standalone="yes"?>
<Relationships xmlns="http://schemas.openxmlformats.org/package/2006/relationships"><Relationship Id="rId9" Type="http://schemas.openxmlformats.org/officeDocument/2006/relationships/customXml" Target="../ink/ink76.xml"/><Relationship Id="rId8" Type="http://schemas.openxmlformats.org/officeDocument/2006/relationships/image" Target="../media/image93.png"/><Relationship Id="rId7" Type="http://schemas.openxmlformats.org/officeDocument/2006/relationships/customXml" Target="../ink/ink75.xml"/><Relationship Id="rId6" Type="http://schemas.openxmlformats.org/officeDocument/2006/relationships/image" Target="../media/image92.png"/><Relationship Id="rId5" Type="http://schemas.openxmlformats.org/officeDocument/2006/relationships/customXml" Target="../ink/ink74.xml"/><Relationship Id="rId4" Type="http://schemas.openxmlformats.org/officeDocument/2006/relationships/image" Target="../media/image91.png"/><Relationship Id="rId3" Type="http://schemas.openxmlformats.org/officeDocument/2006/relationships/customXml" Target="../ink/ink73.xml"/><Relationship Id="rId20" Type="http://schemas.openxmlformats.org/officeDocument/2006/relationships/slideLayout" Target="../slideLayouts/slideLayout7.xml"/><Relationship Id="rId2" Type="http://schemas.openxmlformats.org/officeDocument/2006/relationships/image" Target="../media/image90.png"/><Relationship Id="rId19" Type="http://schemas.openxmlformats.org/officeDocument/2006/relationships/tags" Target="../tags/tag70.xml"/><Relationship Id="rId18" Type="http://schemas.openxmlformats.org/officeDocument/2006/relationships/image" Target="../media/image98.png"/><Relationship Id="rId17" Type="http://schemas.openxmlformats.org/officeDocument/2006/relationships/customXml" Target="../ink/ink80.xml"/><Relationship Id="rId16" Type="http://schemas.openxmlformats.org/officeDocument/2006/relationships/image" Target="../media/image97.png"/><Relationship Id="rId15" Type="http://schemas.openxmlformats.org/officeDocument/2006/relationships/customXml" Target="../ink/ink79.xml"/><Relationship Id="rId14" Type="http://schemas.openxmlformats.org/officeDocument/2006/relationships/image" Target="../media/image96.png"/><Relationship Id="rId13" Type="http://schemas.openxmlformats.org/officeDocument/2006/relationships/customXml" Target="../ink/ink78.xml"/><Relationship Id="rId12" Type="http://schemas.openxmlformats.org/officeDocument/2006/relationships/image" Target="../media/image95.png"/><Relationship Id="rId11" Type="http://schemas.openxmlformats.org/officeDocument/2006/relationships/customXml" Target="../ink/ink77.xml"/><Relationship Id="rId10" Type="http://schemas.openxmlformats.org/officeDocument/2006/relationships/image" Target="../media/image94.png"/><Relationship Id="rId1" Type="http://schemas.openxmlformats.org/officeDocument/2006/relationships/image" Target="../media/image8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1.xml"/><Relationship Id="rId1" Type="http://schemas.openxmlformats.org/officeDocument/2006/relationships/image" Target="../media/image9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37870" y="1023620"/>
            <a:ext cx="6255385" cy="989330"/>
          </a:xfrm>
          <a:prstGeom prst="rect">
            <a:avLst/>
          </a:prstGeom>
        </p:spPr>
      </p:pic>
      <p:sp>
        <p:nvSpPr>
          <p:cNvPr id="6" name="文本框 5"/>
          <p:cNvSpPr txBox="1"/>
          <p:nvPr/>
        </p:nvSpPr>
        <p:spPr>
          <a:xfrm>
            <a:off x="737870" y="477520"/>
            <a:ext cx="4064000" cy="368300"/>
          </a:xfrm>
          <a:prstGeom prst="rect">
            <a:avLst/>
          </a:prstGeom>
          <a:noFill/>
        </p:spPr>
        <p:txBody>
          <a:bodyPr wrap="square" rtlCol="0">
            <a:spAutoFit/>
          </a:bodyPr>
          <a:p>
            <a:r>
              <a:rPr lang="en-US" altLang="zh-CN"/>
              <a:t>19-85</a:t>
            </a:r>
            <a:r>
              <a:rPr lang="zh-CN" altLang="en-US"/>
              <a:t>行</a:t>
            </a:r>
            <a:endParaRPr lang="zh-CN" altLang="en-US"/>
          </a:p>
        </p:txBody>
      </p:sp>
      <p:sp>
        <p:nvSpPr>
          <p:cNvPr id="7" name="文本框 6"/>
          <p:cNvSpPr txBox="1"/>
          <p:nvPr/>
        </p:nvSpPr>
        <p:spPr>
          <a:xfrm>
            <a:off x="737870" y="2190750"/>
            <a:ext cx="4064000" cy="3415030"/>
          </a:xfrm>
          <a:prstGeom prst="rect">
            <a:avLst/>
          </a:prstGeom>
          <a:noFill/>
        </p:spPr>
        <p:txBody>
          <a:bodyPr wrap="square" rtlCol="0">
            <a:spAutoFit/>
          </a:bodyPr>
          <a:p>
            <a:r>
              <a:rPr lang="en-US" altLang="zh-CN"/>
              <a:t>run</a:t>
            </a:r>
            <a:r>
              <a:rPr lang="zh-CN" altLang="en-US"/>
              <a:t>函数主要</a:t>
            </a:r>
            <a:r>
              <a:rPr lang="zh-CN" altLang="en-US"/>
              <a:t>步骤：</a:t>
            </a:r>
            <a:endParaRPr lang="zh-CN" altLang="en-US"/>
          </a:p>
          <a:p>
            <a:r>
              <a:rPr lang="zh-CN" altLang="en-US"/>
              <a:t>1. 初始化控制命令</a:t>
            </a:r>
            <a:endParaRPr lang="zh-CN" altLang="en-US"/>
          </a:p>
          <a:p>
            <a:r>
              <a:rPr lang="zh-CN" altLang="en-US"/>
              <a:t>2. 获取参考轨迹的第一个状态</a:t>
            </a:r>
            <a:endParaRPr lang="zh-CN" altLang="en-US"/>
          </a:p>
          <a:p>
            <a:r>
              <a:rPr lang="en-US" altLang="zh-CN"/>
              <a:t> </a:t>
            </a:r>
            <a:r>
              <a:rPr lang="zh-CN" altLang="en-US"/>
              <a:t>3. 计算参考输入</a:t>
            </a:r>
            <a:endParaRPr lang="zh-CN" altLang="en-US"/>
          </a:p>
          <a:p>
            <a:r>
              <a:rPr lang="en-US" altLang="zh-CN"/>
              <a:t> </a:t>
            </a:r>
            <a:r>
              <a:rPr lang="zh-CN" altLang="en-US"/>
              <a:t>4. 计算期望加速度</a:t>
            </a:r>
            <a:endParaRPr lang="zh-CN" altLang="en-US"/>
          </a:p>
          <a:p>
            <a:r>
              <a:rPr lang="en-US" altLang="zh-CN"/>
              <a:t> </a:t>
            </a:r>
            <a:r>
              <a:rPr lang="zh-CN" altLang="en-US"/>
              <a:t>5. 计算集体推力</a:t>
            </a:r>
            <a:endParaRPr lang="zh-CN" altLang="en-US"/>
          </a:p>
          <a:p>
            <a:r>
              <a:rPr lang="en-US" altLang="zh-CN"/>
              <a:t> </a:t>
            </a:r>
            <a:r>
              <a:rPr lang="zh-CN" altLang="en-US"/>
              <a:t>6. 计算期望姿态</a:t>
            </a:r>
            <a:endParaRPr lang="zh-CN" altLang="en-US"/>
          </a:p>
          <a:p>
            <a:r>
              <a:rPr lang="en-US" altLang="zh-CN"/>
              <a:t> </a:t>
            </a:r>
            <a:r>
              <a:rPr lang="zh-CN" altLang="en-US"/>
              <a:t>7. 设置控制模式和角速度</a:t>
            </a:r>
            <a:endParaRPr lang="zh-CN" altLang="en-US"/>
          </a:p>
          <a:p>
            <a:r>
              <a:rPr lang="en-US" altLang="zh-CN"/>
              <a:t> </a:t>
            </a:r>
            <a:r>
              <a:rPr lang="zh-CN" altLang="en-US"/>
              <a:t>8. 设置角加速度</a:t>
            </a:r>
            <a:endParaRPr lang="zh-CN" altLang="en-US"/>
          </a:p>
          <a:p>
            <a:r>
              <a:rPr lang="en-US" altLang="zh-CN"/>
              <a:t> 9.</a:t>
            </a:r>
            <a:r>
              <a:rPr lang="zh-CN" altLang="en-US"/>
              <a:t>返回控制命令ControlCommand</a:t>
            </a:r>
            <a:endParaRPr lang="zh-CN" altLang="en-US"/>
          </a:p>
          <a:p>
            <a:endParaRPr lang="zh-CN" altLang="en-US"/>
          </a:p>
          <a:p>
            <a:endParaRPr lang="zh-CN" altLang="en-US"/>
          </a:p>
        </p:txBody>
      </p:sp>
      <mc:AlternateContent xmlns:mc="http://schemas.openxmlformats.org/markup-compatibility/2006" xmlns:p14="http://schemas.microsoft.com/office/powerpoint/2010/main">
        <mc:Choice Requires="p14">
          <p:contentPart r:id="rId2" p14:bwMode="auto">
            <p14:nvContentPartPr>
              <p14:cNvPr id="8" name="墨迹 7"/>
              <p14:cNvContentPartPr/>
              <p14:nvPr/>
            </p14:nvContentPartPr>
            <p14:xfrm>
              <a:off x="5943600" y="1187450"/>
              <a:ext cx="342900" cy="19050"/>
            </p14:xfrm>
          </p:contentPart>
        </mc:Choice>
        <mc:Fallback xmlns="">
          <p:pic>
            <p:nvPicPr>
              <p:cNvPr id="8" name="墨迹 7"/>
            </p:nvPicPr>
            <p:blipFill>
              <a:blip r:embed="rId3"/>
            </p:blipFill>
            <p:spPr>
              <a:xfrm>
                <a:off x="5943600" y="1187450"/>
                <a:ext cx="342900" cy="190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9" name="墨迹 8"/>
              <p14:cNvContentPartPr/>
              <p14:nvPr/>
            </p14:nvContentPartPr>
            <p14:xfrm>
              <a:off x="1727200" y="3276600"/>
              <a:ext cx="622300" cy="44450"/>
            </p14:xfrm>
          </p:contentPart>
        </mc:Choice>
        <mc:Fallback xmlns="">
          <p:pic>
            <p:nvPicPr>
              <p:cNvPr id="9" name="墨迹 8"/>
            </p:nvPicPr>
            <p:blipFill>
              <a:blip r:embed="rId5"/>
            </p:blipFill>
            <p:spPr>
              <a:xfrm>
                <a:off x="1727200" y="3276600"/>
                <a:ext cx="622300" cy="44450"/>
              </a:xfrm>
              <a:prstGeom prst="rect"/>
            </p:spPr>
          </p:pic>
        </mc:Fallback>
      </mc:AlternateContent>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63270" y="498475"/>
            <a:ext cx="7922260" cy="426910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7530" y="482918"/>
            <a:ext cx="5080000" cy="337185"/>
          </a:xfrm>
          <a:prstGeom prst="rect">
            <a:avLst/>
          </a:prstGeom>
        </p:spPr>
        <p:txBody>
          <a:bodyPr>
            <a:spAutoFit/>
          </a:bodyPr>
          <a:p>
            <a:r>
              <a:rPr lang="en-US" altLang="zh-CN" sz="1600"/>
              <a:t>4. </a:t>
            </a:r>
            <a:r>
              <a:rPr lang="zh-CN" altLang="en-US" sz="1600"/>
              <a:t>计算期望加速度</a:t>
            </a:r>
            <a:endParaRPr lang="zh-CN" altLang="en-US" sz="1600"/>
          </a:p>
        </p:txBody>
      </p:sp>
      <p:pic>
        <p:nvPicPr>
          <p:cNvPr id="3" name="图片 2"/>
          <p:cNvPicPr>
            <a:picLocks noChangeAspect="1"/>
          </p:cNvPicPr>
          <p:nvPr/>
        </p:nvPicPr>
        <p:blipFill>
          <a:blip r:embed="rId1"/>
          <a:stretch>
            <a:fillRect/>
          </a:stretch>
        </p:blipFill>
        <p:spPr>
          <a:xfrm>
            <a:off x="557530" y="1054100"/>
            <a:ext cx="10292715" cy="1849755"/>
          </a:xfrm>
          <a:prstGeom prst="rect">
            <a:avLst/>
          </a:prstGeom>
        </p:spPr>
      </p:pic>
      <p:pic>
        <p:nvPicPr>
          <p:cNvPr id="5" name="图片 4"/>
          <p:cNvPicPr>
            <a:picLocks noChangeAspect="1"/>
          </p:cNvPicPr>
          <p:nvPr/>
        </p:nvPicPr>
        <p:blipFill>
          <a:blip r:embed="rId2"/>
          <a:stretch>
            <a:fillRect/>
          </a:stretch>
        </p:blipFill>
        <p:spPr>
          <a:xfrm>
            <a:off x="557530" y="3540125"/>
            <a:ext cx="8334375" cy="1696720"/>
          </a:xfrm>
          <a:prstGeom prst="rect">
            <a:avLst/>
          </a:prstGeom>
        </p:spPr>
      </p:pic>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2413000" y="1727200"/>
              <a:ext cx="2070100" cy="76200"/>
            </p14:xfrm>
          </p:contentPart>
        </mc:Choice>
        <mc:Fallback xmlns="">
          <p:pic>
            <p:nvPicPr>
              <p:cNvPr id="6" name="墨迹 5"/>
            </p:nvPicPr>
            <p:blipFill>
              <a:blip r:embed="rId4"/>
            </p:blipFill>
            <p:spPr>
              <a:xfrm>
                <a:off x="2413000" y="1727200"/>
                <a:ext cx="2070100" cy="762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4514850" y="2190750"/>
              <a:ext cx="1809750" cy="101600"/>
            </p14:xfrm>
          </p:contentPart>
        </mc:Choice>
        <mc:Fallback xmlns="">
          <p:pic>
            <p:nvPicPr>
              <p:cNvPr id="7" name="墨迹 6"/>
            </p:nvPicPr>
            <p:blipFill>
              <a:blip r:embed="rId6"/>
            </p:blipFill>
            <p:spPr>
              <a:xfrm>
                <a:off x="4514850" y="2190750"/>
                <a:ext cx="1809750" cy="1016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1073150" y="3854450"/>
              <a:ext cx="368300" cy="12700"/>
            </p14:xfrm>
          </p:contentPart>
        </mc:Choice>
        <mc:Fallback xmlns="">
          <p:pic>
            <p:nvPicPr>
              <p:cNvPr id="8" name="墨迹 7"/>
            </p:nvPicPr>
            <p:blipFill>
              <a:blip r:embed="rId8"/>
            </p:blipFill>
            <p:spPr>
              <a:xfrm>
                <a:off x="1073150" y="3854450"/>
                <a:ext cx="368300" cy="127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1746250" y="3873500"/>
              <a:ext cx="1803400" cy="25400"/>
            </p14:xfrm>
          </p:contentPart>
        </mc:Choice>
        <mc:Fallback xmlns="">
          <p:pic>
            <p:nvPicPr>
              <p:cNvPr id="9" name="墨迹 8"/>
            </p:nvPicPr>
            <p:blipFill>
              <a:blip r:embed="rId10"/>
            </p:blipFill>
            <p:spPr>
              <a:xfrm>
                <a:off x="1746250" y="3873500"/>
                <a:ext cx="1803400" cy="254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3448050" y="2781300"/>
              <a:ext cx="3670300" cy="1047750"/>
            </p14:xfrm>
          </p:contentPart>
        </mc:Choice>
        <mc:Fallback xmlns="">
          <p:pic>
            <p:nvPicPr>
              <p:cNvPr id="10" name="墨迹 9"/>
            </p:nvPicPr>
            <p:blipFill>
              <a:blip r:embed="rId12"/>
            </p:blipFill>
            <p:spPr>
              <a:xfrm>
                <a:off x="3448050" y="2781300"/>
                <a:ext cx="3670300" cy="10477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6908800" y="2755900"/>
              <a:ext cx="361950" cy="171450"/>
            </p14:xfrm>
          </p:contentPart>
        </mc:Choice>
        <mc:Fallback xmlns="">
          <p:pic>
            <p:nvPicPr>
              <p:cNvPr id="11" name="墨迹 10"/>
            </p:nvPicPr>
            <p:blipFill>
              <a:blip r:embed="rId14"/>
            </p:blipFill>
            <p:spPr>
              <a:xfrm>
                <a:off x="6908800" y="2755900"/>
                <a:ext cx="361950" cy="1714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1206500" y="4914900"/>
              <a:ext cx="3206750" cy="44450"/>
            </p14:xfrm>
          </p:contentPart>
        </mc:Choice>
        <mc:Fallback xmlns="">
          <p:pic>
            <p:nvPicPr>
              <p:cNvPr id="12" name="墨迹 11"/>
            </p:nvPicPr>
            <p:blipFill>
              <a:blip r:embed="rId16"/>
            </p:blipFill>
            <p:spPr>
              <a:xfrm>
                <a:off x="1206500" y="4914900"/>
                <a:ext cx="3206750" cy="44450"/>
              </a:xfrm>
              <a:prstGeom prst="rect"/>
            </p:spPr>
          </p:pic>
        </mc:Fallback>
      </mc:AlternateContent>
    </p:spTree>
    <p:custDataLst>
      <p:tags r:id="rId1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02590" y="1031875"/>
            <a:ext cx="7038340" cy="4980940"/>
          </a:xfrm>
          <a:prstGeom prst="rect">
            <a:avLst/>
          </a:prstGeom>
        </p:spPr>
      </p:pic>
      <p:sp>
        <p:nvSpPr>
          <p:cNvPr id="3" name="文本框 2"/>
          <p:cNvSpPr txBox="1"/>
          <p:nvPr/>
        </p:nvSpPr>
        <p:spPr>
          <a:xfrm>
            <a:off x="402590" y="587375"/>
            <a:ext cx="4064000" cy="368300"/>
          </a:xfrm>
          <a:prstGeom prst="rect">
            <a:avLst/>
          </a:prstGeom>
          <a:noFill/>
        </p:spPr>
        <p:txBody>
          <a:bodyPr wrap="square" rtlCol="0">
            <a:spAutoFit/>
          </a:bodyPr>
          <a:p>
            <a:r>
              <a:rPr lang="en-US" altLang="zh-CN"/>
              <a:t>computePIDErrorAcc</a:t>
            </a:r>
            <a:r>
              <a:rPr lang="zh-CN" altLang="en-US"/>
              <a:t>函数</a:t>
            </a:r>
            <a:endParaRPr lang="zh-CN" altLang="en-US"/>
          </a:p>
        </p:txBody>
      </p:sp>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1403350" y="895350"/>
              <a:ext cx="1168400" cy="19050"/>
            </p14:xfrm>
          </p:contentPart>
        </mc:Choice>
        <mc:Fallback xmlns="">
          <p:pic>
            <p:nvPicPr>
              <p:cNvPr id="4" name="墨迹 3"/>
            </p:nvPicPr>
            <p:blipFill>
              <a:blip r:embed="rId3"/>
            </p:blipFill>
            <p:spPr>
              <a:xfrm>
                <a:off x="1403350" y="895350"/>
                <a:ext cx="1168400" cy="190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1606550" y="3213100"/>
              <a:ext cx="1270000" cy="50800"/>
            </p14:xfrm>
          </p:contentPart>
        </mc:Choice>
        <mc:Fallback xmlns="">
          <p:pic>
            <p:nvPicPr>
              <p:cNvPr id="5" name="墨迹 4"/>
            </p:nvPicPr>
            <p:blipFill>
              <a:blip r:embed="rId5"/>
            </p:blipFill>
            <p:spPr>
              <a:xfrm>
                <a:off x="1606550" y="3213100"/>
                <a:ext cx="1270000" cy="508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2032000" y="3505200"/>
              <a:ext cx="812800" cy="31750"/>
            </p14:xfrm>
          </p:contentPart>
        </mc:Choice>
        <mc:Fallback xmlns="">
          <p:pic>
            <p:nvPicPr>
              <p:cNvPr id="6" name="墨迹 5"/>
            </p:nvPicPr>
            <p:blipFill>
              <a:blip r:embed="rId7"/>
            </p:blipFill>
            <p:spPr>
              <a:xfrm>
                <a:off x="2032000" y="3505200"/>
                <a:ext cx="812800" cy="317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2038350" y="4718050"/>
              <a:ext cx="692150" cy="38100"/>
            </p14:xfrm>
          </p:contentPart>
        </mc:Choice>
        <mc:Fallback xmlns="">
          <p:pic>
            <p:nvPicPr>
              <p:cNvPr id="7" name="墨迹 6"/>
            </p:nvPicPr>
            <p:blipFill>
              <a:blip r:embed="rId9"/>
            </p:blipFill>
            <p:spPr>
              <a:xfrm>
                <a:off x="2038350" y="4718050"/>
                <a:ext cx="692150" cy="381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2336800" y="3498850"/>
              <a:ext cx="234950" cy="6350"/>
            </p14:xfrm>
          </p:contentPart>
        </mc:Choice>
        <mc:Fallback xmlns="">
          <p:pic>
            <p:nvPicPr>
              <p:cNvPr id="8" name="墨迹 7"/>
            </p:nvPicPr>
            <p:blipFill>
              <a:blip r:embed="rId11"/>
            </p:blipFill>
            <p:spPr>
              <a:xfrm>
                <a:off x="2336800" y="3498850"/>
                <a:ext cx="234950" cy="63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2457450" y="3733800"/>
              <a:ext cx="1327150" cy="25400"/>
            </p14:xfrm>
          </p:contentPart>
        </mc:Choice>
        <mc:Fallback xmlns="">
          <p:pic>
            <p:nvPicPr>
              <p:cNvPr id="9" name="墨迹 8"/>
            </p:nvPicPr>
            <p:blipFill>
              <a:blip r:embed="rId13"/>
            </p:blipFill>
            <p:spPr>
              <a:xfrm>
                <a:off x="2457450" y="3733800"/>
                <a:ext cx="1327150" cy="254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4616450" y="3740150"/>
              <a:ext cx="1377950" cy="19050"/>
            </p14:xfrm>
          </p:contentPart>
        </mc:Choice>
        <mc:Fallback xmlns="">
          <p:pic>
            <p:nvPicPr>
              <p:cNvPr id="10" name="墨迹 9"/>
            </p:nvPicPr>
            <p:blipFill>
              <a:blip r:embed="rId15"/>
            </p:blipFill>
            <p:spPr>
              <a:xfrm>
                <a:off x="4616450" y="3740150"/>
                <a:ext cx="1377950" cy="190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1955800" y="3498850"/>
              <a:ext cx="711200" cy="6350"/>
            </p14:xfrm>
          </p:contentPart>
        </mc:Choice>
        <mc:Fallback xmlns="">
          <p:pic>
            <p:nvPicPr>
              <p:cNvPr id="11" name="墨迹 10"/>
            </p:nvPicPr>
            <p:blipFill>
              <a:blip r:embed="rId17"/>
            </p:blipFill>
            <p:spPr>
              <a:xfrm>
                <a:off x="1955800" y="3498850"/>
                <a:ext cx="711200" cy="63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1943100" y="4749800"/>
              <a:ext cx="806450" cy="360"/>
            </p14:xfrm>
          </p:contentPart>
        </mc:Choice>
        <mc:Fallback xmlns="">
          <p:pic>
            <p:nvPicPr>
              <p:cNvPr id="12" name="墨迹 11"/>
            </p:nvPicPr>
            <p:blipFill>
              <a:blip r:embed="rId19"/>
            </p:blipFill>
            <p:spPr>
              <a:xfrm>
                <a:off x="1943100" y="4749800"/>
                <a:ext cx="80645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2451100" y="4997450"/>
              <a:ext cx="1016000" cy="31750"/>
            </p14:xfrm>
          </p:contentPart>
        </mc:Choice>
        <mc:Fallback xmlns="">
          <p:pic>
            <p:nvPicPr>
              <p:cNvPr id="13" name="墨迹 12"/>
            </p:nvPicPr>
            <p:blipFill>
              <a:blip r:embed="rId21"/>
            </p:blipFill>
            <p:spPr>
              <a:xfrm>
                <a:off x="2451100" y="4997450"/>
                <a:ext cx="1016000" cy="317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4343400" y="4946650"/>
              <a:ext cx="977900" cy="6350"/>
            </p14:xfrm>
          </p:contentPart>
        </mc:Choice>
        <mc:Fallback xmlns="">
          <p:pic>
            <p:nvPicPr>
              <p:cNvPr id="14" name="墨迹 13"/>
            </p:nvPicPr>
            <p:blipFill>
              <a:blip r:embed="rId23"/>
            </p:blipFill>
            <p:spPr>
              <a:xfrm>
                <a:off x="4343400" y="4946650"/>
                <a:ext cx="977900" cy="63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1619250" y="5981700"/>
              <a:ext cx="736600" cy="6350"/>
            </p14:xfrm>
          </p:contentPart>
        </mc:Choice>
        <mc:Fallback xmlns="">
          <p:pic>
            <p:nvPicPr>
              <p:cNvPr id="15" name="墨迹 14"/>
            </p:nvPicPr>
            <p:blipFill>
              <a:blip r:embed="rId25"/>
            </p:blipFill>
            <p:spPr>
              <a:xfrm>
                <a:off x="1619250" y="5981700"/>
                <a:ext cx="736600" cy="63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2736850" y="5975350"/>
              <a:ext cx="793750" cy="360"/>
            </p14:xfrm>
          </p:contentPart>
        </mc:Choice>
        <mc:Fallback xmlns="">
          <p:pic>
            <p:nvPicPr>
              <p:cNvPr id="16" name="墨迹 15"/>
            </p:nvPicPr>
            <p:blipFill>
              <a:blip r:embed="rId27"/>
            </p:blipFill>
            <p:spPr>
              <a:xfrm>
                <a:off x="2736850" y="5975350"/>
                <a:ext cx="793750" cy="3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4895850" y="5994400"/>
              <a:ext cx="869950" cy="360"/>
            </p14:xfrm>
          </p:contentPart>
        </mc:Choice>
        <mc:Fallback xmlns="">
          <p:pic>
            <p:nvPicPr>
              <p:cNvPr id="17" name="墨迹 16"/>
            </p:nvPicPr>
            <p:blipFill>
              <a:blip r:embed="rId29"/>
            </p:blipFill>
            <p:spPr>
              <a:xfrm>
                <a:off x="4895850" y="5994400"/>
                <a:ext cx="869950" cy="3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3784600" y="5988050"/>
              <a:ext cx="863600" cy="360"/>
            </p14:xfrm>
          </p:contentPart>
        </mc:Choice>
        <mc:Fallback xmlns="">
          <p:pic>
            <p:nvPicPr>
              <p:cNvPr id="18" name="墨迹 17"/>
            </p:nvPicPr>
            <p:blipFill>
              <a:blip r:embed="rId31"/>
            </p:blipFill>
            <p:spPr>
              <a:xfrm>
                <a:off x="3784600" y="5988050"/>
                <a:ext cx="86360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4121150" y="5981700"/>
              <a:ext cx="12700" cy="360"/>
            </p14:xfrm>
          </p:contentPart>
        </mc:Choice>
        <mc:Fallback xmlns="">
          <p:pic>
            <p:nvPicPr>
              <p:cNvPr id="19" name="墨迹 18"/>
            </p:nvPicPr>
            <p:blipFill>
              <a:blip r:embed="rId33"/>
            </p:blipFill>
            <p:spPr>
              <a:xfrm>
                <a:off x="4121150" y="5981700"/>
                <a:ext cx="12700" cy="36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6026150" y="5988050"/>
              <a:ext cx="882650" cy="57150"/>
            </p14:xfrm>
          </p:contentPart>
        </mc:Choice>
        <mc:Fallback xmlns="">
          <p:pic>
            <p:nvPicPr>
              <p:cNvPr id="20" name="墨迹 19"/>
            </p:nvPicPr>
            <p:blipFill>
              <a:blip r:embed="rId35"/>
            </p:blipFill>
            <p:spPr>
              <a:xfrm>
                <a:off x="6026150" y="5988050"/>
                <a:ext cx="882650" cy="571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2114550" y="2463800"/>
              <a:ext cx="1371600" cy="38100"/>
            </p14:xfrm>
          </p:contentPart>
        </mc:Choice>
        <mc:Fallback xmlns="">
          <p:pic>
            <p:nvPicPr>
              <p:cNvPr id="21" name="墨迹 20"/>
            </p:nvPicPr>
            <p:blipFill>
              <a:blip r:embed="rId37"/>
            </p:blipFill>
            <p:spPr>
              <a:xfrm>
                <a:off x="2114550" y="2463800"/>
                <a:ext cx="1371600" cy="381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2679700" y="5283200"/>
              <a:ext cx="12700" cy="360"/>
            </p14:xfrm>
          </p:contentPart>
        </mc:Choice>
        <mc:Fallback xmlns="">
          <p:pic>
            <p:nvPicPr>
              <p:cNvPr id="22" name="墨迹 21"/>
            </p:nvPicPr>
            <p:blipFill>
              <a:blip r:embed="rId33"/>
            </p:blipFill>
            <p:spPr>
              <a:xfrm>
                <a:off x="2679700" y="5283200"/>
                <a:ext cx="12700" cy="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3238500" y="5918200"/>
              <a:ext cx="374650" cy="360"/>
            </p14:xfrm>
          </p:contentPart>
        </mc:Choice>
        <mc:Fallback xmlns="">
          <p:pic>
            <p:nvPicPr>
              <p:cNvPr id="23" name="墨迹 22"/>
            </p:nvPicPr>
            <p:blipFill>
              <a:blip r:embed="rId40"/>
            </p:blipFill>
            <p:spPr>
              <a:xfrm>
                <a:off x="3238500" y="5918200"/>
                <a:ext cx="374650" cy="3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墨迹 23"/>
              <p14:cNvContentPartPr/>
              <p14:nvPr/>
            </p14:nvContentPartPr>
            <p14:xfrm>
              <a:off x="5549900" y="5899150"/>
              <a:ext cx="241300" cy="25400"/>
            </p14:xfrm>
          </p:contentPart>
        </mc:Choice>
        <mc:Fallback xmlns="">
          <p:pic>
            <p:nvPicPr>
              <p:cNvPr id="24" name="墨迹 23"/>
            </p:nvPicPr>
            <p:blipFill>
              <a:blip r:embed="rId42"/>
            </p:blipFill>
            <p:spPr>
              <a:xfrm>
                <a:off x="5549900" y="5899150"/>
                <a:ext cx="241300" cy="25400"/>
              </a:xfrm>
              <a:prstGeom prst="rect"/>
            </p:spPr>
          </p:pic>
        </mc:Fallback>
      </mc:AlternateContent>
    </p:spTree>
    <p:custDataLst>
      <p:tags r:id="rId4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601980" y="311785"/>
            <a:ext cx="6240145" cy="6058535"/>
          </a:xfrm>
          <a:prstGeom prst="rect">
            <a:avLst/>
          </a:prstGeom>
        </p:spPr>
      </p:pic>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2000250" y="774700"/>
              <a:ext cx="615950" cy="360"/>
            </p14:xfrm>
          </p:contentPart>
        </mc:Choice>
        <mc:Fallback xmlns="">
          <p:pic>
            <p:nvPicPr>
              <p:cNvPr id="4" name="墨迹 3"/>
            </p:nvPicPr>
            <p:blipFill>
              <a:blip r:embed="rId3"/>
            </p:blipFill>
            <p:spPr>
              <a:xfrm>
                <a:off x="2000250" y="774700"/>
                <a:ext cx="61595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2184400" y="1911350"/>
              <a:ext cx="508000" cy="360"/>
            </p14:xfrm>
          </p:contentPart>
        </mc:Choice>
        <mc:Fallback xmlns="">
          <p:pic>
            <p:nvPicPr>
              <p:cNvPr id="5" name="墨迹 4"/>
            </p:nvPicPr>
            <p:blipFill>
              <a:blip r:embed="rId5"/>
            </p:blipFill>
            <p:spPr>
              <a:xfrm>
                <a:off x="2184400" y="1911350"/>
                <a:ext cx="50800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1841500" y="2971800"/>
              <a:ext cx="857250" cy="57150"/>
            </p14:xfrm>
          </p:contentPart>
        </mc:Choice>
        <mc:Fallback xmlns="">
          <p:pic>
            <p:nvPicPr>
              <p:cNvPr id="6" name="墨迹 5"/>
            </p:nvPicPr>
            <p:blipFill>
              <a:blip r:embed="rId7"/>
            </p:blipFill>
            <p:spPr>
              <a:xfrm>
                <a:off x="1841500" y="2971800"/>
                <a:ext cx="857250" cy="571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1676400" y="3282950"/>
              <a:ext cx="1206500" cy="114300"/>
            </p14:xfrm>
          </p:contentPart>
        </mc:Choice>
        <mc:Fallback xmlns="">
          <p:pic>
            <p:nvPicPr>
              <p:cNvPr id="7" name="墨迹 6"/>
            </p:nvPicPr>
            <p:blipFill>
              <a:blip r:embed="rId9"/>
            </p:blipFill>
            <p:spPr>
              <a:xfrm>
                <a:off x="1676400" y="3282950"/>
                <a:ext cx="1206500" cy="1143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1822450" y="3505200"/>
              <a:ext cx="1022350" cy="76200"/>
            </p14:xfrm>
          </p:contentPart>
        </mc:Choice>
        <mc:Fallback xmlns="">
          <p:pic>
            <p:nvPicPr>
              <p:cNvPr id="8" name="墨迹 7"/>
            </p:nvPicPr>
            <p:blipFill>
              <a:blip r:embed="rId11"/>
            </p:blipFill>
            <p:spPr>
              <a:xfrm>
                <a:off x="1822450" y="3505200"/>
                <a:ext cx="1022350" cy="762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1943100" y="5695950"/>
              <a:ext cx="482600" cy="38100"/>
            </p14:xfrm>
          </p:contentPart>
        </mc:Choice>
        <mc:Fallback xmlns="">
          <p:pic>
            <p:nvPicPr>
              <p:cNvPr id="9" name="墨迹 8"/>
            </p:nvPicPr>
            <p:blipFill>
              <a:blip r:embed="rId13"/>
            </p:blipFill>
            <p:spPr>
              <a:xfrm>
                <a:off x="1943100" y="5695950"/>
                <a:ext cx="482600" cy="381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1917700" y="6134100"/>
              <a:ext cx="857250" cy="76200"/>
            </p14:xfrm>
          </p:contentPart>
        </mc:Choice>
        <mc:Fallback xmlns="">
          <p:pic>
            <p:nvPicPr>
              <p:cNvPr id="10" name="墨迹 9"/>
            </p:nvPicPr>
            <p:blipFill>
              <a:blip r:embed="rId15"/>
            </p:blipFill>
            <p:spPr>
              <a:xfrm>
                <a:off x="1917700" y="6134100"/>
                <a:ext cx="857250" cy="76200"/>
              </a:xfrm>
              <a:prstGeom prst="rect"/>
            </p:spPr>
          </p:pic>
        </mc:Fallback>
      </mc:AlternateContent>
    </p:spTree>
    <p:custDataLst>
      <p:tags r:id="rId1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57580" y="1286510"/>
            <a:ext cx="6455410" cy="3760470"/>
          </a:xfrm>
          <a:prstGeom prst="rect">
            <a:avLst/>
          </a:prstGeom>
        </p:spPr>
      </p:pic>
      <p:sp>
        <p:nvSpPr>
          <p:cNvPr id="3" name="文本框 2"/>
          <p:cNvSpPr txBox="1"/>
          <p:nvPr/>
        </p:nvSpPr>
        <p:spPr>
          <a:xfrm>
            <a:off x="957580" y="678180"/>
            <a:ext cx="6096000" cy="368300"/>
          </a:xfrm>
          <a:prstGeom prst="rect">
            <a:avLst/>
          </a:prstGeom>
          <a:noFill/>
        </p:spPr>
        <p:txBody>
          <a:bodyPr wrap="square" rtlCol="0" anchor="t">
            <a:spAutoFit/>
          </a:bodyPr>
          <a:p>
            <a:r>
              <a:rPr lang="zh-CN" altLang="en-US">
                <a:sym typeface="+mn-ea"/>
              </a:rPr>
              <a:t>3. 计算参考输入</a:t>
            </a:r>
            <a:endParaRPr lang="zh-CN" altLang="en-US">
              <a:sym typeface="+mn-ea"/>
            </a:endParaRPr>
          </a:p>
        </p:txBody>
      </p:sp>
      <p:sp>
        <p:nvSpPr>
          <p:cNvPr id="4" name="文本框 3"/>
          <p:cNvSpPr txBox="1"/>
          <p:nvPr/>
        </p:nvSpPr>
        <p:spPr>
          <a:xfrm>
            <a:off x="7412990" y="592455"/>
            <a:ext cx="4515485" cy="2110740"/>
          </a:xfrm>
          <a:prstGeom prst="rect">
            <a:avLst/>
          </a:prstGeom>
        </p:spPr>
        <p:txBody>
          <a:bodyPr>
            <a:noAutofit/>
          </a:bodyPr>
          <a:p>
            <a:r>
              <a:rPr lang="zh-CN" altLang="en-US" sz="1600"/>
              <a:t>如果需要补偿（</a:t>
            </a:r>
            <a:r>
              <a:rPr lang="en-US" altLang="zh-CN" sz="1600"/>
              <a:t>perform_aerodynamics_compensation </a:t>
            </a:r>
            <a:r>
              <a:rPr lang="zh-CN" altLang="en-US" sz="1600"/>
              <a:t>为 </a:t>
            </a:r>
            <a:r>
              <a:rPr lang="en-US" altLang="zh-CN" sz="1600"/>
              <a:t>true</a:t>
            </a:r>
            <a:r>
              <a:rPr lang="zh-CN" altLang="en-US" sz="1600"/>
              <a:t>），调用 </a:t>
            </a:r>
            <a:r>
              <a:rPr lang="en-US" altLang="zh-CN" sz="1600"/>
              <a:t>computeAeroCompensatedReferenceInputs</a:t>
            </a:r>
            <a:r>
              <a:rPr lang="zh-CN" altLang="en-US" sz="1600"/>
              <a:t>，计算参考输入并获得拖曳加速度。</a:t>
            </a:r>
            <a:endParaRPr lang="zh-CN" altLang="en-US" sz="1600"/>
          </a:p>
        </p:txBody>
      </p:sp>
      <p:sp>
        <p:nvSpPr>
          <p:cNvPr id="5" name="文本框 4"/>
          <p:cNvSpPr txBox="1"/>
          <p:nvPr/>
        </p:nvSpPr>
        <p:spPr>
          <a:xfrm>
            <a:off x="7412990" y="3721100"/>
            <a:ext cx="3959860" cy="1637665"/>
          </a:xfrm>
          <a:prstGeom prst="rect">
            <a:avLst/>
          </a:prstGeom>
        </p:spPr>
        <p:txBody>
          <a:bodyPr>
            <a:noAutofit/>
          </a:bodyPr>
          <a:p>
            <a:r>
              <a:rPr lang="zh-CN" altLang="en-US" sz="1600"/>
              <a:t>否则，直接调用 </a:t>
            </a:r>
            <a:r>
              <a:rPr lang="en-US" altLang="zh-CN" sz="1600"/>
              <a:t>computeNominalReferenceInputs </a:t>
            </a:r>
            <a:r>
              <a:rPr lang="zh-CN" altLang="en-US" sz="1600"/>
              <a:t>来获取参考输入，不考虑拖曳效应。</a:t>
            </a:r>
            <a:endParaRPr lang="en-US" altLang="zh-CN" sz="1600"/>
          </a:p>
        </p:txBody>
      </p:sp>
      <mc:AlternateContent xmlns:mc="http://schemas.openxmlformats.org/markup-compatibility/2006" xmlns:p14="http://schemas.microsoft.com/office/powerpoint/2010/main">
        <mc:Choice Requires="p14">
          <p:contentPart r:id="rId2" p14:bwMode="auto">
            <p14:nvContentPartPr>
              <p14:cNvPr id="6" name="墨迹 5"/>
              <p14:cNvContentPartPr/>
              <p14:nvPr/>
            </p14:nvContentPartPr>
            <p14:xfrm>
              <a:off x="2705100" y="4273550"/>
              <a:ext cx="1403350" cy="6350"/>
            </p14:xfrm>
          </p:contentPart>
        </mc:Choice>
        <mc:Fallback xmlns="">
          <p:pic>
            <p:nvPicPr>
              <p:cNvPr id="6" name="墨迹 5"/>
            </p:nvPicPr>
            <p:blipFill>
              <a:blip r:embed="rId3"/>
            </p:blipFill>
            <p:spPr>
              <a:xfrm>
                <a:off x="2705100" y="4273550"/>
                <a:ext cx="1403350" cy="63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墨迹 6"/>
              <p14:cNvContentPartPr/>
              <p14:nvPr/>
            </p14:nvContentPartPr>
            <p14:xfrm>
              <a:off x="3378200" y="4489450"/>
              <a:ext cx="2095500" cy="31750"/>
            </p14:xfrm>
          </p:contentPart>
        </mc:Choice>
        <mc:Fallback xmlns="">
          <p:pic>
            <p:nvPicPr>
              <p:cNvPr id="7" name="墨迹 6"/>
            </p:nvPicPr>
            <p:blipFill>
              <a:blip r:embed="rId5"/>
            </p:blipFill>
            <p:spPr>
              <a:xfrm>
                <a:off x="3378200" y="4489450"/>
                <a:ext cx="2095500" cy="31750"/>
              </a:xfrm>
              <a:prstGeom prst="rect"/>
            </p:spPr>
          </p:pic>
        </mc:Fallback>
      </mc:AlternateContent>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60095" y="519430"/>
            <a:ext cx="5850890" cy="981710"/>
          </a:xfrm>
          <a:prstGeom prst="rect">
            <a:avLst/>
          </a:prstGeom>
        </p:spPr>
      </p:pic>
      <p:pic>
        <p:nvPicPr>
          <p:cNvPr id="3" name="图片 2"/>
          <p:cNvPicPr>
            <a:picLocks noChangeAspect="1"/>
          </p:cNvPicPr>
          <p:nvPr/>
        </p:nvPicPr>
        <p:blipFill>
          <a:blip r:embed="rId2"/>
          <a:stretch>
            <a:fillRect/>
          </a:stretch>
        </p:blipFill>
        <p:spPr>
          <a:xfrm>
            <a:off x="760095" y="1686560"/>
            <a:ext cx="8181340" cy="534035"/>
          </a:xfrm>
          <a:prstGeom prst="rect">
            <a:avLst/>
          </a:prstGeom>
        </p:spPr>
      </p:pic>
      <p:pic>
        <p:nvPicPr>
          <p:cNvPr id="4" name="图片 3"/>
          <p:cNvPicPr>
            <a:picLocks noChangeAspect="1"/>
          </p:cNvPicPr>
          <p:nvPr/>
        </p:nvPicPr>
        <p:blipFill>
          <a:blip r:embed="rId3"/>
          <a:stretch>
            <a:fillRect/>
          </a:stretch>
        </p:blipFill>
        <p:spPr>
          <a:xfrm>
            <a:off x="760095" y="2599055"/>
            <a:ext cx="8347710" cy="530225"/>
          </a:xfrm>
          <a:prstGeom prst="rect">
            <a:avLst/>
          </a:prstGeom>
        </p:spPr>
      </p:pic>
      <p:pic>
        <p:nvPicPr>
          <p:cNvPr id="5" name="图片 4"/>
          <p:cNvPicPr>
            <a:picLocks noChangeAspect="1"/>
          </p:cNvPicPr>
          <p:nvPr/>
        </p:nvPicPr>
        <p:blipFill>
          <a:blip r:embed="rId4"/>
          <a:stretch>
            <a:fillRect/>
          </a:stretch>
        </p:blipFill>
        <p:spPr>
          <a:xfrm>
            <a:off x="491490" y="5949950"/>
            <a:ext cx="9071610" cy="388620"/>
          </a:xfrm>
          <a:prstGeom prst="rect">
            <a:avLst/>
          </a:prstGeom>
        </p:spPr>
      </p:pic>
      <p:pic>
        <p:nvPicPr>
          <p:cNvPr id="6" name="图片 5"/>
          <p:cNvPicPr>
            <a:picLocks noChangeAspect="1"/>
          </p:cNvPicPr>
          <p:nvPr/>
        </p:nvPicPr>
        <p:blipFill>
          <a:blip r:embed="rId5"/>
          <a:srcRect r="172" b="27654"/>
          <a:stretch>
            <a:fillRect/>
          </a:stretch>
        </p:blipFill>
        <p:spPr>
          <a:xfrm>
            <a:off x="1584960" y="3277870"/>
            <a:ext cx="6283325" cy="2353945"/>
          </a:xfrm>
          <a:prstGeom prst="rect">
            <a:avLst/>
          </a:prstGeom>
        </p:spPr>
      </p:pic>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5099050" y="977900"/>
              <a:ext cx="1358900" cy="76200"/>
            </p14:xfrm>
          </p:contentPart>
        </mc:Choice>
        <mc:Fallback xmlns="">
          <p:pic>
            <p:nvPicPr>
              <p:cNvPr id="7" name="墨迹 6"/>
            </p:nvPicPr>
            <p:blipFill>
              <a:blip r:embed="rId7"/>
            </p:blipFill>
            <p:spPr>
              <a:xfrm>
                <a:off x="5099050" y="977900"/>
                <a:ext cx="1358900" cy="762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4362450" y="1466850"/>
              <a:ext cx="1612900" cy="82550"/>
            </p14:xfrm>
          </p:contentPart>
        </mc:Choice>
        <mc:Fallback xmlns="">
          <p:pic>
            <p:nvPicPr>
              <p:cNvPr id="8" name="墨迹 7"/>
            </p:nvPicPr>
            <p:blipFill>
              <a:blip r:embed="rId9"/>
            </p:blipFill>
            <p:spPr>
              <a:xfrm>
                <a:off x="4362450" y="1466850"/>
                <a:ext cx="1612900" cy="825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2374900" y="2146300"/>
              <a:ext cx="647700" cy="19050"/>
            </p14:xfrm>
          </p:contentPart>
        </mc:Choice>
        <mc:Fallback xmlns="">
          <p:pic>
            <p:nvPicPr>
              <p:cNvPr id="9" name="墨迹 8"/>
            </p:nvPicPr>
            <p:blipFill>
              <a:blip r:embed="rId11"/>
            </p:blipFill>
            <p:spPr>
              <a:xfrm>
                <a:off x="2374900" y="2146300"/>
                <a:ext cx="647700" cy="190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3873500" y="1917700"/>
              <a:ext cx="622300" cy="19050"/>
            </p14:xfrm>
          </p:contentPart>
        </mc:Choice>
        <mc:Fallback xmlns="">
          <p:pic>
            <p:nvPicPr>
              <p:cNvPr id="10" name="墨迹 9"/>
            </p:nvPicPr>
            <p:blipFill>
              <a:blip r:embed="rId13"/>
            </p:blipFill>
            <p:spPr>
              <a:xfrm>
                <a:off x="3873500" y="1917700"/>
                <a:ext cx="622300" cy="190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4083050" y="2146300"/>
              <a:ext cx="1377950" cy="31750"/>
            </p14:xfrm>
          </p:contentPart>
        </mc:Choice>
        <mc:Fallback xmlns="">
          <p:pic>
            <p:nvPicPr>
              <p:cNvPr id="11" name="墨迹 10"/>
            </p:nvPicPr>
            <p:blipFill>
              <a:blip r:embed="rId15"/>
            </p:blipFill>
            <p:spPr>
              <a:xfrm>
                <a:off x="4083050" y="2146300"/>
                <a:ext cx="1377950" cy="317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墨迹 11"/>
              <p14:cNvContentPartPr/>
              <p14:nvPr/>
            </p14:nvContentPartPr>
            <p14:xfrm>
              <a:off x="1905000" y="4279900"/>
              <a:ext cx="2647950" cy="25400"/>
            </p14:xfrm>
          </p:contentPart>
        </mc:Choice>
        <mc:Fallback xmlns="">
          <p:pic>
            <p:nvPicPr>
              <p:cNvPr id="12" name="墨迹 11"/>
            </p:nvPicPr>
            <p:blipFill>
              <a:blip r:embed="rId17"/>
            </p:blipFill>
            <p:spPr>
              <a:xfrm>
                <a:off x="1905000" y="4279900"/>
                <a:ext cx="2647950" cy="254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3352800" y="6210300"/>
              <a:ext cx="1123950" cy="19050"/>
            </p14:xfrm>
          </p:contentPart>
        </mc:Choice>
        <mc:Fallback xmlns="">
          <p:pic>
            <p:nvPicPr>
              <p:cNvPr id="13" name="墨迹 12"/>
            </p:nvPicPr>
            <p:blipFill>
              <a:blip r:embed="rId19"/>
            </p:blipFill>
            <p:spPr>
              <a:xfrm>
                <a:off x="3352800" y="6210300"/>
                <a:ext cx="1123950" cy="190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墨迹 13"/>
              <p14:cNvContentPartPr/>
              <p14:nvPr/>
            </p14:nvContentPartPr>
            <p14:xfrm>
              <a:off x="7893050" y="2730500"/>
              <a:ext cx="50800" cy="273050"/>
            </p14:xfrm>
          </p:contentPart>
        </mc:Choice>
        <mc:Fallback xmlns="">
          <p:pic>
            <p:nvPicPr>
              <p:cNvPr id="14" name="墨迹 13"/>
            </p:nvPicPr>
            <p:blipFill>
              <a:blip r:embed="rId21"/>
            </p:blipFill>
            <p:spPr>
              <a:xfrm>
                <a:off x="7893050" y="2730500"/>
                <a:ext cx="50800" cy="2730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墨迹 14"/>
              <p14:cNvContentPartPr/>
              <p14:nvPr/>
            </p14:nvContentPartPr>
            <p14:xfrm>
              <a:off x="1911350" y="3860800"/>
              <a:ext cx="44450" cy="406400"/>
            </p14:xfrm>
          </p:contentPart>
        </mc:Choice>
        <mc:Fallback xmlns="">
          <p:pic>
            <p:nvPicPr>
              <p:cNvPr id="15" name="墨迹 14"/>
            </p:nvPicPr>
            <p:blipFill>
              <a:blip r:embed="rId23"/>
            </p:blipFill>
            <p:spPr>
              <a:xfrm>
                <a:off x="1911350" y="3860800"/>
                <a:ext cx="44450" cy="4064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墨迹 15"/>
              <p14:cNvContentPartPr/>
              <p14:nvPr/>
            </p14:nvContentPartPr>
            <p14:xfrm>
              <a:off x="4121150" y="3098800"/>
              <a:ext cx="50800" cy="6350"/>
            </p14:xfrm>
          </p:contentPart>
        </mc:Choice>
        <mc:Fallback xmlns="">
          <p:pic>
            <p:nvPicPr>
              <p:cNvPr id="16" name="墨迹 15"/>
            </p:nvPicPr>
            <p:blipFill>
              <a:blip r:embed="rId25"/>
            </p:blipFill>
            <p:spPr>
              <a:xfrm>
                <a:off x="4121150" y="3098800"/>
                <a:ext cx="50800" cy="63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墨迹 16"/>
              <p14:cNvContentPartPr/>
              <p14:nvPr/>
            </p14:nvContentPartPr>
            <p14:xfrm>
              <a:off x="5156200" y="6235700"/>
              <a:ext cx="2178050" cy="38100"/>
            </p14:xfrm>
          </p:contentPart>
        </mc:Choice>
        <mc:Fallback xmlns="">
          <p:pic>
            <p:nvPicPr>
              <p:cNvPr id="17" name="墨迹 16"/>
            </p:nvPicPr>
            <p:blipFill>
              <a:blip r:embed="rId27"/>
            </p:blipFill>
            <p:spPr>
              <a:xfrm>
                <a:off x="5156200" y="6235700"/>
                <a:ext cx="2178050" cy="381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墨迹 17"/>
              <p14:cNvContentPartPr/>
              <p14:nvPr/>
            </p14:nvContentPartPr>
            <p14:xfrm>
              <a:off x="8077200" y="6280150"/>
              <a:ext cx="342900" cy="360"/>
            </p14:xfrm>
          </p:contentPart>
        </mc:Choice>
        <mc:Fallback xmlns="">
          <p:pic>
            <p:nvPicPr>
              <p:cNvPr id="18" name="墨迹 17"/>
            </p:nvPicPr>
            <p:blipFill>
              <a:blip r:embed="rId29"/>
            </p:blipFill>
            <p:spPr>
              <a:xfrm>
                <a:off x="8077200" y="6280150"/>
                <a:ext cx="342900" cy="3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墨迹 18"/>
              <p14:cNvContentPartPr/>
              <p14:nvPr/>
            </p14:nvContentPartPr>
            <p14:xfrm>
              <a:off x="3803650" y="5937250"/>
              <a:ext cx="704850" cy="285750"/>
            </p14:xfrm>
          </p:contentPart>
        </mc:Choice>
        <mc:Fallback xmlns="">
          <p:pic>
            <p:nvPicPr>
              <p:cNvPr id="19" name="墨迹 18"/>
            </p:nvPicPr>
            <p:blipFill>
              <a:blip r:embed="rId31"/>
            </p:blipFill>
            <p:spPr>
              <a:xfrm>
                <a:off x="3803650" y="5937250"/>
                <a:ext cx="704850" cy="2857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墨迹 19"/>
              <p14:cNvContentPartPr/>
              <p14:nvPr/>
            </p14:nvContentPartPr>
            <p14:xfrm>
              <a:off x="8070850" y="6229350"/>
              <a:ext cx="1238250" cy="44450"/>
            </p14:xfrm>
          </p:contentPart>
        </mc:Choice>
        <mc:Fallback xmlns="">
          <p:pic>
            <p:nvPicPr>
              <p:cNvPr id="20" name="墨迹 19"/>
            </p:nvPicPr>
            <p:blipFill>
              <a:blip r:embed="rId33"/>
            </p:blipFill>
            <p:spPr>
              <a:xfrm>
                <a:off x="8070850" y="6229350"/>
                <a:ext cx="1238250" cy="44450"/>
              </a:xfrm>
              <a:prstGeom prst="rect"/>
            </p:spPr>
          </p:pic>
        </mc:Fallback>
      </mc:AlternateContent>
    </p:spTree>
    <p:custDataLst>
      <p:tags r:id="rId3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61645" y="198755"/>
            <a:ext cx="6637020" cy="2084070"/>
          </a:xfrm>
          <a:prstGeom prst="rect">
            <a:avLst/>
          </a:prstGeom>
        </p:spPr>
      </p:pic>
      <p:pic>
        <p:nvPicPr>
          <p:cNvPr id="3" name="图片 2"/>
          <p:cNvPicPr>
            <a:picLocks noChangeAspect="1"/>
          </p:cNvPicPr>
          <p:nvPr/>
        </p:nvPicPr>
        <p:blipFill>
          <a:blip r:embed="rId2"/>
          <a:stretch>
            <a:fillRect/>
          </a:stretch>
        </p:blipFill>
        <p:spPr>
          <a:xfrm>
            <a:off x="461645" y="2811145"/>
            <a:ext cx="6827520" cy="2233295"/>
          </a:xfrm>
          <a:prstGeom prst="rect">
            <a:avLst/>
          </a:prstGeom>
        </p:spPr>
      </p:pic>
      <p:sp>
        <p:nvSpPr>
          <p:cNvPr id="4" name="文本框 3"/>
          <p:cNvSpPr txBox="1"/>
          <p:nvPr/>
        </p:nvSpPr>
        <p:spPr>
          <a:xfrm>
            <a:off x="461645" y="2362835"/>
            <a:ext cx="4064000" cy="368300"/>
          </a:xfrm>
          <a:prstGeom prst="rect">
            <a:avLst/>
          </a:prstGeom>
          <a:noFill/>
        </p:spPr>
        <p:txBody>
          <a:bodyPr wrap="square" rtlCol="0">
            <a:spAutoFit/>
          </a:bodyPr>
          <a:p>
            <a:r>
              <a:rPr lang="en-US" altLang="zh-CN"/>
              <a:t>computeDesiredAttitude</a:t>
            </a:r>
            <a:r>
              <a:rPr lang="zh-CN" altLang="en-US"/>
              <a:t>函数</a:t>
            </a:r>
            <a:endParaRPr lang="zh-CN" altLang="en-US"/>
          </a:p>
        </p:txBody>
      </p:sp>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1682750" y="355600"/>
              <a:ext cx="1314450" cy="6350"/>
            </p14:xfrm>
          </p:contentPart>
        </mc:Choice>
        <mc:Fallback xmlns="">
          <p:pic>
            <p:nvPicPr>
              <p:cNvPr id="5" name="墨迹 4"/>
            </p:nvPicPr>
            <p:blipFill>
              <a:blip r:embed="rId4"/>
            </p:blipFill>
            <p:spPr>
              <a:xfrm>
                <a:off x="1682750" y="355600"/>
                <a:ext cx="1314450" cy="63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4083050" y="577850"/>
              <a:ext cx="1543050" cy="44450"/>
            </p14:xfrm>
          </p:contentPart>
        </mc:Choice>
        <mc:Fallback xmlns="">
          <p:pic>
            <p:nvPicPr>
              <p:cNvPr id="6" name="墨迹 5"/>
            </p:nvPicPr>
            <p:blipFill>
              <a:blip r:embed="rId6"/>
            </p:blipFill>
            <p:spPr>
              <a:xfrm>
                <a:off x="4083050" y="577850"/>
                <a:ext cx="1543050" cy="444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584200" y="2679700"/>
              <a:ext cx="3302000" cy="12700"/>
            </p14:xfrm>
          </p:contentPart>
        </mc:Choice>
        <mc:Fallback xmlns="">
          <p:pic>
            <p:nvPicPr>
              <p:cNvPr id="7" name="墨迹 6"/>
            </p:nvPicPr>
            <p:blipFill>
              <a:blip r:embed="rId8"/>
            </p:blipFill>
            <p:spPr>
              <a:xfrm>
                <a:off x="584200" y="2679700"/>
                <a:ext cx="3302000" cy="127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3124200" y="1333500"/>
              <a:ext cx="107950" cy="360"/>
            </p14:xfrm>
          </p:contentPart>
        </mc:Choice>
        <mc:Fallback xmlns="">
          <p:pic>
            <p:nvPicPr>
              <p:cNvPr id="8" name="墨迹 7"/>
            </p:nvPicPr>
            <p:blipFill>
              <a:blip r:embed="rId10"/>
            </p:blipFill>
            <p:spPr>
              <a:xfrm>
                <a:off x="3124200" y="1333500"/>
                <a:ext cx="10795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2406650" y="577850"/>
              <a:ext cx="1104900" cy="50800"/>
            </p14:xfrm>
          </p:contentPart>
        </mc:Choice>
        <mc:Fallback xmlns="">
          <p:pic>
            <p:nvPicPr>
              <p:cNvPr id="9" name="墨迹 8"/>
            </p:nvPicPr>
            <p:blipFill>
              <a:blip r:embed="rId12"/>
            </p:blipFill>
            <p:spPr>
              <a:xfrm>
                <a:off x="2406650" y="577850"/>
                <a:ext cx="1104900" cy="508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5664200" y="438150"/>
              <a:ext cx="152400" cy="406400"/>
            </p14:xfrm>
          </p:contentPart>
        </mc:Choice>
        <mc:Fallback xmlns="">
          <p:pic>
            <p:nvPicPr>
              <p:cNvPr id="10" name="墨迹 9"/>
            </p:nvPicPr>
            <p:blipFill>
              <a:blip r:embed="rId14"/>
            </p:blipFill>
            <p:spPr>
              <a:xfrm>
                <a:off x="5664200" y="438150"/>
                <a:ext cx="152400" cy="4064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5715000" y="463550"/>
              <a:ext cx="203200" cy="374650"/>
            </p14:xfrm>
          </p:contentPart>
        </mc:Choice>
        <mc:Fallback xmlns="">
          <p:pic>
            <p:nvPicPr>
              <p:cNvPr id="11" name="墨迹 10"/>
            </p:nvPicPr>
            <p:blipFill>
              <a:blip r:embed="rId16"/>
            </p:blipFill>
            <p:spPr>
              <a:xfrm>
                <a:off x="5715000" y="463550"/>
                <a:ext cx="203200" cy="3746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3829050" y="2247900"/>
              <a:ext cx="552450" cy="50800"/>
            </p14:xfrm>
          </p:contentPart>
        </mc:Choice>
        <mc:Fallback xmlns="">
          <p:pic>
            <p:nvPicPr>
              <p:cNvPr id="12" name="墨迹 11"/>
            </p:nvPicPr>
            <p:blipFill>
              <a:blip r:embed="rId18"/>
            </p:blipFill>
            <p:spPr>
              <a:xfrm>
                <a:off x="3829050" y="2247900"/>
                <a:ext cx="552450" cy="508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1358900" y="2247900"/>
              <a:ext cx="2146300" cy="44450"/>
            </p14:xfrm>
          </p:contentPart>
        </mc:Choice>
        <mc:Fallback xmlns="">
          <p:pic>
            <p:nvPicPr>
              <p:cNvPr id="13" name="墨迹 12"/>
            </p:nvPicPr>
            <p:blipFill>
              <a:blip r:embed="rId20"/>
            </p:blipFill>
            <p:spPr>
              <a:xfrm>
                <a:off x="1358900" y="2247900"/>
                <a:ext cx="2146300" cy="444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3238500" y="3257550"/>
              <a:ext cx="1314450" cy="360"/>
            </p14:xfrm>
          </p:contentPart>
        </mc:Choice>
        <mc:Fallback xmlns="">
          <p:pic>
            <p:nvPicPr>
              <p:cNvPr id="14" name="墨迹 13"/>
            </p:nvPicPr>
            <p:blipFill>
              <a:blip r:embed="rId22"/>
            </p:blipFill>
            <p:spPr>
              <a:xfrm>
                <a:off x="3238500" y="3257550"/>
                <a:ext cx="131445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6584950" y="3143250"/>
              <a:ext cx="406400" cy="101600"/>
            </p14:xfrm>
          </p:contentPart>
        </mc:Choice>
        <mc:Fallback xmlns="">
          <p:pic>
            <p:nvPicPr>
              <p:cNvPr id="15" name="墨迹 14"/>
            </p:nvPicPr>
            <p:blipFill>
              <a:blip r:embed="rId24"/>
            </p:blipFill>
            <p:spPr>
              <a:xfrm>
                <a:off x="6584950" y="3143250"/>
                <a:ext cx="406400" cy="1016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3409950" y="3473450"/>
              <a:ext cx="1022350" cy="19050"/>
            </p14:xfrm>
          </p:contentPart>
        </mc:Choice>
        <mc:Fallback xmlns="">
          <p:pic>
            <p:nvPicPr>
              <p:cNvPr id="16" name="墨迹 15"/>
            </p:nvPicPr>
            <p:blipFill>
              <a:blip r:embed="rId26"/>
            </p:blipFill>
            <p:spPr>
              <a:xfrm>
                <a:off x="3409950" y="3473450"/>
                <a:ext cx="1022350" cy="190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3860800" y="3683000"/>
              <a:ext cx="590550" cy="31750"/>
            </p14:xfrm>
          </p:contentPart>
        </mc:Choice>
        <mc:Fallback xmlns="">
          <p:pic>
            <p:nvPicPr>
              <p:cNvPr id="17" name="墨迹 16"/>
            </p:nvPicPr>
            <p:blipFill>
              <a:blip r:embed="rId28"/>
            </p:blipFill>
            <p:spPr>
              <a:xfrm>
                <a:off x="3860800" y="3683000"/>
                <a:ext cx="590550" cy="317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3022600" y="3924300"/>
              <a:ext cx="2787650" cy="63500"/>
            </p14:xfrm>
          </p:contentPart>
        </mc:Choice>
        <mc:Fallback xmlns="">
          <p:pic>
            <p:nvPicPr>
              <p:cNvPr id="18" name="墨迹 17"/>
            </p:nvPicPr>
            <p:blipFill>
              <a:blip r:embed="rId30"/>
            </p:blipFill>
            <p:spPr>
              <a:xfrm>
                <a:off x="3022600" y="3924300"/>
                <a:ext cx="2787650" cy="635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2940050" y="3879850"/>
              <a:ext cx="1085850" cy="31750"/>
            </p14:xfrm>
          </p:contentPart>
        </mc:Choice>
        <mc:Fallback xmlns="">
          <p:pic>
            <p:nvPicPr>
              <p:cNvPr id="19" name="墨迹 18"/>
            </p:nvPicPr>
            <p:blipFill>
              <a:blip r:embed="rId32"/>
            </p:blipFill>
            <p:spPr>
              <a:xfrm>
                <a:off x="2940050" y="3879850"/>
                <a:ext cx="1085850" cy="317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3225800" y="3714750"/>
              <a:ext cx="603250" cy="38100"/>
            </p14:xfrm>
          </p:contentPart>
        </mc:Choice>
        <mc:Fallback xmlns="">
          <p:pic>
            <p:nvPicPr>
              <p:cNvPr id="20" name="墨迹 19"/>
            </p:nvPicPr>
            <p:blipFill>
              <a:blip r:embed="rId34"/>
            </p:blipFill>
            <p:spPr>
              <a:xfrm>
                <a:off x="3225800" y="3714750"/>
                <a:ext cx="603250" cy="381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2876550" y="4527550"/>
              <a:ext cx="495300" cy="50800"/>
            </p14:xfrm>
          </p:contentPart>
        </mc:Choice>
        <mc:Fallback xmlns="">
          <p:pic>
            <p:nvPicPr>
              <p:cNvPr id="21" name="墨迹 20"/>
            </p:nvPicPr>
            <p:blipFill>
              <a:blip r:embed="rId36"/>
            </p:blipFill>
            <p:spPr>
              <a:xfrm>
                <a:off x="2876550" y="4527550"/>
                <a:ext cx="495300" cy="508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2914650" y="4870450"/>
              <a:ext cx="438150" cy="19050"/>
            </p14:xfrm>
          </p:contentPart>
        </mc:Choice>
        <mc:Fallback xmlns="">
          <p:pic>
            <p:nvPicPr>
              <p:cNvPr id="22" name="墨迹 21"/>
            </p:nvPicPr>
            <p:blipFill>
              <a:blip r:embed="rId38"/>
            </p:blipFill>
            <p:spPr>
              <a:xfrm>
                <a:off x="2914650" y="4870450"/>
                <a:ext cx="438150" cy="190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2508250" y="666750"/>
              <a:ext cx="895350" cy="6350"/>
            </p14:xfrm>
          </p:contentPart>
        </mc:Choice>
        <mc:Fallback xmlns="">
          <p:pic>
            <p:nvPicPr>
              <p:cNvPr id="23" name="墨迹 22"/>
            </p:nvPicPr>
            <p:blipFill>
              <a:blip r:embed="rId40"/>
            </p:blipFill>
            <p:spPr>
              <a:xfrm>
                <a:off x="2508250" y="666750"/>
                <a:ext cx="895350" cy="6350"/>
              </a:xfrm>
              <a:prstGeom prst="rect"/>
            </p:spPr>
          </p:pic>
        </mc:Fallback>
      </mc:AlternateContent>
    </p:spTree>
    <p:custDataLst>
      <p:tags r:id="rId4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87375" y="200660"/>
            <a:ext cx="7778115" cy="2357755"/>
          </a:xfrm>
          <a:prstGeom prst="rect">
            <a:avLst/>
          </a:prstGeom>
        </p:spPr>
      </p:pic>
      <p:pic>
        <p:nvPicPr>
          <p:cNvPr id="4" name="图片 3"/>
          <p:cNvPicPr>
            <a:picLocks noChangeAspect="1"/>
          </p:cNvPicPr>
          <p:nvPr/>
        </p:nvPicPr>
        <p:blipFill>
          <a:blip r:embed="rId2"/>
          <a:stretch>
            <a:fillRect/>
          </a:stretch>
        </p:blipFill>
        <p:spPr>
          <a:xfrm>
            <a:off x="587375" y="2882265"/>
            <a:ext cx="7778115" cy="3432175"/>
          </a:xfrm>
          <a:prstGeom prst="rect">
            <a:avLst/>
          </a:prstGeom>
        </p:spPr>
      </p:pic>
      <p:pic>
        <p:nvPicPr>
          <p:cNvPr id="5" name="图片 4"/>
          <p:cNvPicPr>
            <a:picLocks noChangeAspect="1"/>
          </p:cNvPicPr>
          <p:nvPr/>
        </p:nvPicPr>
        <p:blipFill>
          <a:blip r:embed="rId3"/>
          <a:stretch>
            <a:fillRect/>
          </a:stretch>
        </p:blipFill>
        <p:spPr>
          <a:xfrm>
            <a:off x="7893685" y="1376680"/>
            <a:ext cx="3499485" cy="2945130"/>
          </a:xfrm>
          <a:prstGeom prst="rect">
            <a:avLst/>
          </a:prstGeom>
        </p:spPr>
      </p:pic>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2927350" y="692150"/>
              <a:ext cx="2076450" cy="76200"/>
            </p14:xfrm>
          </p:contentPart>
        </mc:Choice>
        <mc:Fallback xmlns="">
          <p:pic>
            <p:nvPicPr>
              <p:cNvPr id="6" name="墨迹 5"/>
            </p:nvPicPr>
            <p:blipFill>
              <a:blip r:embed="rId5"/>
            </p:blipFill>
            <p:spPr>
              <a:xfrm>
                <a:off x="2927350" y="692150"/>
                <a:ext cx="2076450" cy="762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1619250" y="1739900"/>
              <a:ext cx="571500" cy="12700"/>
            </p14:xfrm>
          </p:contentPart>
        </mc:Choice>
        <mc:Fallback xmlns="">
          <p:pic>
            <p:nvPicPr>
              <p:cNvPr id="7" name="墨迹 6"/>
            </p:nvPicPr>
            <p:blipFill>
              <a:blip r:embed="rId7"/>
            </p:blipFill>
            <p:spPr>
              <a:xfrm>
                <a:off x="1619250" y="1739900"/>
                <a:ext cx="571500" cy="127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2311400" y="1701800"/>
              <a:ext cx="1200150" cy="50800"/>
            </p14:xfrm>
          </p:contentPart>
        </mc:Choice>
        <mc:Fallback xmlns="">
          <p:pic>
            <p:nvPicPr>
              <p:cNvPr id="8" name="墨迹 7"/>
            </p:nvPicPr>
            <p:blipFill>
              <a:blip r:embed="rId9"/>
            </p:blipFill>
            <p:spPr>
              <a:xfrm>
                <a:off x="2311400" y="1701800"/>
                <a:ext cx="1200150" cy="508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3784600" y="1689100"/>
              <a:ext cx="1987550" cy="69850"/>
            </p14:xfrm>
          </p:contentPart>
        </mc:Choice>
        <mc:Fallback xmlns="">
          <p:pic>
            <p:nvPicPr>
              <p:cNvPr id="9" name="墨迹 8"/>
            </p:nvPicPr>
            <p:blipFill>
              <a:blip r:embed="rId11"/>
            </p:blipFill>
            <p:spPr>
              <a:xfrm>
                <a:off x="3784600" y="1689100"/>
                <a:ext cx="1987550" cy="698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2235200" y="2178050"/>
              <a:ext cx="2857500" cy="44450"/>
            </p14:xfrm>
          </p:contentPart>
        </mc:Choice>
        <mc:Fallback xmlns="">
          <p:pic>
            <p:nvPicPr>
              <p:cNvPr id="10" name="墨迹 9"/>
            </p:nvPicPr>
            <p:blipFill>
              <a:blip r:embed="rId13"/>
            </p:blipFill>
            <p:spPr>
              <a:xfrm>
                <a:off x="2235200" y="2178050"/>
                <a:ext cx="2857500" cy="444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3556000" y="3079750"/>
              <a:ext cx="298450" cy="360"/>
            </p14:xfrm>
          </p:contentPart>
        </mc:Choice>
        <mc:Fallback xmlns="">
          <p:pic>
            <p:nvPicPr>
              <p:cNvPr id="11" name="墨迹 10"/>
            </p:nvPicPr>
            <p:blipFill>
              <a:blip r:embed="rId15"/>
            </p:blipFill>
            <p:spPr>
              <a:xfrm>
                <a:off x="3556000" y="3079750"/>
                <a:ext cx="298450"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墨迹 11"/>
              <p14:cNvContentPartPr/>
              <p14:nvPr/>
            </p14:nvContentPartPr>
            <p14:xfrm>
              <a:off x="4927600" y="3124200"/>
              <a:ext cx="292100" cy="360"/>
            </p14:xfrm>
          </p:contentPart>
        </mc:Choice>
        <mc:Fallback xmlns="">
          <p:pic>
            <p:nvPicPr>
              <p:cNvPr id="12" name="墨迹 11"/>
            </p:nvPicPr>
            <p:blipFill>
              <a:blip r:embed="rId17"/>
            </p:blipFill>
            <p:spPr>
              <a:xfrm>
                <a:off x="4927600" y="3124200"/>
                <a:ext cx="29210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5822950" y="3092450"/>
              <a:ext cx="209550" cy="31750"/>
            </p14:xfrm>
          </p:contentPart>
        </mc:Choice>
        <mc:Fallback xmlns="">
          <p:pic>
            <p:nvPicPr>
              <p:cNvPr id="13" name="墨迹 12"/>
            </p:nvPicPr>
            <p:blipFill>
              <a:blip r:embed="rId19"/>
            </p:blipFill>
            <p:spPr>
              <a:xfrm>
                <a:off x="5822950" y="3092450"/>
                <a:ext cx="209550" cy="317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墨迹 13"/>
              <p14:cNvContentPartPr/>
              <p14:nvPr/>
            </p14:nvContentPartPr>
            <p14:xfrm>
              <a:off x="3708400" y="3073400"/>
              <a:ext cx="1104900" cy="57150"/>
            </p14:xfrm>
          </p:contentPart>
        </mc:Choice>
        <mc:Fallback xmlns="">
          <p:pic>
            <p:nvPicPr>
              <p:cNvPr id="14" name="墨迹 13"/>
            </p:nvPicPr>
            <p:blipFill>
              <a:blip r:embed="rId21"/>
            </p:blipFill>
            <p:spPr>
              <a:xfrm>
                <a:off x="3708400" y="3073400"/>
                <a:ext cx="1104900" cy="571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墨迹 14"/>
              <p14:cNvContentPartPr/>
              <p14:nvPr/>
            </p14:nvContentPartPr>
            <p14:xfrm>
              <a:off x="3422650" y="2749550"/>
              <a:ext cx="1282700" cy="355600"/>
            </p14:xfrm>
          </p:contentPart>
        </mc:Choice>
        <mc:Fallback xmlns="">
          <p:pic>
            <p:nvPicPr>
              <p:cNvPr id="15" name="墨迹 14"/>
            </p:nvPicPr>
            <p:blipFill>
              <a:blip r:embed="rId23"/>
            </p:blipFill>
            <p:spPr>
              <a:xfrm>
                <a:off x="3422650" y="2749550"/>
                <a:ext cx="1282700" cy="3556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墨迹 15"/>
              <p14:cNvContentPartPr/>
              <p14:nvPr/>
            </p14:nvContentPartPr>
            <p14:xfrm>
              <a:off x="4845050" y="2781300"/>
              <a:ext cx="1308100" cy="381000"/>
            </p14:xfrm>
          </p:contentPart>
        </mc:Choice>
        <mc:Fallback xmlns="">
          <p:pic>
            <p:nvPicPr>
              <p:cNvPr id="16" name="墨迹 15"/>
            </p:nvPicPr>
            <p:blipFill>
              <a:blip r:embed="rId25"/>
            </p:blipFill>
            <p:spPr>
              <a:xfrm>
                <a:off x="4845050" y="2781300"/>
                <a:ext cx="1308100" cy="3810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墨迹 16"/>
              <p14:cNvContentPartPr/>
              <p14:nvPr/>
            </p14:nvContentPartPr>
            <p14:xfrm>
              <a:off x="2012950" y="3562350"/>
              <a:ext cx="1676400" cy="63500"/>
            </p14:xfrm>
          </p:contentPart>
        </mc:Choice>
        <mc:Fallback xmlns="">
          <p:pic>
            <p:nvPicPr>
              <p:cNvPr id="17" name="墨迹 16"/>
            </p:nvPicPr>
            <p:blipFill>
              <a:blip r:embed="rId27"/>
            </p:blipFill>
            <p:spPr>
              <a:xfrm>
                <a:off x="2012950" y="3562350"/>
                <a:ext cx="1676400" cy="635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墨迹 17"/>
              <p14:cNvContentPartPr/>
              <p14:nvPr/>
            </p14:nvContentPartPr>
            <p14:xfrm>
              <a:off x="3956050" y="3028950"/>
              <a:ext cx="673100" cy="57150"/>
            </p14:xfrm>
          </p:contentPart>
        </mc:Choice>
        <mc:Fallback xmlns="">
          <p:pic>
            <p:nvPicPr>
              <p:cNvPr id="18" name="墨迹 17"/>
            </p:nvPicPr>
            <p:blipFill>
              <a:blip r:embed="rId29"/>
            </p:blipFill>
            <p:spPr>
              <a:xfrm>
                <a:off x="3956050" y="3028950"/>
                <a:ext cx="673100" cy="571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墨迹 18"/>
              <p14:cNvContentPartPr/>
              <p14:nvPr/>
            </p14:nvContentPartPr>
            <p14:xfrm>
              <a:off x="3371850" y="3346450"/>
              <a:ext cx="501650" cy="38100"/>
            </p14:xfrm>
          </p:contentPart>
        </mc:Choice>
        <mc:Fallback xmlns="">
          <p:pic>
            <p:nvPicPr>
              <p:cNvPr id="19" name="墨迹 18"/>
            </p:nvPicPr>
            <p:blipFill>
              <a:blip r:embed="rId31"/>
            </p:blipFill>
            <p:spPr>
              <a:xfrm>
                <a:off x="3371850" y="3346450"/>
                <a:ext cx="501650" cy="381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墨迹 19"/>
              <p14:cNvContentPartPr/>
              <p14:nvPr/>
            </p14:nvContentPartPr>
            <p14:xfrm>
              <a:off x="1974850" y="3638550"/>
              <a:ext cx="2032000" cy="25400"/>
            </p14:xfrm>
          </p:contentPart>
        </mc:Choice>
        <mc:Fallback xmlns="">
          <p:pic>
            <p:nvPicPr>
              <p:cNvPr id="20" name="墨迹 19"/>
            </p:nvPicPr>
            <p:blipFill>
              <a:blip r:embed="rId33"/>
            </p:blipFill>
            <p:spPr>
              <a:xfrm>
                <a:off x="1974850" y="3638550"/>
                <a:ext cx="2032000" cy="254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1" name="墨迹 20"/>
              <p14:cNvContentPartPr/>
              <p14:nvPr/>
            </p14:nvContentPartPr>
            <p14:xfrm>
              <a:off x="4908550" y="3200400"/>
              <a:ext cx="685800" cy="6350"/>
            </p14:xfrm>
          </p:contentPart>
        </mc:Choice>
        <mc:Fallback xmlns="">
          <p:pic>
            <p:nvPicPr>
              <p:cNvPr id="21" name="墨迹 20"/>
            </p:nvPicPr>
            <p:blipFill>
              <a:blip r:embed="rId35"/>
            </p:blipFill>
            <p:spPr>
              <a:xfrm>
                <a:off x="4908550" y="3200400"/>
                <a:ext cx="685800" cy="63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2" name="墨迹 21"/>
              <p14:cNvContentPartPr/>
              <p14:nvPr/>
            </p14:nvContentPartPr>
            <p14:xfrm>
              <a:off x="1841500" y="3384550"/>
              <a:ext cx="2324100" cy="266700"/>
            </p14:xfrm>
          </p:contentPart>
        </mc:Choice>
        <mc:Fallback xmlns="">
          <p:pic>
            <p:nvPicPr>
              <p:cNvPr id="22" name="墨迹 21"/>
            </p:nvPicPr>
            <p:blipFill>
              <a:blip r:embed="rId37"/>
            </p:blipFill>
            <p:spPr>
              <a:xfrm>
                <a:off x="1841500" y="3384550"/>
                <a:ext cx="2324100" cy="2667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3" name="墨迹 22"/>
              <p14:cNvContentPartPr/>
              <p14:nvPr/>
            </p14:nvContentPartPr>
            <p14:xfrm>
              <a:off x="3429000" y="4121150"/>
              <a:ext cx="508000" cy="57150"/>
            </p14:xfrm>
          </p:contentPart>
        </mc:Choice>
        <mc:Fallback xmlns="">
          <p:pic>
            <p:nvPicPr>
              <p:cNvPr id="23" name="墨迹 22"/>
            </p:nvPicPr>
            <p:blipFill>
              <a:blip r:embed="rId39"/>
            </p:blipFill>
            <p:spPr>
              <a:xfrm>
                <a:off x="3429000" y="4121150"/>
                <a:ext cx="508000" cy="571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4" name="墨迹 23"/>
              <p14:cNvContentPartPr/>
              <p14:nvPr/>
            </p14:nvContentPartPr>
            <p14:xfrm>
              <a:off x="4502150" y="4159250"/>
              <a:ext cx="666750" cy="360"/>
            </p14:xfrm>
          </p:contentPart>
        </mc:Choice>
        <mc:Fallback xmlns="">
          <p:pic>
            <p:nvPicPr>
              <p:cNvPr id="24" name="墨迹 23"/>
            </p:nvPicPr>
            <p:blipFill>
              <a:blip r:embed="rId41"/>
            </p:blipFill>
            <p:spPr>
              <a:xfrm>
                <a:off x="4502150" y="4159250"/>
                <a:ext cx="666750" cy="36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5" name="墨迹 24"/>
              <p14:cNvContentPartPr/>
              <p14:nvPr/>
            </p14:nvContentPartPr>
            <p14:xfrm>
              <a:off x="8401050" y="2355850"/>
              <a:ext cx="260350" cy="901700"/>
            </p14:xfrm>
          </p:contentPart>
        </mc:Choice>
        <mc:Fallback xmlns="">
          <p:pic>
            <p:nvPicPr>
              <p:cNvPr id="25" name="墨迹 24"/>
            </p:nvPicPr>
            <p:blipFill>
              <a:blip r:embed="rId43"/>
            </p:blipFill>
            <p:spPr>
              <a:xfrm>
                <a:off x="8401050" y="2355850"/>
                <a:ext cx="260350" cy="9017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6" name="墨迹 25"/>
              <p14:cNvContentPartPr/>
              <p14:nvPr/>
            </p14:nvContentPartPr>
            <p14:xfrm>
              <a:off x="8883650" y="3321050"/>
              <a:ext cx="914400" cy="25400"/>
            </p14:xfrm>
          </p:contentPart>
        </mc:Choice>
        <mc:Fallback xmlns="">
          <p:pic>
            <p:nvPicPr>
              <p:cNvPr id="26" name="墨迹 25"/>
            </p:nvPicPr>
            <p:blipFill>
              <a:blip r:embed="rId45"/>
            </p:blipFill>
            <p:spPr>
              <a:xfrm>
                <a:off x="8883650" y="3321050"/>
                <a:ext cx="914400" cy="254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7" name="墨迹 26"/>
              <p14:cNvContentPartPr/>
              <p14:nvPr/>
            </p14:nvContentPartPr>
            <p14:xfrm>
              <a:off x="5651500" y="5010150"/>
              <a:ext cx="1689100" cy="12700"/>
            </p14:xfrm>
          </p:contentPart>
        </mc:Choice>
        <mc:Fallback xmlns="">
          <p:pic>
            <p:nvPicPr>
              <p:cNvPr id="27" name="墨迹 26"/>
            </p:nvPicPr>
            <p:blipFill>
              <a:blip r:embed="rId47"/>
            </p:blipFill>
            <p:spPr>
              <a:xfrm>
                <a:off x="5651500" y="5010150"/>
                <a:ext cx="1689100" cy="1270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8" name="墨迹 27"/>
              <p14:cNvContentPartPr/>
              <p14:nvPr/>
            </p14:nvContentPartPr>
            <p14:xfrm>
              <a:off x="3549650" y="4953000"/>
              <a:ext cx="787400" cy="19050"/>
            </p14:xfrm>
          </p:contentPart>
        </mc:Choice>
        <mc:Fallback xmlns="">
          <p:pic>
            <p:nvPicPr>
              <p:cNvPr id="28" name="墨迹 27"/>
            </p:nvPicPr>
            <p:blipFill>
              <a:blip r:embed="rId49"/>
            </p:blipFill>
            <p:spPr>
              <a:xfrm>
                <a:off x="3549650" y="4953000"/>
                <a:ext cx="787400" cy="190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9" name="墨迹 28"/>
              <p14:cNvContentPartPr/>
              <p14:nvPr/>
            </p14:nvContentPartPr>
            <p14:xfrm>
              <a:off x="5022850" y="5543550"/>
              <a:ext cx="774700" cy="50800"/>
            </p14:xfrm>
          </p:contentPart>
        </mc:Choice>
        <mc:Fallback xmlns="">
          <p:pic>
            <p:nvPicPr>
              <p:cNvPr id="29" name="墨迹 28"/>
            </p:nvPicPr>
            <p:blipFill>
              <a:blip r:embed="rId51"/>
            </p:blipFill>
            <p:spPr>
              <a:xfrm>
                <a:off x="5022850" y="5543550"/>
                <a:ext cx="774700" cy="508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0" name="墨迹 29"/>
              <p14:cNvContentPartPr/>
              <p14:nvPr/>
            </p14:nvContentPartPr>
            <p14:xfrm>
              <a:off x="2762250" y="5441950"/>
              <a:ext cx="1524000" cy="57150"/>
            </p14:xfrm>
          </p:contentPart>
        </mc:Choice>
        <mc:Fallback xmlns="">
          <p:pic>
            <p:nvPicPr>
              <p:cNvPr id="30" name="墨迹 29"/>
            </p:nvPicPr>
            <p:blipFill>
              <a:blip r:embed="rId53"/>
            </p:blipFill>
            <p:spPr>
              <a:xfrm>
                <a:off x="2762250" y="5441950"/>
                <a:ext cx="1524000" cy="5715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1" name="墨迹 30"/>
              <p14:cNvContentPartPr/>
              <p14:nvPr/>
            </p14:nvContentPartPr>
            <p14:xfrm>
              <a:off x="2311400" y="6013450"/>
              <a:ext cx="1257300" cy="19050"/>
            </p14:xfrm>
          </p:contentPart>
        </mc:Choice>
        <mc:Fallback xmlns="">
          <p:pic>
            <p:nvPicPr>
              <p:cNvPr id="31" name="墨迹 30"/>
            </p:nvPicPr>
            <p:blipFill>
              <a:blip r:embed="rId55"/>
            </p:blipFill>
            <p:spPr>
              <a:xfrm>
                <a:off x="2311400" y="6013450"/>
                <a:ext cx="1257300" cy="190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2" name="墨迹 31"/>
              <p14:cNvContentPartPr/>
              <p14:nvPr/>
            </p14:nvContentPartPr>
            <p14:xfrm>
              <a:off x="3638550" y="3060700"/>
              <a:ext cx="2070100" cy="76200"/>
            </p14:xfrm>
          </p:contentPart>
        </mc:Choice>
        <mc:Fallback xmlns="">
          <p:pic>
            <p:nvPicPr>
              <p:cNvPr id="32" name="墨迹 31"/>
            </p:nvPicPr>
            <p:blipFill>
              <a:blip r:embed="rId57"/>
            </p:blipFill>
            <p:spPr>
              <a:xfrm>
                <a:off x="3638550" y="3060700"/>
                <a:ext cx="2070100" cy="76200"/>
              </a:xfrm>
              <a:prstGeom prst="rect"/>
            </p:spPr>
          </p:pic>
        </mc:Fallback>
      </mc:AlternateContent>
    </p:spTree>
    <p:custDataLst>
      <p:tags r:id="rId5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26110" y="305435"/>
            <a:ext cx="8555990" cy="671195"/>
          </a:xfrm>
          <a:prstGeom prst="rect">
            <a:avLst/>
          </a:prstGeom>
          <a:noFill/>
        </p:spPr>
        <p:txBody>
          <a:bodyPr wrap="square" rtlCol="0">
            <a:noAutofit/>
          </a:bodyPr>
          <a:p>
            <a:r>
              <a:rPr lang="en-US" altLang="zh-CN"/>
              <a:t>函数调用的目标：computeRobustBodyXAxis 函数的作用是对 x_B_prototype 进行调整，以确保其具有鲁棒性，不受数值不稳定性或特殊情况下的错误影响</a:t>
            </a:r>
            <a:endParaRPr lang="zh-CN" altLang="en-US"/>
          </a:p>
        </p:txBody>
      </p:sp>
      <p:pic>
        <p:nvPicPr>
          <p:cNvPr id="4" name="图片 3"/>
          <p:cNvPicPr>
            <a:picLocks noChangeAspect="1"/>
          </p:cNvPicPr>
          <p:nvPr/>
        </p:nvPicPr>
        <p:blipFill>
          <a:blip r:embed="rId1"/>
          <a:stretch>
            <a:fillRect/>
          </a:stretch>
        </p:blipFill>
        <p:spPr>
          <a:xfrm>
            <a:off x="186055" y="976630"/>
            <a:ext cx="6621145" cy="5513070"/>
          </a:xfrm>
          <a:prstGeom prst="rect">
            <a:avLst/>
          </a:prstGeom>
        </p:spPr>
      </p:pic>
      <mc:AlternateContent xmlns:mc="http://schemas.openxmlformats.org/markup-compatibility/2006" xmlns:p14="http://schemas.microsoft.com/office/powerpoint/2010/main">
        <mc:Choice Requires="p14">
          <p:contentPart r:id="rId2" p14:bwMode="auto">
            <p14:nvContentPartPr>
              <p14:cNvPr id="6" name="墨迹 5"/>
              <p14:cNvContentPartPr/>
              <p14:nvPr/>
            </p14:nvContentPartPr>
            <p14:xfrm>
              <a:off x="2146300" y="2482850"/>
              <a:ext cx="615950" cy="6350"/>
            </p14:xfrm>
          </p:contentPart>
        </mc:Choice>
        <mc:Fallback xmlns="">
          <p:pic>
            <p:nvPicPr>
              <p:cNvPr id="6" name="墨迹 5"/>
            </p:nvPicPr>
            <p:blipFill>
              <a:blip r:embed="rId3"/>
            </p:blipFill>
            <p:spPr>
              <a:xfrm>
                <a:off x="2146300" y="2482850"/>
                <a:ext cx="615950" cy="63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墨迹 6"/>
              <p14:cNvContentPartPr/>
              <p14:nvPr/>
            </p14:nvContentPartPr>
            <p14:xfrm>
              <a:off x="1289050" y="2501900"/>
              <a:ext cx="635000" cy="19050"/>
            </p14:xfrm>
          </p:contentPart>
        </mc:Choice>
        <mc:Fallback xmlns="">
          <p:pic>
            <p:nvPicPr>
              <p:cNvPr id="7" name="墨迹 6"/>
            </p:nvPicPr>
            <p:blipFill>
              <a:blip r:embed="rId5"/>
            </p:blipFill>
            <p:spPr>
              <a:xfrm>
                <a:off x="1289050" y="2501900"/>
                <a:ext cx="635000" cy="190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1962150" y="2698750"/>
              <a:ext cx="971550" cy="44450"/>
            </p14:xfrm>
          </p:contentPart>
        </mc:Choice>
        <mc:Fallback xmlns="">
          <p:pic>
            <p:nvPicPr>
              <p:cNvPr id="8" name="墨迹 7"/>
            </p:nvPicPr>
            <p:blipFill>
              <a:blip r:embed="rId7"/>
            </p:blipFill>
            <p:spPr>
              <a:xfrm>
                <a:off x="1962150" y="2698750"/>
                <a:ext cx="971550" cy="444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2597150" y="2063750"/>
              <a:ext cx="1244600" cy="360"/>
            </p14:xfrm>
          </p:contentPart>
        </mc:Choice>
        <mc:Fallback xmlns="">
          <p:pic>
            <p:nvPicPr>
              <p:cNvPr id="9" name="墨迹 8"/>
            </p:nvPicPr>
            <p:blipFill>
              <a:blip r:embed="rId9"/>
            </p:blipFill>
            <p:spPr>
              <a:xfrm>
                <a:off x="2597150" y="2063750"/>
                <a:ext cx="1244600" cy="360"/>
              </a:xfrm>
              <a:prstGeom prst="rect"/>
            </p:spPr>
          </p:pic>
        </mc:Fallback>
      </mc:AlternateContent>
      <p:pic>
        <p:nvPicPr>
          <p:cNvPr id="10" name="图片 9"/>
          <p:cNvPicPr>
            <a:picLocks noChangeAspect="1"/>
          </p:cNvPicPr>
          <p:nvPr/>
        </p:nvPicPr>
        <p:blipFill>
          <a:blip r:embed="rId10"/>
          <a:stretch>
            <a:fillRect/>
          </a:stretch>
        </p:blipFill>
        <p:spPr>
          <a:xfrm>
            <a:off x="6096000" y="1100455"/>
            <a:ext cx="5212080" cy="3009900"/>
          </a:xfrm>
          <a:prstGeom prst="rect">
            <a:avLst/>
          </a:prstGeom>
        </p:spPr>
      </p:pic>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1758950" y="2908300"/>
              <a:ext cx="3352800" cy="63500"/>
            </p14:xfrm>
          </p:contentPart>
        </mc:Choice>
        <mc:Fallback xmlns="">
          <p:pic>
            <p:nvPicPr>
              <p:cNvPr id="11" name="墨迹 10"/>
            </p:nvPicPr>
            <p:blipFill>
              <a:blip r:embed="rId12"/>
            </p:blipFill>
            <p:spPr>
              <a:xfrm>
                <a:off x="1758950" y="2908300"/>
                <a:ext cx="3352800" cy="635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1924050" y="882650"/>
              <a:ext cx="1301750" cy="76200"/>
            </p14:xfrm>
          </p:contentPart>
        </mc:Choice>
        <mc:Fallback xmlns="">
          <p:pic>
            <p:nvPicPr>
              <p:cNvPr id="12" name="墨迹 11"/>
            </p:nvPicPr>
            <p:blipFill>
              <a:blip r:embed="rId14"/>
            </p:blipFill>
            <p:spPr>
              <a:xfrm>
                <a:off x="1924050" y="882650"/>
                <a:ext cx="1301750" cy="76200"/>
              </a:xfrm>
              <a:prstGeom prst="rect"/>
            </p:spPr>
          </p:pic>
        </mc:Fallback>
      </mc:AlternateContent>
    </p:spTree>
    <p:custDataLst>
      <p:tags r:id="rId1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52475" y="253365"/>
            <a:ext cx="6606540" cy="2865120"/>
          </a:xfrm>
          <a:prstGeom prst="rect">
            <a:avLst/>
          </a:prstGeom>
        </p:spPr>
      </p:pic>
      <p:pic>
        <p:nvPicPr>
          <p:cNvPr id="3" name="图片 2"/>
          <p:cNvPicPr>
            <a:picLocks noChangeAspect="1"/>
          </p:cNvPicPr>
          <p:nvPr/>
        </p:nvPicPr>
        <p:blipFill>
          <a:blip r:embed="rId2"/>
          <a:stretch>
            <a:fillRect/>
          </a:stretch>
        </p:blipFill>
        <p:spPr>
          <a:xfrm>
            <a:off x="752475" y="3366770"/>
            <a:ext cx="6621780" cy="2941320"/>
          </a:xfrm>
          <a:prstGeom prst="rect">
            <a:avLst/>
          </a:prstGeom>
        </p:spPr>
      </p:pic>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333500" y="4527550"/>
              <a:ext cx="1155700" cy="69850"/>
            </p14:xfrm>
          </p:contentPart>
        </mc:Choice>
        <mc:Fallback xmlns="">
          <p:pic>
            <p:nvPicPr>
              <p:cNvPr id="4" name="墨迹 3"/>
            </p:nvPicPr>
            <p:blipFill>
              <a:blip r:embed="rId4"/>
            </p:blipFill>
            <p:spPr>
              <a:xfrm>
                <a:off x="1333500" y="4527550"/>
                <a:ext cx="1155700" cy="698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3486150" y="4546600"/>
              <a:ext cx="2216150" cy="25400"/>
            </p14:xfrm>
          </p:contentPart>
        </mc:Choice>
        <mc:Fallback xmlns="">
          <p:pic>
            <p:nvPicPr>
              <p:cNvPr id="5" name="墨迹 4"/>
            </p:nvPicPr>
            <p:blipFill>
              <a:blip r:embed="rId6"/>
            </p:blipFill>
            <p:spPr>
              <a:xfrm>
                <a:off x="3486150" y="4546600"/>
                <a:ext cx="2216150" cy="25400"/>
              </a:xfrm>
              <a:prstGeom prst="rect"/>
            </p:spPr>
          </p:pic>
        </mc:Fallback>
      </mc:AlternateContent>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75310" y="480695"/>
            <a:ext cx="8491855" cy="531495"/>
          </a:xfrm>
          <a:prstGeom prst="rect">
            <a:avLst/>
          </a:prstGeom>
        </p:spPr>
      </p:pic>
      <p:pic>
        <p:nvPicPr>
          <p:cNvPr id="3" name="图片 2"/>
          <p:cNvPicPr>
            <a:picLocks noChangeAspect="1"/>
          </p:cNvPicPr>
          <p:nvPr/>
        </p:nvPicPr>
        <p:blipFill>
          <a:blip r:embed="rId2"/>
          <a:stretch>
            <a:fillRect/>
          </a:stretch>
        </p:blipFill>
        <p:spPr>
          <a:xfrm>
            <a:off x="575310" y="1497330"/>
            <a:ext cx="7095490" cy="4898390"/>
          </a:xfrm>
          <a:prstGeom prst="rect">
            <a:avLst/>
          </a:prstGeom>
        </p:spPr>
      </p:pic>
      <p:sp>
        <p:nvSpPr>
          <p:cNvPr id="4" name="文本框 3"/>
          <p:cNvSpPr txBox="1"/>
          <p:nvPr/>
        </p:nvSpPr>
        <p:spPr>
          <a:xfrm>
            <a:off x="575310" y="1129030"/>
            <a:ext cx="4064000" cy="368300"/>
          </a:xfrm>
          <a:prstGeom prst="rect">
            <a:avLst/>
          </a:prstGeom>
          <a:noFill/>
        </p:spPr>
        <p:txBody>
          <a:bodyPr wrap="square" rtlCol="0">
            <a:spAutoFit/>
          </a:bodyPr>
          <a:p>
            <a:r>
              <a:rPr lang="zh-CN" altLang="en-US"/>
              <a:t>计算角速度</a:t>
            </a:r>
            <a:endParaRPr lang="zh-CN" altLang="en-US"/>
          </a:p>
        </p:txBody>
      </p:sp>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2082800" y="666750"/>
              <a:ext cx="1631950" cy="12700"/>
            </p14:xfrm>
          </p:contentPart>
        </mc:Choice>
        <mc:Fallback xmlns="">
          <p:pic>
            <p:nvPicPr>
              <p:cNvPr id="5" name="墨迹 4"/>
            </p:nvPicPr>
            <p:blipFill>
              <a:blip r:embed="rId4"/>
            </p:blipFill>
            <p:spPr>
              <a:xfrm>
                <a:off x="2082800" y="666750"/>
                <a:ext cx="1631950" cy="127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2978150" y="958850"/>
              <a:ext cx="1911350" cy="25400"/>
            </p14:xfrm>
          </p:contentPart>
        </mc:Choice>
        <mc:Fallback xmlns="">
          <p:pic>
            <p:nvPicPr>
              <p:cNvPr id="6" name="墨迹 5"/>
            </p:nvPicPr>
            <p:blipFill>
              <a:blip r:embed="rId6"/>
            </p:blipFill>
            <p:spPr>
              <a:xfrm>
                <a:off x="2978150" y="958850"/>
                <a:ext cx="1911350" cy="254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7912100" y="800100"/>
              <a:ext cx="133350" cy="266700"/>
            </p14:xfrm>
          </p:contentPart>
        </mc:Choice>
        <mc:Fallback xmlns="">
          <p:pic>
            <p:nvPicPr>
              <p:cNvPr id="7" name="墨迹 6"/>
            </p:nvPicPr>
            <p:blipFill>
              <a:blip r:embed="rId8"/>
            </p:blipFill>
            <p:spPr>
              <a:xfrm>
                <a:off x="7912100" y="800100"/>
                <a:ext cx="133350" cy="2667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5213350" y="1016000"/>
              <a:ext cx="1212850" cy="19050"/>
            </p14:xfrm>
          </p:contentPart>
        </mc:Choice>
        <mc:Fallback xmlns="">
          <p:pic>
            <p:nvPicPr>
              <p:cNvPr id="8" name="墨迹 7"/>
            </p:nvPicPr>
            <p:blipFill>
              <a:blip r:embed="rId10"/>
            </p:blipFill>
            <p:spPr>
              <a:xfrm>
                <a:off x="5213350" y="1016000"/>
                <a:ext cx="1212850" cy="190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5499100" y="952500"/>
              <a:ext cx="412750" cy="360"/>
            </p14:xfrm>
          </p:contentPart>
        </mc:Choice>
        <mc:Fallback xmlns="">
          <p:pic>
            <p:nvPicPr>
              <p:cNvPr id="9" name="墨迹 8"/>
            </p:nvPicPr>
            <p:blipFill>
              <a:blip r:embed="rId12"/>
            </p:blipFill>
            <p:spPr>
              <a:xfrm>
                <a:off x="5499100" y="952500"/>
                <a:ext cx="41275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6877050" y="603250"/>
              <a:ext cx="184150" cy="171450"/>
            </p14:xfrm>
          </p:contentPart>
        </mc:Choice>
        <mc:Fallback xmlns="">
          <p:pic>
            <p:nvPicPr>
              <p:cNvPr id="10" name="墨迹 9"/>
            </p:nvPicPr>
            <p:blipFill>
              <a:blip r:embed="rId14"/>
            </p:blipFill>
            <p:spPr>
              <a:xfrm>
                <a:off x="6877050" y="603250"/>
                <a:ext cx="184150" cy="1714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1016000" y="1454150"/>
              <a:ext cx="806450" cy="360"/>
            </p14:xfrm>
          </p:contentPart>
        </mc:Choice>
        <mc:Fallback xmlns="">
          <p:pic>
            <p:nvPicPr>
              <p:cNvPr id="11" name="墨迹 10"/>
            </p:nvPicPr>
            <p:blipFill>
              <a:blip r:embed="rId16"/>
            </p:blipFill>
            <p:spPr>
              <a:xfrm>
                <a:off x="1016000" y="1454150"/>
                <a:ext cx="80645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5359400" y="958850"/>
              <a:ext cx="654050" cy="44450"/>
            </p14:xfrm>
          </p:contentPart>
        </mc:Choice>
        <mc:Fallback xmlns="">
          <p:pic>
            <p:nvPicPr>
              <p:cNvPr id="12" name="墨迹 11"/>
            </p:nvPicPr>
            <p:blipFill>
              <a:blip r:embed="rId18"/>
            </p:blipFill>
            <p:spPr>
              <a:xfrm>
                <a:off x="5359400" y="958850"/>
                <a:ext cx="654050" cy="44450"/>
              </a:xfrm>
              <a:prstGeom prst="rect"/>
            </p:spPr>
          </p:pic>
        </mc:Fallback>
      </mc:AlternateContent>
    </p:spTree>
    <p:custDataLst>
      <p:tags r:id="rId19"/>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05130" y="1209040"/>
            <a:ext cx="8343265" cy="5277485"/>
          </a:xfrm>
          <a:prstGeom prst="rect">
            <a:avLst/>
          </a:prstGeom>
        </p:spPr>
      </p:pic>
      <p:sp>
        <p:nvSpPr>
          <p:cNvPr id="3" name="文本框 2"/>
          <p:cNvSpPr txBox="1"/>
          <p:nvPr/>
        </p:nvSpPr>
        <p:spPr>
          <a:xfrm>
            <a:off x="405130" y="592455"/>
            <a:ext cx="4064000" cy="368300"/>
          </a:xfrm>
          <a:prstGeom prst="rect">
            <a:avLst/>
          </a:prstGeom>
          <a:noFill/>
        </p:spPr>
        <p:txBody>
          <a:bodyPr wrap="square" rtlCol="0">
            <a:spAutoFit/>
          </a:bodyPr>
          <a:p>
            <a:r>
              <a:rPr lang="zh-CN" altLang="en-US"/>
              <a:t>计算</a:t>
            </a:r>
            <a:r>
              <a:rPr lang="zh-CN" altLang="en-US"/>
              <a:t>角加速度</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commondata" val="eyJoZGlkIjoiY2YwZDkzZGYyODlmMjIzMDcxOGEwMWFjNTZlN2RmODU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Words>
  <Application>WPS 演示</Application>
  <PresentationFormat>宽屏</PresentationFormat>
  <Paragraphs>33</Paragraphs>
  <Slides>13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刘园超</cp:lastModifiedBy>
  <cp:revision>169</cp:revision>
  <dcterms:created xsi:type="dcterms:W3CDTF">2019-06-19T02:08:00Z</dcterms:created>
  <dcterms:modified xsi:type="dcterms:W3CDTF">2024-11-12T13:00:34Z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2714BC2042754196817988410A36725A</vt:lpwstr>
  </property>
</Properties>
</file>