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56" r:id="rId5"/>
    <p:sldId id="260" r:id="rId6"/>
    <p:sldId id="261" r:id="rId7"/>
    <p:sldId id="257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4"/>
          <p:cNvPicPr>
            <a:picLocks noChangeAspect="1"/>
          </p:cNvPicPr>
          <p:nvPr/>
        </p:nvPicPr>
        <p:blipFill>
          <a:blip r:embed="rId1"/>
          <a:srcRect l="1879" t="11620"/>
          <a:stretch>
            <a:fillRect/>
          </a:stretch>
        </p:blipFill>
        <p:spPr>
          <a:xfrm>
            <a:off x="3522980" y="193040"/>
            <a:ext cx="4171950" cy="626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95" y="1058545"/>
            <a:ext cx="8235315" cy="48990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80" y="123190"/>
            <a:ext cx="7970520" cy="41986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55" y="4653280"/>
            <a:ext cx="8153400" cy="1310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1415" y="250825"/>
            <a:ext cx="8153400" cy="4427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10" y="4995545"/>
            <a:ext cx="7856220" cy="12877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695" y="502920"/>
            <a:ext cx="7840980" cy="2773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90" y="3989070"/>
            <a:ext cx="824484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015" y="321945"/>
            <a:ext cx="8115300" cy="4777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5288915"/>
            <a:ext cx="7848600" cy="701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5" y="6179185"/>
            <a:ext cx="795528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556260"/>
            <a:ext cx="1017143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6470" y="6343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176-340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522855" y="6343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computeAeroCompensatedReferenceInputs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5125" y="634365"/>
            <a:ext cx="2621280" cy="396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05" y="3461385"/>
            <a:ext cx="8910320" cy="2218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65" y="1344295"/>
            <a:ext cx="8761730" cy="1803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760" y="267970"/>
            <a:ext cx="9616440" cy="32937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140" y="3788410"/>
            <a:ext cx="8511540" cy="2682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645" y="322580"/>
            <a:ext cx="8806815" cy="42856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65" y="4787265"/>
            <a:ext cx="8717280" cy="1729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4790" y="188595"/>
            <a:ext cx="8856980" cy="6329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5565" y="354965"/>
            <a:ext cx="7216140" cy="1463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65" y="2001520"/>
            <a:ext cx="8763000" cy="1295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75" y="3480435"/>
            <a:ext cx="9444990" cy="836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910" y="4500880"/>
            <a:ext cx="10252075" cy="1200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615" y="5800725"/>
            <a:ext cx="9213850" cy="9277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" y="3514090"/>
            <a:ext cx="8473440" cy="32156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440" y="0"/>
            <a:ext cx="6787515" cy="39960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250825"/>
            <a:ext cx="7772400" cy="3314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3952875"/>
            <a:ext cx="8420100" cy="21640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czNTgzMGY4NDI3ZGE0ZDg0ODBhMDZmZDg1MzY5MzA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演示</Application>
  <PresentationFormat>宽屏</PresentationFormat>
  <Paragraphs>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韩雨泽</cp:lastModifiedBy>
  <cp:revision>7</cp:revision>
  <dcterms:created xsi:type="dcterms:W3CDTF">2023-08-09T12:44:00Z</dcterms:created>
  <dcterms:modified xsi:type="dcterms:W3CDTF">2024-11-08T11:34:28Z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