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园超 刘" initials="刘刘" lastIdx="2" clrIdx="0">
    <p:extLst>
      <p:ext uri="{19B8F6BF-5375-455C-9EA6-DF929625EA0E}">
        <p15:presenceInfo xmlns:p15="http://schemas.microsoft.com/office/powerpoint/2012/main" userId="81dd21a2a9e690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E4B09-CFCF-B8FC-B178-EAAB025EF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330561-6907-BB4A-2CEA-F115F7842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41F5A9-6B17-5265-EE8B-67B8D566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447-52E8-4268-8606-9DAAE1FF0FB5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57FA0-7062-FE52-D9BA-B24A9F75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DB2EE-CA9F-A79E-666D-CDB63DED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A7B2-EEFC-486F-967C-2DF4293A0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6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C65FE-5CDE-1B5D-B19B-9899D6B0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43ECD3-318A-C353-519B-F71976711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849C2-9F74-0B60-E49A-A010E3AF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447-52E8-4268-8606-9DAAE1FF0FB5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9E9ED-FBC7-EF34-A4C7-F6D26B24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14CCD-2F5C-E10F-EB3F-25D8F3F5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A7B2-EEFC-486F-967C-2DF4293A0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45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C681F2-2A8C-BFC1-D45B-55BA7BD07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7409AC-0545-0352-E3FB-641034900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EBCFE-7298-1032-D922-99D92C6F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447-52E8-4268-8606-9DAAE1FF0FB5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C4F80-8E01-D9B5-4FA0-71860FB1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863C09-550B-FD5A-1625-E04E5C5A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A7B2-EEFC-486F-967C-2DF4293A0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26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70802-9502-D389-F50C-943E8965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6365C-2FB3-F9B9-8360-A3E738A2E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83E5A-E41E-3397-2C0B-C4E29FC4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447-52E8-4268-8606-9DAAE1FF0FB5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8DC47C-0036-124D-0734-87675C81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3B1C89-230C-D907-4D6B-FD6CAAD7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A7B2-EEFC-486F-967C-2DF4293A0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15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952F1-A6CE-AD50-7C19-733B835A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31A98-C2F4-034C-8D12-477481804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85E5D-2A77-20B9-8C30-81EDE896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447-52E8-4268-8606-9DAAE1FF0FB5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9EF97-CCCA-F9D4-C75D-4AD34858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4B3FA-CB47-CFCD-2A5E-6DCE9D95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A7B2-EEFC-486F-967C-2DF4293A0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03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75339-AFA6-B7EC-5DA4-6930EC29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2C502-6188-791D-4398-616472D1A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19D275-12AA-EF16-9B72-DADB3DE31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137693-3B6D-FB5E-DD03-8AFE29CF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447-52E8-4268-8606-9DAAE1FF0FB5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BDEF01-14F1-1469-206F-72322862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BBEE5E-6E69-A37B-A04B-023CFC25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A7B2-EEFC-486F-967C-2DF4293A0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99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643C6-27BC-F326-1F22-AFB4C2B8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929100-BC4D-8841-3D91-D2CDF41E7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929F84-0658-93C2-F4A8-D4B9B1B38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1720AD-0EF3-F3BF-19B2-3A901CDDB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D05E55-56D5-19B2-F523-0ED06E631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597874-CE6A-6C42-A90D-515398B80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447-52E8-4268-8606-9DAAE1FF0FB5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96744D-879C-A7E7-DC02-D7451A1A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2D2FF8-6EDD-8507-A702-446F4624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A7B2-EEFC-486F-967C-2DF4293A0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8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C69D5-A44D-EB91-100A-94DD7AC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FE6D16-1CA8-C04C-30B3-034D3CDA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447-52E8-4268-8606-9DAAE1FF0FB5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5C224B-7466-D1D1-BD52-469FB4AB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519B61-DFD8-1389-1A32-1E638AF8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A7B2-EEFC-486F-967C-2DF4293A0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0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7D9604-0BF3-E8BA-4A69-A016D278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447-52E8-4268-8606-9DAAE1FF0FB5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F594F6-D8B8-7751-6848-3D26B49F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E5ECEA-FA5D-629F-6CB4-5DC0709D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A7B2-EEFC-486F-967C-2DF4293A0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08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8AE7A-82F5-AF79-2D59-08A8C570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9F11B-D812-A4C1-B405-63BFFC944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BE9F7-F657-C3E2-4E7C-F5531E504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1F0F88-6B2E-BFE5-5228-B1922371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447-52E8-4268-8606-9DAAE1FF0FB5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79D27A-FCBB-D3F2-584C-A3C5CE28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F9DC22-A622-60FE-F69B-12B6E294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A7B2-EEFC-486F-967C-2DF4293A0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50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E5E50-A437-FCA2-B37D-70F06E29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AEB02F-6433-B363-5ABD-8DEA39886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90852F-CACD-0B60-2823-43E489A16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0FE31B-0E59-43BB-1218-76E8F212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447-52E8-4268-8606-9DAAE1FF0FB5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D50B71-B745-3764-7EE4-BEB6CCCF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41BB05-7C4E-0982-BD49-91594F7A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A7B2-EEFC-486F-967C-2DF4293A0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2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37C1A1-BD17-3013-2CCD-691B7DFE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B6088E-9EBC-5A4D-0A47-532E5F737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CDC16C-4C65-99F6-C2C8-366E086F4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0A447-52E8-4268-8606-9DAAE1FF0FB5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DD71E-7653-82DF-9D7A-D6B9457BE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78F80-73B9-082B-4E04-9DE1AEC54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EA7B2-EEFC-486F-967C-2DF4293A0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74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0C1A9-2409-3782-86FB-A6D31E9E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978"/>
            <a:ext cx="10515600" cy="966964"/>
          </a:xfrm>
        </p:spPr>
        <p:txBody>
          <a:bodyPr/>
          <a:lstStyle/>
          <a:p>
            <a:pPr algn="ctr"/>
            <a:r>
              <a:rPr lang="zh-CN" altLang="en-US" b="1" dirty="0"/>
              <a:t>组会汇报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3DF9DE-BD6A-FF35-BC2E-77DA70634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22400"/>
            <a:ext cx="10514012" cy="5260622"/>
          </a:xfrm>
        </p:spPr>
        <p:txBody>
          <a:bodyPr>
            <a:normAutofit/>
          </a:bodyPr>
          <a:lstStyle/>
          <a:p>
            <a:r>
              <a:rPr lang="zh-CN" altLang="en-US" b="1" dirty="0"/>
              <a:t>视觉里程计（</a:t>
            </a:r>
            <a:r>
              <a:rPr lang="en-US" altLang="zh-CN" b="1" dirty="0"/>
              <a:t>VO</a:t>
            </a:r>
            <a:r>
              <a:rPr lang="zh-CN" altLang="en-US" b="1" dirty="0"/>
              <a:t>）：</a:t>
            </a:r>
            <a:r>
              <a:rPr lang="zh-CN" altLang="en-US" dirty="0"/>
              <a:t>指的是通过分析连续图像序列，估计相机或机器人在空间中的运动轨迹。它主要用于机器人、无人机和自动驾驶汽车中的导航系统。视觉里程计的目标是通过视觉信息（图像）推断设备的位置和姿态的变化。</a:t>
            </a:r>
            <a:endParaRPr lang="en-US" altLang="zh-CN" dirty="0"/>
          </a:p>
          <a:p>
            <a:r>
              <a:rPr lang="zh-CN" altLang="en-US" b="1" dirty="0"/>
              <a:t>视觉里程计的主要步骤：</a:t>
            </a:r>
            <a:endParaRPr lang="en-US" altLang="zh-CN" b="1" dirty="0"/>
          </a:p>
          <a:p>
            <a:r>
              <a:rPr lang="en-US" altLang="zh-CN" dirty="0"/>
              <a:t>1.</a:t>
            </a:r>
            <a:r>
              <a:rPr lang="zh-CN" altLang="en-US" dirty="0"/>
              <a:t>从图像中提取特征，之后在连续的图像帧中找到这些特征的对应点。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根据特征点的运动，计算相机的位移和旋转</a:t>
            </a:r>
          </a:p>
        </p:txBody>
      </p:sp>
    </p:spTree>
    <p:extLst>
      <p:ext uri="{BB962C8B-B14F-4D97-AF65-F5344CB8AC3E}">
        <p14:creationId xmlns:p14="http://schemas.microsoft.com/office/powerpoint/2010/main" val="241673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AADA2-8EF9-330E-F51A-285CC24D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253"/>
          </a:xfrm>
        </p:spPr>
        <p:txBody>
          <a:bodyPr/>
          <a:lstStyle/>
          <a:p>
            <a:r>
              <a:rPr lang="en-US" altLang="zh-CN" b="1" dirty="0"/>
              <a:t>Transformer</a:t>
            </a:r>
            <a:r>
              <a:rPr lang="zh-CN" altLang="en-US" b="1" dirty="0"/>
              <a:t>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A5805-5C6E-F487-ED15-7FEC45251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378"/>
            <a:ext cx="10515600" cy="4833585"/>
          </a:xfrm>
        </p:spPr>
        <p:txBody>
          <a:bodyPr/>
          <a:lstStyle/>
          <a:p>
            <a:r>
              <a:rPr lang="en-US" altLang="zh-CN" dirty="0"/>
              <a:t>Transformer</a:t>
            </a:r>
            <a:r>
              <a:rPr lang="zh-CN" altLang="en-US" dirty="0"/>
              <a:t>是一种神经网络架构。关键优势在于利用自注意力机制，能够捕获图像中远程像素之间的依赖关系。</a:t>
            </a:r>
            <a:endParaRPr lang="en-US" altLang="zh-CN" dirty="0"/>
          </a:p>
          <a:p>
            <a:r>
              <a:rPr lang="zh-CN" altLang="en-US" dirty="0"/>
              <a:t>自注意力机制：允许模型在处理输入序列的每个元素时，动态地关注序列中其他相关元素，从而捕捉全局的依赖关系</a:t>
            </a:r>
            <a:endParaRPr lang="en-US" altLang="zh-CN" dirty="0"/>
          </a:p>
          <a:p>
            <a:r>
              <a:rPr lang="en-US" altLang="zh-CN" dirty="0"/>
              <a:t>Transformer</a:t>
            </a:r>
            <a:r>
              <a:rPr lang="zh-CN" altLang="en-US" dirty="0"/>
              <a:t>在视觉里程计中的应用：</a:t>
            </a:r>
            <a:endParaRPr lang="en-US" altLang="zh-CN" dirty="0"/>
          </a:p>
          <a:p>
            <a:r>
              <a:rPr lang="zh-CN" altLang="en-US" b="1" dirty="0"/>
              <a:t>图像序列作为输入：</a:t>
            </a:r>
            <a:r>
              <a:rPr lang="zh-CN" altLang="en-US" dirty="0"/>
              <a:t>由于视觉里程计依赖于一系列的图像，</a:t>
            </a:r>
            <a:r>
              <a:rPr lang="en-US" altLang="zh-CN" dirty="0"/>
              <a:t>Transformer</a:t>
            </a:r>
            <a:r>
              <a:rPr lang="zh-CN" altLang="en-US" dirty="0"/>
              <a:t>可以很好的处理这种序列信息。通过自注意力机制，可以捕获图像中的全局信息，从而提升位姿估计的精度。</a:t>
            </a:r>
            <a:endParaRPr lang="en-US" altLang="zh-CN" dirty="0"/>
          </a:p>
          <a:p>
            <a:r>
              <a:rPr lang="zh-CN" altLang="en-US" b="1" dirty="0"/>
              <a:t>时间和空间信息的处理：</a:t>
            </a:r>
            <a:r>
              <a:rPr lang="en-US" altLang="zh-CN" dirty="0"/>
              <a:t>Transformer</a:t>
            </a:r>
            <a:r>
              <a:rPr lang="zh-CN" altLang="en-US" dirty="0"/>
              <a:t>的注意力机制可同时处理时序和空间特征，从而更好地提取运动信息。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84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2B75E-4DB2-0DEB-613E-BF4F2CB5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995"/>
          </a:xfrm>
        </p:spPr>
        <p:txBody>
          <a:bodyPr/>
          <a:lstStyle/>
          <a:p>
            <a:r>
              <a:rPr lang="zh-CN" altLang="en-US" dirty="0"/>
              <a:t>如何利用</a:t>
            </a:r>
            <a:r>
              <a:rPr lang="en-US" altLang="zh-CN" dirty="0"/>
              <a:t>Transformer</a:t>
            </a:r>
            <a:r>
              <a:rPr lang="zh-CN" altLang="en-US" dirty="0"/>
              <a:t>进行视觉里程计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A08E21-E0F9-2B08-995C-20E28BA93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将图像数据处理为适合</a:t>
            </a:r>
            <a:r>
              <a:rPr lang="en-US" altLang="zh-CN" dirty="0"/>
              <a:t>Transformer</a:t>
            </a:r>
            <a:r>
              <a:rPr lang="zh-CN" altLang="en-US" dirty="0"/>
              <a:t>输入的格式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利用自注意力机制捕捉全局关系，以推断每个特征点的运动及其在连续图像帧中的匹配关系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位置编码：因为</a:t>
            </a:r>
            <a:r>
              <a:rPr lang="en-US" altLang="zh-CN" dirty="0"/>
              <a:t>Transformer</a:t>
            </a:r>
            <a:r>
              <a:rPr lang="zh-CN" altLang="en-US" dirty="0"/>
              <a:t>本身不包含顺序信息，所以需要为输入序列（通过</a:t>
            </a:r>
            <a:r>
              <a:rPr lang="en-US" altLang="zh-CN" dirty="0"/>
              <a:t>CNN</a:t>
            </a:r>
            <a:r>
              <a:rPr lang="zh-CN" altLang="en-US" dirty="0"/>
              <a:t>提取的特征图可以被展平为序列）添加位置编码，以帮助模型了解像素或特征点在图像中的空间位置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从这些特征中估计相机的位姿变化（旋转和位移）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用真实的位姿变化与模型预测的位姿变化之间的误差来计算损失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59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44BB6D-B002-F591-E5C1-E4B020A4F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40" y="355996"/>
            <a:ext cx="7323110" cy="604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8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463493-F18A-2BDE-54C7-335D7A244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41" y="496966"/>
            <a:ext cx="7023111" cy="570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3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CF3E3-4369-3682-07D6-7BEDBA6D1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06400"/>
            <a:ext cx="9258300" cy="319563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33585E-7532-499D-A65A-48073686D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0211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这段代码实现了一个完整的视觉里程计应用：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读取图像序列。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利用视觉里程计算法估计相机的位姿。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实时显示相机视角和估计的轨迹。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保存位姿数据到文件。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97FBE7-5647-4E05-A7DE-7C097F11C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52842"/>
            <a:ext cx="7765453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4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112B9D7-F961-D3E9-7E20-DEE6A45B0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0" y="516031"/>
            <a:ext cx="8722844" cy="581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8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35AED0C-8E57-3797-31A3-D19E577BF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92" y="300872"/>
            <a:ext cx="7724121" cy="3051928"/>
          </a:xfrm>
          <a:prstGeom prst="rect">
            <a:avLst/>
          </a:prstGeom>
        </p:spPr>
      </p:pic>
      <p:sp>
        <p:nvSpPr>
          <p:cNvPr id="6" name="副标题 5">
            <a:extLst>
              <a:ext uri="{FF2B5EF4-FFF2-40B4-BE49-F238E27FC236}">
                <a16:creationId xmlns:a16="http://schemas.microsoft.com/office/drawing/2014/main" id="{C690FA22-5D91-4AB8-76F9-0F79667BA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992" y="3602038"/>
            <a:ext cx="9144000" cy="1655762"/>
          </a:xfrm>
        </p:spPr>
        <p:txBody>
          <a:bodyPr/>
          <a:lstStyle/>
          <a:p>
            <a:r>
              <a:rPr lang="zh-CN" altLang="en-US" dirty="0"/>
              <a:t>这段代码实现了</a:t>
            </a:r>
            <a:r>
              <a:rPr lang="en-US" altLang="zh-CN" dirty="0"/>
              <a:t>Python</a:t>
            </a:r>
            <a:r>
              <a:rPr lang="zh-CN" altLang="en-US" dirty="0"/>
              <a:t>中使用</a:t>
            </a:r>
            <a:r>
              <a:rPr lang="en-US" altLang="zh-CN" dirty="0"/>
              <a:t>OpenCV</a:t>
            </a:r>
            <a:r>
              <a:rPr lang="zh-CN" altLang="en-US" dirty="0"/>
              <a:t>和视觉里程计来处理</a:t>
            </a:r>
            <a:r>
              <a:rPr lang="en-US" altLang="zh-CN" dirty="0"/>
              <a:t>KITTI</a:t>
            </a:r>
            <a:r>
              <a:rPr lang="zh-CN" altLang="en-US" dirty="0"/>
              <a:t>数据集，估算相机的运动轨迹并绘制在一张图像中。</a:t>
            </a:r>
          </a:p>
        </p:txBody>
      </p:sp>
    </p:spTree>
    <p:extLst>
      <p:ext uri="{BB962C8B-B14F-4D97-AF65-F5344CB8AC3E}">
        <p14:creationId xmlns:p14="http://schemas.microsoft.com/office/powerpoint/2010/main" val="156844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65F1AD9-C0F0-634C-78C9-5455523E4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504825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75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2710</TotalTime>
  <Words>438</Words>
  <Application>Microsoft Office PowerPoint</Application>
  <PresentationFormat>宽屏</PresentationFormat>
  <Paragraphs>23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组会汇报</vt:lpstr>
      <vt:lpstr>Transformer架构</vt:lpstr>
      <vt:lpstr>如何利用Transformer进行视觉里程计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刘园超 刘</dc:creator>
  <cp:lastModifiedBy>刘园超 刘</cp:lastModifiedBy>
  <cp:revision>5</cp:revision>
  <dcterms:created xsi:type="dcterms:W3CDTF">2024-09-14T07:31:03Z</dcterms:created>
  <dcterms:modified xsi:type="dcterms:W3CDTF">2024-09-16T04:41:09Z</dcterms:modified>
</cp:coreProperties>
</file>