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7"/>
  </p:notesMasterIdLst>
  <p:sldIdLst>
    <p:sldId id="261" r:id="rId4"/>
    <p:sldId id="257" r:id="rId5"/>
    <p:sldId id="258" r:id="rId6"/>
    <p:sldId id="259" r:id="rId7"/>
    <p:sldId id="265" r:id="rId8"/>
    <p:sldId id="262" r:id="rId9"/>
    <p:sldId id="267" r:id="rId10"/>
    <p:sldId id="268" r:id="rId11"/>
    <p:sldId id="269" r:id="rId12"/>
    <p:sldId id="284" r:id="rId13"/>
    <p:sldId id="285" r:id="rId14"/>
    <p:sldId id="286" r:id="rId15"/>
    <p:sldId id="256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F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2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4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963B-D89B-46E8-9153-476196FA9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BE3-99A8-4BC8-A2B2-45CAE086BA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963B-D89B-46E8-9153-476196FA9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BE3-99A8-4BC8-A2B2-45CAE086BA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963B-D89B-46E8-9153-476196FA9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BE3-99A8-4BC8-A2B2-45CAE086BA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963B-D89B-46E8-9153-476196FA9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BE3-99A8-4BC8-A2B2-45CAE086BA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963B-D89B-46E8-9153-476196FA9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BE3-99A8-4BC8-A2B2-45CAE086BA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963B-D89B-46E8-9153-476196FA9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BE3-99A8-4BC8-A2B2-45CAE086BA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963B-D89B-46E8-9153-476196FA9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BE3-99A8-4BC8-A2B2-45CAE086BA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963B-D89B-46E8-9153-476196FA9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BE3-99A8-4BC8-A2B2-45CAE086BA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963B-D89B-46E8-9153-476196FA9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BE3-99A8-4BC8-A2B2-45CAE086BA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963B-D89B-46E8-9153-476196FA9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BE3-99A8-4BC8-A2B2-45CAE086BA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963B-D89B-46E8-9153-476196FA9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BE3-99A8-4BC8-A2B2-45CAE086BA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963B-D89B-46E8-9153-476196FA9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BE3-99A8-4BC8-A2B2-45CAE086BA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963B-D89B-46E8-9153-476196FA9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BE3-99A8-4BC8-A2B2-45CAE086BA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963B-D89B-46E8-9153-476196FA9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BE3-99A8-4BC8-A2B2-45CAE086BA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963B-D89B-46E8-9153-476196FA9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BE3-99A8-4BC8-A2B2-45CAE086BA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963B-D89B-46E8-9153-476196FA9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BE3-99A8-4BC8-A2B2-45CAE086BA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963B-D89B-46E8-9153-476196FA9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BE3-99A8-4BC8-A2B2-45CAE086BA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963B-D89B-46E8-9153-476196FA9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BE3-99A8-4BC8-A2B2-45CAE086BA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963B-D89B-46E8-9153-476196FA9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BE3-99A8-4BC8-A2B2-45CAE086BA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963B-D89B-46E8-9153-476196FA9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BE3-99A8-4BC8-A2B2-45CAE086BA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963B-D89B-46E8-9153-476196FA9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BE3-99A8-4BC8-A2B2-45CAE086BA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963B-D89B-46E8-9153-476196FA9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ABE3-99A8-4BC8-A2B2-45CAE086BA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963B-D89B-46E8-9153-476196FA9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EABE3-99A8-4BC8-A2B2-45CAE086BA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963B-D89B-46E8-9153-476196FA9D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EABE3-99A8-4BC8-A2B2-45CAE086BA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38.xml"/><Relationship Id="rId23" Type="http://schemas.openxmlformats.org/officeDocument/2006/relationships/tags" Target="../tags/tag37.xml"/><Relationship Id="rId22" Type="http://schemas.openxmlformats.org/officeDocument/2006/relationships/tags" Target="../tags/tag36.xml"/><Relationship Id="rId21" Type="http://schemas.openxmlformats.org/officeDocument/2006/relationships/tags" Target="../tags/tag35.xml"/><Relationship Id="rId20" Type="http://schemas.openxmlformats.org/officeDocument/2006/relationships/tags" Target="../tags/tag34.xml"/><Relationship Id="rId2" Type="http://schemas.openxmlformats.org/officeDocument/2006/relationships/tags" Target="../tags/tag16.xml"/><Relationship Id="rId19" Type="http://schemas.openxmlformats.org/officeDocument/2006/relationships/tags" Target="../tags/tag33.xml"/><Relationship Id="rId18" Type="http://schemas.openxmlformats.org/officeDocument/2006/relationships/tags" Target="../tags/tag32.xml"/><Relationship Id="rId17" Type="http://schemas.openxmlformats.org/officeDocument/2006/relationships/tags" Target="../tags/tag31.xml"/><Relationship Id="rId16" Type="http://schemas.openxmlformats.org/officeDocument/2006/relationships/tags" Target="../tags/tag3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image" Target="../media/image1.jpeg"/><Relationship Id="rId1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123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16600" y="1164703"/>
            <a:ext cx="4586773" cy="343768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2853" y="2160267"/>
            <a:ext cx="33557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zh-CN" altLang="en-US" sz="88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93414" y="2883542"/>
            <a:ext cx="33557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endParaRPr lang="zh-CN" altLang="en-US" sz="88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6088020" y="1875876"/>
            <a:ext cx="4468091" cy="3449782"/>
          </a:xfrm>
          <a:custGeom>
            <a:avLst/>
            <a:gdLst>
              <a:gd name="connsiteX0" fmla="*/ 10391 w 4468091"/>
              <a:gd name="connsiteY0" fmla="*/ 0 h 3449782"/>
              <a:gd name="connsiteX1" fmla="*/ 4468091 w 4468091"/>
              <a:gd name="connsiteY1" fmla="*/ 0 h 3449782"/>
              <a:gd name="connsiteX2" fmla="*/ 4468091 w 4468091"/>
              <a:gd name="connsiteY2" fmla="*/ 3449782 h 3449782"/>
              <a:gd name="connsiteX3" fmla="*/ 0 w 4468091"/>
              <a:gd name="connsiteY3" fmla="*/ 3449782 h 344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8091" h="3449782">
                <a:moveTo>
                  <a:pt x="10391" y="0"/>
                </a:moveTo>
                <a:lnTo>
                  <a:pt x="4468091" y="0"/>
                </a:lnTo>
                <a:lnTo>
                  <a:pt x="4468091" y="3449782"/>
                </a:lnTo>
                <a:lnTo>
                  <a:pt x="0" y="3449782"/>
                </a:lnTo>
              </a:path>
            </a:pathLst>
          </a:custGeom>
          <a:noFill/>
          <a:ln>
            <a:solidFill>
              <a:srgbClr val="12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95777" y="4909251"/>
            <a:ext cx="327555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16564" y="1329266"/>
            <a:ext cx="168132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汇报人董金彪</a:t>
            </a:r>
            <a:endParaRPr lang="zh-CN" altLang="en-US" sz="14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636607" cy="856527"/>
          </a:xfrm>
          <a:prstGeom prst="rect">
            <a:avLst/>
          </a:prstGeom>
          <a:solidFill>
            <a:srgbClr val="123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7640" y="177237"/>
            <a:ext cx="501566" cy="50205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6945" y="217805"/>
            <a:ext cx="3507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cmake</a:t>
            </a:r>
            <a:r>
              <a:rPr lang="zh-CN" altLang="en-US" sz="24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构建项目及编译：</a:t>
            </a:r>
            <a:endParaRPr lang="zh-CN" altLang="en-US" sz="24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CMakeLists.txt</a:t>
            </a:r>
            <a:endParaRPr lang="zh-CN" altLang="en-US" sz="24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4655" y="1047750"/>
            <a:ext cx="8254365" cy="3468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490" y="4516120"/>
            <a:ext cx="7338060" cy="2042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636607" cy="856527"/>
          </a:xfrm>
          <a:prstGeom prst="rect">
            <a:avLst/>
          </a:prstGeom>
          <a:solidFill>
            <a:srgbClr val="123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7640" y="177237"/>
            <a:ext cx="501566" cy="50205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6945" y="217805"/>
            <a:ext cx="3507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cmake</a:t>
            </a:r>
            <a:r>
              <a:rPr lang="zh-CN" altLang="en-US" sz="24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构建项目及编译：</a:t>
            </a:r>
            <a:endParaRPr lang="zh-CN" altLang="en-US" sz="24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生成构建文件</a:t>
            </a:r>
            <a:endParaRPr lang="zh-CN" altLang="en-US" sz="24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58540" y="1798955"/>
            <a:ext cx="6095365" cy="17697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创建一个build 文件夹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mkdir build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cd build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在 build 文件夹里运行 CMake 命令：cmake ..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CMake 会根据说明书生成相应的编译配置文件（比如 Makefile）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636607" cy="856527"/>
          </a:xfrm>
          <a:prstGeom prst="rect">
            <a:avLst/>
          </a:prstGeom>
          <a:solidFill>
            <a:srgbClr val="123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7640" y="177237"/>
            <a:ext cx="501566" cy="50205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6945" y="217805"/>
            <a:ext cx="3507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cmake</a:t>
            </a:r>
            <a:r>
              <a:rPr lang="zh-CN" altLang="en-US" sz="24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构建项目及编译：</a:t>
            </a:r>
            <a:endParaRPr lang="zh-CN" altLang="en-US" sz="24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编译项目</a:t>
            </a:r>
            <a:endParaRPr lang="zh-CN" altLang="en-US" sz="24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58540" y="1798955"/>
            <a:ext cx="6649085" cy="22802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编译项目： 生成了 Makefile 后，只需要运行 make 命令，CMake 会按照它生成的配置文件（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）来编译代码并生成可执行程序：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编译完成后，会得到一个名叫 SimpleApp 的可执行文件。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123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16600" y="1164703"/>
            <a:ext cx="4586773" cy="343768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42853" y="2160267"/>
            <a:ext cx="33557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endParaRPr lang="zh-CN" altLang="en-US" sz="88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93414" y="2883542"/>
            <a:ext cx="33557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观看</a:t>
            </a:r>
            <a:endParaRPr lang="zh-CN" altLang="en-US" sz="88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6088020" y="1875876"/>
            <a:ext cx="4468091" cy="3449782"/>
          </a:xfrm>
          <a:custGeom>
            <a:avLst/>
            <a:gdLst>
              <a:gd name="connsiteX0" fmla="*/ 10391 w 4468091"/>
              <a:gd name="connsiteY0" fmla="*/ 0 h 3449782"/>
              <a:gd name="connsiteX1" fmla="*/ 4468091 w 4468091"/>
              <a:gd name="connsiteY1" fmla="*/ 0 h 3449782"/>
              <a:gd name="connsiteX2" fmla="*/ 4468091 w 4468091"/>
              <a:gd name="connsiteY2" fmla="*/ 3449782 h 3449782"/>
              <a:gd name="connsiteX3" fmla="*/ 0 w 4468091"/>
              <a:gd name="connsiteY3" fmla="*/ 3449782 h 344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8091" h="3449782">
                <a:moveTo>
                  <a:pt x="10391" y="0"/>
                </a:moveTo>
                <a:lnTo>
                  <a:pt x="4468091" y="0"/>
                </a:lnTo>
                <a:lnTo>
                  <a:pt x="4468091" y="3449782"/>
                </a:lnTo>
                <a:lnTo>
                  <a:pt x="0" y="3449782"/>
                </a:lnTo>
              </a:path>
            </a:pathLst>
          </a:custGeom>
          <a:noFill/>
          <a:ln>
            <a:solidFill>
              <a:srgbClr val="12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16564" y="1329266"/>
            <a:ext cx="168132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汇报人：董金彪</a:t>
            </a:r>
            <a:endParaRPr lang="zh-CN" altLang="en-US" sz="14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4586773" cy="6858000"/>
          </a:xfrm>
          <a:prstGeom prst="rect">
            <a:avLst/>
          </a:prstGeom>
          <a:solidFill>
            <a:srgbClr val="123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16601" y="1164703"/>
            <a:ext cx="3199240" cy="1436257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99013" y="1467332"/>
            <a:ext cx="1964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4586774" y="1611716"/>
            <a:ext cx="5988625" cy="4433484"/>
          </a:xfrm>
          <a:custGeom>
            <a:avLst/>
            <a:gdLst>
              <a:gd name="connsiteX0" fmla="*/ 10391 w 4468091"/>
              <a:gd name="connsiteY0" fmla="*/ 0 h 3449782"/>
              <a:gd name="connsiteX1" fmla="*/ 4468091 w 4468091"/>
              <a:gd name="connsiteY1" fmla="*/ 0 h 3449782"/>
              <a:gd name="connsiteX2" fmla="*/ 4468091 w 4468091"/>
              <a:gd name="connsiteY2" fmla="*/ 3449782 h 3449782"/>
              <a:gd name="connsiteX3" fmla="*/ 0 w 4468091"/>
              <a:gd name="connsiteY3" fmla="*/ 3449782 h 344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8091" h="3449782">
                <a:moveTo>
                  <a:pt x="10391" y="0"/>
                </a:moveTo>
                <a:lnTo>
                  <a:pt x="4468091" y="0"/>
                </a:lnTo>
                <a:lnTo>
                  <a:pt x="4468091" y="3449782"/>
                </a:lnTo>
                <a:lnTo>
                  <a:pt x="0" y="3449782"/>
                </a:lnTo>
              </a:path>
            </a:pathLst>
          </a:custGeom>
          <a:noFill/>
          <a:ln>
            <a:solidFill>
              <a:srgbClr val="12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096000" y="2240379"/>
            <a:ext cx="83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6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929119" y="2332712"/>
            <a:ext cx="22452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096000" y="3134625"/>
            <a:ext cx="83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6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6929119" y="3226958"/>
            <a:ext cx="22452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cmake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4586773" cy="6858000"/>
          </a:xfrm>
          <a:prstGeom prst="rect">
            <a:avLst/>
          </a:prstGeom>
          <a:solidFill>
            <a:srgbClr val="123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16601" y="3066082"/>
            <a:ext cx="3199240" cy="250447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10587" y="3595043"/>
            <a:ext cx="19649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88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4586774" y="1287447"/>
            <a:ext cx="5988625" cy="3468977"/>
          </a:xfrm>
          <a:custGeom>
            <a:avLst/>
            <a:gdLst>
              <a:gd name="connsiteX0" fmla="*/ 10391 w 4468091"/>
              <a:gd name="connsiteY0" fmla="*/ 0 h 3449782"/>
              <a:gd name="connsiteX1" fmla="*/ 4468091 w 4468091"/>
              <a:gd name="connsiteY1" fmla="*/ 0 h 3449782"/>
              <a:gd name="connsiteX2" fmla="*/ 4468091 w 4468091"/>
              <a:gd name="connsiteY2" fmla="*/ 3449782 h 3449782"/>
              <a:gd name="connsiteX3" fmla="*/ 0 w 4468091"/>
              <a:gd name="connsiteY3" fmla="*/ 3449782 h 344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8091" h="3449782">
                <a:moveTo>
                  <a:pt x="10391" y="0"/>
                </a:moveTo>
                <a:lnTo>
                  <a:pt x="4468091" y="0"/>
                </a:lnTo>
                <a:lnTo>
                  <a:pt x="4468091" y="3449782"/>
                </a:lnTo>
                <a:lnTo>
                  <a:pt x="0" y="3449782"/>
                </a:lnTo>
              </a:path>
            </a:pathLst>
          </a:custGeom>
          <a:noFill/>
          <a:ln>
            <a:solidFill>
              <a:srgbClr val="12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30711" y="2606437"/>
            <a:ext cx="438462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web小程序</a:t>
            </a:r>
            <a:endParaRPr lang="zh-CN" altLang="en-US" sz="48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636607" cy="856527"/>
          </a:xfrm>
          <a:prstGeom prst="rect">
            <a:avLst/>
          </a:prstGeom>
          <a:solidFill>
            <a:srgbClr val="123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7640" y="177237"/>
            <a:ext cx="501566" cy="50205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6845" y="217624"/>
            <a:ext cx="32797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endParaRPr lang="en-US" altLang="zh-CN" sz="24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4985" y="1370567"/>
            <a:ext cx="104020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dirty="0"/>
              <a:t>这两者结合，能够轻松实现前后端分离的现代化 web 应用。</a:t>
            </a:r>
            <a:endParaRPr lang="zh-CN" altLang="en-US" sz="1800" dirty="0"/>
          </a:p>
        </p:txBody>
      </p:sp>
      <p:sp>
        <p:nvSpPr>
          <p:cNvPr id="6" name="矩形: 圆角 5"/>
          <p:cNvSpPr/>
          <p:nvPr>
            <p:custDataLst>
              <p:tags r:id="rId1"/>
            </p:custDataLst>
          </p:nvPr>
        </p:nvSpPr>
        <p:spPr>
          <a:xfrm>
            <a:off x="894985" y="3022462"/>
            <a:ext cx="2832132" cy="319944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123F3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297560" y="3800386"/>
            <a:ext cx="202698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en-US" altLang="zh-CN" sz="20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395350" y="4292619"/>
            <a:ext cx="2026982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Vue.js 是一个轻量级的渐进式 JavaScript 框架，专注于构建用户界面。它的设计理念是渐进式的，即开发者可以根据需求逐步引入不同的功能模块</a:t>
            </a:r>
            <a:endParaRPr lang="en-US" altLang="zh-CN" dirty="0"/>
          </a:p>
        </p:txBody>
      </p:sp>
      <p:sp>
        <p:nvSpPr>
          <p:cNvPr id="9" name="矩形: 圆角 8"/>
          <p:cNvSpPr/>
          <p:nvPr>
            <p:custDataLst>
              <p:tags r:id="rId4"/>
            </p:custDataLst>
          </p:nvPr>
        </p:nvSpPr>
        <p:spPr>
          <a:xfrm>
            <a:off x="8319754" y="2990077"/>
            <a:ext cx="2832132" cy="319944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123F3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8722329" y="3769271"/>
            <a:ext cx="202698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endParaRPr lang="en-US" altLang="zh-CN" sz="20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8722329" y="4260234"/>
            <a:ext cx="2026982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Spring Boot 是基于 Spring 框架的一个简化开发工具，帮助开发者快速创建生产级别的 Spring 应用。</a:t>
            </a:r>
            <a:endParaRPr lang="en-US" altLang="zh-CN" dirty="0"/>
          </a:p>
        </p:txBody>
      </p:sp>
      <p:sp>
        <p:nvSpPr>
          <p:cNvPr id="17" name="Oval 1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086104" y="2373525"/>
            <a:ext cx="1304157" cy="1304157"/>
          </a:xfrm>
          <a:prstGeom prst="ellipse">
            <a:avLst/>
          </a:prstGeom>
          <a:solidFill>
            <a:srgbClr val="123F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 87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9363237" y="2607186"/>
            <a:ext cx="717286" cy="804230"/>
          </a:xfrm>
          <a:custGeom>
            <a:avLst/>
            <a:gdLst>
              <a:gd name="T0" fmla="*/ 97 w 132"/>
              <a:gd name="T1" fmla="*/ 107 h 148"/>
              <a:gd name="T2" fmla="*/ 19 w 132"/>
              <a:gd name="T3" fmla="*/ 98 h 148"/>
              <a:gd name="T4" fmla="*/ 29 w 132"/>
              <a:gd name="T5" fmla="*/ 19 h 148"/>
              <a:gd name="T6" fmla="*/ 107 w 132"/>
              <a:gd name="T7" fmla="*/ 29 h 148"/>
              <a:gd name="T8" fmla="*/ 97 w 132"/>
              <a:gd name="T9" fmla="*/ 107 h 148"/>
              <a:gd name="T10" fmla="*/ 97 w 132"/>
              <a:gd name="T11" fmla="*/ 36 h 148"/>
              <a:gd name="T12" fmla="*/ 36 w 132"/>
              <a:gd name="T13" fmla="*/ 29 h 148"/>
              <a:gd name="T14" fmla="*/ 29 w 132"/>
              <a:gd name="T15" fmla="*/ 90 h 148"/>
              <a:gd name="T16" fmla="*/ 90 w 132"/>
              <a:gd name="T17" fmla="*/ 98 h 148"/>
              <a:gd name="T18" fmla="*/ 97 w 132"/>
              <a:gd name="T19" fmla="*/ 36 h 148"/>
              <a:gd name="T20" fmla="*/ 97 w 132"/>
              <a:gd name="T21" fmla="*/ 111 h 148"/>
              <a:gd name="T22" fmla="*/ 101 w 132"/>
              <a:gd name="T23" fmla="*/ 108 h 148"/>
              <a:gd name="T24" fmla="*/ 110 w 132"/>
              <a:gd name="T25" fmla="*/ 109 h 148"/>
              <a:gd name="T26" fmla="*/ 119 w 132"/>
              <a:gd name="T27" fmla="*/ 121 h 148"/>
              <a:gd name="T28" fmla="*/ 106 w 132"/>
              <a:gd name="T29" fmla="*/ 132 h 148"/>
              <a:gd name="T30" fmla="*/ 96 w 132"/>
              <a:gd name="T31" fmla="*/ 120 h 148"/>
              <a:gd name="T32" fmla="*/ 97 w 132"/>
              <a:gd name="T33" fmla="*/ 111 h 148"/>
              <a:gd name="T34" fmla="*/ 128 w 132"/>
              <a:gd name="T35" fmla="*/ 143 h 148"/>
              <a:gd name="T36" fmla="*/ 125 w 132"/>
              <a:gd name="T37" fmla="*/ 146 h 148"/>
              <a:gd name="T38" fmla="*/ 116 w 132"/>
              <a:gd name="T39" fmla="*/ 145 h 148"/>
              <a:gd name="T40" fmla="*/ 110 w 132"/>
              <a:gd name="T41" fmla="*/ 137 h 148"/>
              <a:gd name="T42" fmla="*/ 123 w 132"/>
              <a:gd name="T43" fmla="*/ 126 h 148"/>
              <a:gd name="T44" fmla="*/ 130 w 132"/>
              <a:gd name="T45" fmla="*/ 134 h 148"/>
              <a:gd name="T46" fmla="*/ 128 w 132"/>
              <a:gd name="T47" fmla="*/ 143 h 148"/>
              <a:gd name="T48" fmla="*/ 92 w 132"/>
              <a:gd name="T49" fmla="*/ 50 h 148"/>
              <a:gd name="T50" fmla="*/ 91 w 132"/>
              <a:gd name="T51" fmla="*/ 50 h 148"/>
              <a:gd name="T52" fmla="*/ 87 w 132"/>
              <a:gd name="T53" fmla="*/ 48 h 148"/>
              <a:gd name="T54" fmla="*/ 77 w 132"/>
              <a:gd name="T55" fmla="*/ 37 h 148"/>
              <a:gd name="T56" fmla="*/ 67 w 132"/>
              <a:gd name="T57" fmla="*/ 36 h 148"/>
              <a:gd name="T58" fmla="*/ 65 w 132"/>
              <a:gd name="T59" fmla="*/ 36 h 148"/>
              <a:gd name="T60" fmla="*/ 65 w 132"/>
              <a:gd name="T61" fmla="*/ 36 h 148"/>
              <a:gd name="T62" fmla="*/ 65 w 132"/>
              <a:gd name="T63" fmla="*/ 36 h 148"/>
              <a:gd name="T64" fmla="*/ 61 w 132"/>
              <a:gd name="T65" fmla="*/ 33 h 148"/>
              <a:gd name="T66" fmla="*/ 64 w 132"/>
              <a:gd name="T67" fmla="*/ 29 h 148"/>
              <a:gd name="T68" fmla="*/ 66 w 132"/>
              <a:gd name="T69" fmla="*/ 28 h 148"/>
              <a:gd name="T70" fmla="*/ 79 w 132"/>
              <a:gd name="T71" fmla="*/ 30 h 148"/>
              <a:gd name="T72" fmla="*/ 94 w 132"/>
              <a:gd name="T73" fmla="*/ 45 h 148"/>
              <a:gd name="T74" fmla="*/ 92 w 132"/>
              <a:gd name="T75" fmla="*/ 50 h 148"/>
              <a:gd name="T76" fmla="*/ 89 w 132"/>
              <a:gd name="T77" fmla="*/ 58 h 148"/>
              <a:gd name="T78" fmla="*/ 92 w 132"/>
              <a:gd name="T79" fmla="*/ 53 h 148"/>
              <a:gd name="T80" fmla="*/ 96 w 132"/>
              <a:gd name="T81" fmla="*/ 57 h 148"/>
              <a:gd name="T82" fmla="*/ 93 w 132"/>
              <a:gd name="T83" fmla="*/ 61 h 148"/>
              <a:gd name="T84" fmla="*/ 89 w 132"/>
              <a:gd name="T85" fmla="*/ 5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2" h="148">
                <a:moveTo>
                  <a:pt x="97" y="107"/>
                </a:moveTo>
                <a:cubicBezTo>
                  <a:pt x="73" y="126"/>
                  <a:pt x="38" y="122"/>
                  <a:pt x="19" y="98"/>
                </a:cubicBezTo>
                <a:cubicBezTo>
                  <a:pt x="0" y="73"/>
                  <a:pt x="4" y="38"/>
                  <a:pt x="29" y="19"/>
                </a:cubicBezTo>
                <a:cubicBezTo>
                  <a:pt x="53" y="0"/>
                  <a:pt x="88" y="5"/>
                  <a:pt x="107" y="29"/>
                </a:cubicBezTo>
                <a:cubicBezTo>
                  <a:pt x="126" y="53"/>
                  <a:pt x="122" y="88"/>
                  <a:pt x="97" y="107"/>
                </a:cubicBezTo>
                <a:close/>
                <a:moveTo>
                  <a:pt x="97" y="36"/>
                </a:moveTo>
                <a:cubicBezTo>
                  <a:pt x="83" y="17"/>
                  <a:pt x="55" y="14"/>
                  <a:pt x="36" y="29"/>
                </a:cubicBezTo>
                <a:cubicBezTo>
                  <a:pt x="17" y="44"/>
                  <a:pt x="14" y="71"/>
                  <a:pt x="29" y="90"/>
                </a:cubicBezTo>
                <a:cubicBezTo>
                  <a:pt x="43" y="109"/>
                  <a:pt x="71" y="112"/>
                  <a:pt x="90" y="98"/>
                </a:cubicBezTo>
                <a:cubicBezTo>
                  <a:pt x="109" y="83"/>
                  <a:pt x="112" y="55"/>
                  <a:pt x="97" y="36"/>
                </a:cubicBezTo>
                <a:close/>
                <a:moveTo>
                  <a:pt x="97" y="111"/>
                </a:moveTo>
                <a:cubicBezTo>
                  <a:pt x="101" y="108"/>
                  <a:pt x="101" y="108"/>
                  <a:pt x="101" y="108"/>
                </a:cubicBezTo>
                <a:cubicBezTo>
                  <a:pt x="104" y="106"/>
                  <a:pt x="108" y="106"/>
                  <a:pt x="110" y="109"/>
                </a:cubicBezTo>
                <a:cubicBezTo>
                  <a:pt x="119" y="121"/>
                  <a:pt x="119" y="121"/>
                  <a:pt x="119" y="121"/>
                </a:cubicBezTo>
                <a:cubicBezTo>
                  <a:pt x="106" y="132"/>
                  <a:pt x="106" y="132"/>
                  <a:pt x="106" y="132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4" y="117"/>
                  <a:pt x="95" y="113"/>
                  <a:pt x="97" y="111"/>
                </a:cubicBezTo>
                <a:close/>
                <a:moveTo>
                  <a:pt x="128" y="143"/>
                </a:moveTo>
                <a:cubicBezTo>
                  <a:pt x="125" y="146"/>
                  <a:pt x="125" y="146"/>
                  <a:pt x="125" y="146"/>
                </a:cubicBezTo>
                <a:cubicBezTo>
                  <a:pt x="122" y="148"/>
                  <a:pt x="118" y="148"/>
                  <a:pt x="116" y="145"/>
                </a:cubicBezTo>
                <a:cubicBezTo>
                  <a:pt x="110" y="137"/>
                  <a:pt x="110" y="137"/>
                  <a:pt x="110" y="137"/>
                </a:cubicBezTo>
                <a:cubicBezTo>
                  <a:pt x="123" y="126"/>
                  <a:pt x="123" y="126"/>
                  <a:pt x="123" y="126"/>
                </a:cubicBezTo>
                <a:cubicBezTo>
                  <a:pt x="130" y="134"/>
                  <a:pt x="130" y="134"/>
                  <a:pt x="130" y="134"/>
                </a:cubicBezTo>
                <a:cubicBezTo>
                  <a:pt x="132" y="137"/>
                  <a:pt x="131" y="141"/>
                  <a:pt x="128" y="143"/>
                </a:cubicBezTo>
                <a:close/>
                <a:moveTo>
                  <a:pt x="92" y="50"/>
                </a:moveTo>
                <a:cubicBezTo>
                  <a:pt x="91" y="50"/>
                  <a:pt x="91" y="50"/>
                  <a:pt x="91" y="50"/>
                </a:cubicBezTo>
                <a:cubicBezTo>
                  <a:pt x="89" y="50"/>
                  <a:pt x="88" y="49"/>
                  <a:pt x="87" y="48"/>
                </a:cubicBezTo>
                <a:cubicBezTo>
                  <a:pt x="84" y="41"/>
                  <a:pt x="81" y="38"/>
                  <a:pt x="77" y="37"/>
                </a:cubicBezTo>
                <a:cubicBezTo>
                  <a:pt x="73" y="35"/>
                  <a:pt x="69" y="35"/>
                  <a:pt x="67" y="36"/>
                </a:cubicBezTo>
                <a:cubicBezTo>
                  <a:pt x="66" y="36"/>
                  <a:pt x="66" y="36"/>
                  <a:pt x="65" y="36"/>
                </a:cubicBezTo>
                <a:cubicBezTo>
                  <a:pt x="65" y="36"/>
                  <a:pt x="65" y="36"/>
                  <a:pt x="65" y="36"/>
                </a:cubicBezTo>
                <a:cubicBezTo>
                  <a:pt x="65" y="36"/>
                  <a:pt x="65" y="36"/>
                  <a:pt x="65" y="36"/>
                </a:cubicBezTo>
                <a:cubicBezTo>
                  <a:pt x="63" y="36"/>
                  <a:pt x="61" y="35"/>
                  <a:pt x="61" y="33"/>
                </a:cubicBezTo>
                <a:cubicBezTo>
                  <a:pt x="60" y="31"/>
                  <a:pt x="62" y="29"/>
                  <a:pt x="64" y="29"/>
                </a:cubicBezTo>
                <a:cubicBezTo>
                  <a:pt x="64" y="29"/>
                  <a:pt x="65" y="28"/>
                  <a:pt x="66" y="28"/>
                </a:cubicBezTo>
                <a:cubicBezTo>
                  <a:pt x="69" y="28"/>
                  <a:pt x="74" y="28"/>
                  <a:pt x="79" y="30"/>
                </a:cubicBezTo>
                <a:cubicBezTo>
                  <a:pt x="85" y="32"/>
                  <a:pt x="90" y="37"/>
                  <a:pt x="94" y="45"/>
                </a:cubicBezTo>
                <a:cubicBezTo>
                  <a:pt x="95" y="47"/>
                  <a:pt x="94" y="49"/>
                  <a:pt x="92" y="50"/>
                </a:cubicBezTo>
                <a:close/>
                <a:moveTo>
                  <a:pt x="89" y="58"/>
                </a:moveTo>
                <a:cubicBezTo>
                  <a:pt x="88" y="55"/>
                  <a:pt x="90" y="54"/>
                  <a:pt x="92" y="53"/>
                </a:cubicBezTo>
                <a:cubicBezTo>
                  <a:pt x="94" y="53"/>
                  <a:pt x="96" y="55"/>
                  <a:pt x="96" y="57"/>
                </a:cubicBezTo>
                <a:cubicBezTo>
                  <a:pt x="97" y="59"/>
                  <a:pt x="95" y="61"/>
                  <a:pt x="93" y="61"/>
                </a:cubicBezTo>
                <a:cubicBezTo>
                  <a:pt x="91" y="61"/>
                  <a:pt x="89" y="60"/>
                  <a:pt x="89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0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666769" y="2408627"/>
            <a:ext cx="1298723" cy="1298723"/>
          </a:xfrm>
          <a:prstGeom prst="ellipse">
            <a:avLst/>
          </a:prstGeom>
          <a:solidFill>
            <a:srgbClr val="123F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Freeform 177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1976506" y="2699344"/>
            <a:ext cx="676531" cy="714570"/>
          </a:xfrm>
          <a:custGeom>
            <a:avLst/>
            <a:gdLst>
              <a:gd name="T0" fmla="*/ 48 w 125"/>
              <a:gd name="T1" fmla="*/ 132 h 132"/>
              <a:gd name="T2" fmla="*/ 77 w 125"/>
              <a:gd name="T3" fmla="*/ 123 h 132"/>
              <a:gd name="T4" fmla="*/ 48 w 125"/>
              <a:gd name="T5" fmla="*/ 109 h 132"/>
              <a:gd name="T6" fmla="*/ 77 w 125"/>
              <a:gd name="T7" fmla="*/ 119 h 132"/>
              <a:gd name="T8" fmla="*/ 77 w 125"/>
              <a:gd name="T9" fmla="*/ 96 h 132"/>
              <a:gd name="T10" fmla="*/ 48 w 125"/>
              <a:gd name="T11" fmla="*/ 105 h 132"/>
              <a:gd name="T12" fmla="*/ 77 w 125"/>
              <a:gd name="T13" fmla="*/ 96 h 132"/>
              <a:gd name="T14" fmla="*/ 44 w 125"/>
              <a:gd name="T15" fmla="*/ 87 h 132"/>
              <a:gd name="T16" fmla="*/ 81 w 125"/>
              <a:gd name="T17" fmla="*/ 87 h 132"/>
              <a:gd name="T18" fmla="*/ 48 w 125"/>
              <a:gd name="T19" fmla="*/ 69 h 132"/>
              <a:gd name="T20" fmla="*/ 77 w 125"/>
              <a:gd name="T21" fmla="*/ 78 h 132"/>
              <a:gd name="T22" fmla="*/ 77 w 125"/>
              <a:gd name="T23" fmla="*/ 55 h 132"/>
              <a:gd name="T24" fmla="*/ 48 w 125"/>
              <a:gd name="T25" fmla="*/ 65 h 132"/>
              <a:gd name="T26" fmla="*/ 77 w 125"/>
              <a:gd name="T27" fmla="*/ 55 h 132"/>
              <a:gd name="T28" fmla="*/ 44 w 125"/>
              <a:gd name="T29" fmla="*/ 45 h 132"/>
              <a:gd name="T30" fmla="*/ 81 w 125"/>
              <a:gd name="T31" fmla="*/ 45 h 132"/>
              <a:gd name="T32" fmla="*/ 48 w 125"/>
              <a:gd name="T33" fmla="*/ 27 h 132"/>
              <a:gd name="T34" fmla="*/ 77 w 125"/>
              <a:gd name="T35" fmla="*/ 36 h 132"/>
              <a:gd name="T36" fmla="*/ 77 w 125"/>
              <a:gd name="T37" fmla="*/ 13 h 132"/>
              <a:gd name="T38" fmla="*/ 48 w 125"/>
              <a:gd name="T39" fmla="*/ 23 h 132"/>
              <a:gd name="T40" fmla="*/ 77 w 125"/>
              <a:gd name="T41" fmla="*/ 13 h 132"/>
              <a:gd name="T42" fmla="*/ 44 w 125"/>
              <a:gd name="T43" fmla="*/ 5 h 132"/>
              <a:gd name="T44" fmla="*/ 81 w 125"/>
              <a:gd name="T45" fmla="*/ 5 h 132"/>
              <a:gd name="T46" fmla="*/ 4 w 125"/>
              <a:gd name="T47" fmla="*/ 123 h 132"/>
              <a:gd name="T48" fmla="*/ 33 w 125"/>
              <a:gd name="T49" fmla="*/ 132 h 132"/>
              <a:gd name="T50" fmla="*/ 33 w 125"/>
              <a:gd name="T51" fmla="*/ 109 h 132"/>
              <a:gd name="T52" fmla="*/ 4 w 125"/>
              <a:gd name="T53" fmla="*/ 119 h 132"/>
              <a:gd name="T54" fmla="*/ 33 w 125"/>
              <a:gd name="T55" fmla="*/ 109 h 132"/>
              <a:gd name="T56" fmla="*/ 0 w 125"/>
              <a:gd name="T57" fmla="*/ 100 h 132"/>
              <a:gd name="T58" fmla="*/ 37 w 125"/>
              <a:gd name="T59" fmla="*/ 100 h 132"/>
              <a:gd name="T60" fmla="*/ 4 w 125"/>
              <a:gd name="T61" fmla="*/ 82 h 132"/>
              <a:gd name="T62" fmla="*/ 33 w 125"/>
              <a:gd name="T63" fmla="*/ 92 h 132"/>
              <a:gd name="T64" fmla="*/ 33 w 125"/>
              <a:gd name="T65" fmla="*/ 69 h 132"/>
              <a:gd name="T66" fmla="*/ 4 w 125"/>
              <a:gd name="T67" fmla="*/ 78 h 132"/>
              <a:gd name="T68" fmla="*/ 33 w 125"/>
              <a:gd name="T69" fmla="*/ 69 h 132"/>
              <a:gd name="T70" fmla="*/ 0 w 125"/>
              <a:gd name="T71" fmla="*/ 60 h 132"/>
              <a:gd name="T72" fmla="*/ 37 w 125"/>
              <a:gd name="T73" fmla="*/ 60 h 132"/>
              <a:gd name="T74" fmla="*/ 92 w 125"/>
              <a:gd name="T75" fmla="*/ 123 h 132"/>
              <a:gd name="T76" fmla="*/ 121 w 125"/>
              <a:gd name="T77" fmla="*/ 132 h 132"/>
              <a:gd name="T78" fmla="*/ 121 w 125"/>
              <a:gd name="T79" fmla="*/ 109 h 132"/>
              <a:gd name="T80" fmla="*/ 92 w 125"/>
              <a:gd name="T81" fmla="*/ 119 h 132"/>
              <a:gd name="T82" fmla="*/ 121 w 125"/>
              <a:gd name="T83" fmla="*/ 109 h 132"/>
              <a:gd name="T84" fmla="*/ 88 w 125"/>
              <a:gd name="T85" fmla="*/ 100 h 132"/>
              <a:gd name="T86" fmla="*/ 125 w 125"/>
              <a:gd name="T87" fmla="*/ 100 h 132"/>
              <a:gd name="T88" fmla="*/ 121 w 125"/>
              <a:gd name="T89" fmla="*/ 92 h 132"/>
              <a:gd name="T90" fmla="*/ 92 w 125"/>
              <a:gd name="T91" fmla="*/ 8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32">
                <a:moveTo>
                  <a:pt x="81" y="127"/>
                </a:moveTo>
                <a:cubicBezTo>
                  <a:pt x="81" y="130"/>
                  <a:pt x="79" y="132"/>
                  <a:pt x="77" y="132"/>
                </a:cubicBezTo>
                <a:cubicBezTo>
                  <a:pt x="48" y="132"/>
                  <a:pt x="48" y="132"/>
                  <a:pt x="48" y="132"/>
                </a:cubicBezTo>
                <a:cubicBezTo>
                  <a:pt x="46" y="132"/>
                  <a:pt x="44" y="130"/>
                  <a:pt x="44" y="127"/>
                </a:cubicBezTo>
                <a:cubicBezTo>
                  <a:pt x="44" y="125"/>
                  <a:pt x="46" y="123"/>
                  <a:pt x="48" y="123"/>
                </a:cubicBezTo>
                <a:cubicBezTo>
                  <a:pt x="77" y="123"/>
                  <a:pt x="77" y="123"/>
                  <a:pt x="77" y="123"/>
                </a:cubicBezTo>
                <a:cubicBezTo>
                  <a:pt x="79" y="123"/>
                  <a:pt x="81" y="125"/>
                  <a:pt x="81" y="127"/>
                </a:cubicBezTo>
                <a:close/>
                <a:moveTo>
                  <a:pt x="77" y="109"/>
                </a:moveTo>
                <a:cubicBezTo>
                  <a:pt x="48" y="109"/>
                  <a:pt x="48" y="109"/>
                  <a:pt x="48" y="109"/>
                </a:cubicBezTo>
                <a:cubicBezTo>
                  <a:pt x="46" y="109"/>
                  <a:pt x="44" y="111"/>
                  <a:pt x="44" y="114"/>
                </a:cubicBezTo>
                <a:cubicBezTo>
                  <a:pt x="44" y="116"/>
                  <a:pt x="46" y="119"/>
                  <a:pt x="48" y="119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79" y="119"/>
                  <a:pt x="81" y="116"/>
                  <a:pt x="81" y="114"/>
                </a:cubicBezTo>
                <a:cubicBezTo>
                  <a:pt x="81" y="111"/>
                  <a:pt x="79" y="109"/>
                  <a:pt x="77" y="109"/>
                </a:cubicBezTo>
                <a:close/>
                <a:moveTo>
                  <a:pt x="77" y="96"/>
                </a:moveTo>
                <a:cubicBezTo>
                  <a:pt x="48" y="96"/>
                  <a:pt x="48" y="96"/>
                  <a:pt x="48" y="96"/>
                </a:cubicBezTo>
                <a:cubicBezTo>
                  <a:pt x="46" y="96"/>
                  <a:pt x="44" y="98"/>
                  <a:pt x="44" y="100"/>
                </a:cubicBezTo>
                <a:cubicBezTo>
                  <a:pt x="44" y="103"/>
                  <a:pt x="46" y="105"/>
                  <a:pt x="48" y="105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9" y="105"/>
                  <a:pt x="81" y="103"/>
                  <a:pt x="81" y="100"/>
                </a:cubicBezTo>
                <a:cubicBezTo>
                  <a:pt x="81" y="98"/>
                  <a:pt x="79" y="96"/>
                  <a:pt x="77" y="96"/>
                </a:cubicBezTo>
                <a:close/>
                <a:moveTo>
                  <a:pt x="77" y="82"/>
                </a:moveTo>
                <a:cubicBezTo>
                  <a:pt x="48" y="82"/>
                  <a:pt x="48" y="82"/>
                  <a:pt x="48" y="82"/>
                </a:cubicBezTo>
                <a:cubicBezTo>
                  <a:pt x="46" y="82"/>
                  <a:pt x="44" y="84"/>
                  <a:pt x="44" y="87"/>
                </a:cubicBezTo>
                <a:cubicBezTo>
                  <a:pt x="44" y="89"/>
                  <a:pt x="46" y="92"/>
                  <a:pt x="48" y="92"/>
                </a:cubicBezTo>
                <a:cubicBezTo>
                  <a:pt x="77" y="92"/>
                  <a:pt x="77" y="92"/>
                  <a:pt x="77" y="92"/>
                </a:cubicBezTo>
                <a:cubicBezTo>
                  <a:pt x="79" y="92"/>
                  <a:pt x="81" y="89"/>
                  <a:pt x="81" y="87"/>
                </a:cubicBezTo>
                <a:cubicBezTo>
                  <a:pt x="81" y="84"/>
                  <a:pt x="79" y="82"/>
                  <a:pt x="77" y="82"/>
                </a:cubicBezTo>
                <a:close/>
                <a:moveTo>
                  <a:pt x="77" y="69"/>
                </a:moveTo>
                <a:cubicBezTo>
                  <a:pt x="48" y="69"/>
                  <a:pt x="48" y="69"/>
                  <a:pt x="48" y="69"/>
                </a:cubicBezTo>
                <a:cubicBezTo>
                  <a:pt x="46" y="69"/>
                  <a:pt x="44" y="71"/>
                  <a:pt x="44" y="73"/>
                </a:cubicBezTo>
                <a:cubicBezTo>
                  <a:pt x="44" y="76"/>
                  <a:pt x="46" y="78"/>
                  <a:pt x="48" y="78"/>
                </a:cubicBezTo>
                <a:cubicBezTo>
                  <a:pt x="77" y="78"/>
                  <a:pt x="77" y="78"/>
                  <a:pt x="77" y="78"/>
                </a:cubicBezTo>
                <a:cubicBezTo>
                  <a:pt x="79" y="78"/>
                  <a:pt x="81" y="76"/>
                  <a:pt x="81" y="73"/>
                </a:cubicBezTo>
                <a:cubicBezTo>
                  <a:pt x="81" y="71"/>
                  <a:pt x="79" y="69"/>
                  <a:pt x="77" y="69"/>
                </a:cubicBezTo>
                <a:close/>
                <a:moveTo>
                  <a:pt x="77" y="55"/>
                </a:moveTo>
                <a:cubicBezTo>
                  <a:pt x="48" y="55"/>
                  <a:pt x="48" y="55"/>
                  <a:pt x="48" y="55"/>
                </a:cubicBezTo>
                <a:cubicBezTo>
                  <a:pt x="46" y="55"/>
                  <a:pt x="44" y="57"/>
                  <a:pt x="44" y="60"/>
                </a:cubicBezTo>
                <a:cubicBezTo>
                  <a:pt x="44" y="63"/>
                  <a:pt x="46" y="65"/>
                  <a:pt x="48" y="65"/>
                </a:cubicBezTo>
                <a:cubicBezTo>
                  <a:pt x="77" y="65"/>
                  <a:pt x="77" y="65"/>
                  <a:pt x="77" y="65"/>
                </a:cubicBezTo>
                <a:cubicBezTo>
                  <a:pt x="79" y="65"/>
                  <a:pt x="81" y="63"/>
                  <a:pt x="81" y="60"/>
                </a:cubicBezTo>
                <a:cubicBezTo>
                  <a:pt x="81" y="57"/>
                  <a:pt x="79" y="55"/>
                  <a:pt x="77" y="55"/>
                </a:cubicBezTo>
                <a:close/>
                <a:moveTo>
                  <a:pt x="77" y="40"/>
                </a:moveTo>
                <a:cubicBezTo>
                  <a:pt x="48" y="40"/>
                  <a:pt x="48" y="40"/>
                  <a:pt x="48" y="40"/>
                </a:cubicBezTo>
                <a:cubicBezTo>
                  <a:pt x="46" y="40"/>
                  <a:pt x="44" y="43"/>
                  <a:pt x="44" y="45"/>
                </a:cubicBezTo>
                <a:cubicBezTo>
                  <a:pt x="44" y="48"/>
                  <a:pt x="46" y="50"/>
                  <a:pt x="48" y="50"/>
                </a:cubicBezTo>
                <a:cubicBezTo>
                  <a:pt x="77" y="50"/>
                  <a:pt x="77" y="50"/>
                  <a:pt x="77" y="50"/>
                </a:cubicBezTo>
                <a:cubicBezTo>
                  <a:pt x="79" y="50"/>
                  <a:pt x="81" y="48"/>
                  <a:pt x="81" y="45"/>
                </a:cubicBezTo>
                <a:cubicBezTo>
                  <a:pt x="81" y="43"/>
                  <a:pt x="79" y="40"/>
                  <a:pt x="77" y="40"/>
                </a:cubicBezTo>
                <a:close/>
                <a:moveTo>
                  <a:pt x="77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6" y="27"/>
                  <a:pt x="44" y="29"/>
                  <a:pt x="44" y="32"/>
                </a:cubicBezTo>
                <a:cubicBezTo>
                  <a:pt x="44" y="34"/>
                  <a:pt x="46" y="36"/>
                  <a:pt x="48" y="36"/>
                </a:cubicBezTo>
                <a:cubicBezTo>
                  <a:pt x="77" y="36"/>
                  <a:pt x="77" y="36"/>
                  <a:pt x="77" y="36"/>
                </a:cubicBezTo>
                <a:cubicBezTo>
                  <a:pt x="79" y="36"/>
                  <a:pt x="81" y="34"/>
                  <a:pt x="81" y="32"/>
                </a:cubicBezTo>
                <a:cubicBezTo>
                  <a:pt x="81" y="29"/>
                  <a:pt x="79" y="27"/>
                  <a:pt x="77" y="27"/>
                </a:cubicBezTo>
                <a:close/>
                <a:moveTo>
                  <a:pt x="77" y="13"/>
                </a:moveTo>
                <a:cubicBezTo>
                  <a:pt x="48" y="13"/>
                  <a:pt x="48" y="13"/>
                  <a:pt x="48" y="13"/>
                </a:cubicBezTo>
                <a:cubicBezTo>
                  <a:pt x="46" y="13"/>
                  <a:pt x="44" y="16"/>
                  <a:pt x="44" y="18"/>
                </a:cubicBezTo>
                <a:cubicBezTo>
                  <a:pt x="44" y="21"/>
                  <a:pt x="46" y="23"/>
                  <a:pt x="48" y="23"/>
                </a:cubicBezTo>
                <a:cubicBezTo>
                  <a:pt x="77" y="23"/>
                  <a:pt x="77" y="23"/>
                  <a:pt x="77" y="23"/>
                </a:cubicBezTo>
                <a:cubicBezTo>
                  <a:pt x="79" y="23"/>
                  <a:pt x="81" y="21"/>
                  <a:pt x="81" y="18"/>
                </a:cubicBezTo>
                <a:cubicBezTo>
                  <a:pt x="81" y="16"/>
                  <a:pt x="79" y="13"/>
                  <a:pt x="77" y="13"/>
                </a:cubicBezTo>
                <a:close/>
                <a:moveTo>
                  <a:pt x="77" y="0"/>
                </a:moveTo>
                <a:cubicBezTo>
                  <a:pt x="48" y="0"/>
                  <a:pt x="48" y="0"/>
                  <a:pt x="48" y="0"/>
                </a:cubicBezTo>
                <a:cubicBezTo>
                  <a:pt x="46" y="0"/>
                  <a:pt x="44" y="2"/>
                  <a:pt x="44" y="5"/>
                </a:cubicBezTo>
                <a:cubicBezTo>
                  <a:pt x="44" y="7"/>
                  <a:pt x="46" y="9"/>
                  <a:pt x="48" y="9"/>
                </a:cubicBezTo>
                <a:cubicBezTo>
                  <a:pt x="77" y="9"/>
                  <a:pt x="77" y="9"/>
                  <a:pt x="77" y="9"/>
                </a:cubicBezTo>
                <a:cubicBezTo>
                  <a:pt x="79" y="9"/>
                  <a:pt x="81" y="7"/>
                  <a:pt x="81" y="5"/>
                </a:cubicBezTo>
                <a:cubicBezTo>
                  <a:pt x="81" y="2"/>
                  <a:pt x="79" y="0"/>
                  <a:pt x="77" y="0"/>
                </a:cubicBezTo>
                <a:close/>
                <a:moveTo>
                  <a:pt x="33" y="123"/>
                </a:moveTo>
                <a:cubicBezTo>
                  <a:pt x="4" y="123"/>
                  <a:pt x="4" y="123"/>
                  <a:pt x="4" y="123"/>
                </a:cubicBezTo>
                <a:cubicBezTo>
                  <a:pt x="2" y="123"/>
                  <a:pt x="0" y="125"/>
                  <a:pt x="0" y="127"/>
                </a:cubicBezTo>
                <a:cubicBezTo>
                  <a:pt x="0" y="130"/>
                  <a:pt x="2" y="132"/>
                  <a:pt x="4" y="132"/>
                </a:cubicBezTo>
                <a:cubicBezTo>
                  <a:pt x="33" y="132"/>
                  <a:pt x="33" y="132"/>
                  <a:pt x="33" y="132"/>
                </a:cubicBezTo>
                <a:cubicBezTo>
                  <a:pt x="35" y="132"/>
                  <a:pt x="37" y="130"/>
                  <a:pt x="37" y="127"/>
                </a:cubicBezTo>
                <a:cubicBezTo>
                  <a:pt x="37" y="125"/>
                  <a:pt x="35" y="123"/>
                  <a:pt x="33" y="123"/>
                </a:cubicBezTo>
                <a:close/>
                <a:moveTo>
                  <a:pt x="33" y="109"/>
                </a:moveTo>
                <a:cubicBezTo>
                  <a:pt x="4" y="109"/>
                  <a:pt x="4" y="109"/>
                  <a:pt x="4" y="109"/>
                </a:cubicBezTo>
                <a:cubicBezTo>
                  <a:pt x="2" y="109"/>
                  <a:pt x="0" y="111"/>
                  <a:pt x="0" y="114"/>
                </a:cubicBezTo>
                <a:cubicBezTo>
                  <a:pt x="0" y="116"/>
                  <a:pt x="2" y="119"/>
                  <a:pt x="4" y="119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5" y="119"/>
                  <a:pt x="37" y="116"/>
                  <a:pt x="37" y="114"/>
                </a:cubicBezTo>
                <a:cubicBezTo>
                  <a:pt x="37" y="111"/>
                  <a:pt x="35" y="109"/>
                  <a:pt x="33" y="109"/>
                </a:cubicBezTo>
                <a:close/>
                <a:moveTo>
                  <a:pt x="33" y="96"/>
                </a:moveTo>
                <a:cubicBezTo>
                  <a:pt x="4" y="96"/>
                  <a:pt x="4" y="96"/>
                  <a:pt x="4" y="96"/>
                </a:cubicBezTo>
                <a:cubicBezTo>
                  <a:pt x="2" y="96"/>
                  <a:pt x="0" y="98"/>
                  <a:pt x="0" y="100"/>
                </a:cubicBezTo>
                <a:cubicBezTo>
                  <a:pt x="0" y="103"/>
                  <a:pt x="2" y="105"/>
                  <a:pt x="4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5" y="105"/>
                  <a:pt x="37" y="103"/>
                  <a:pt x="37" y="100"/>
                </a:cubicBezTo>
                <a:cubicBezTo>
                  <a:pt x="37" y="98"/>
                  <a:pt x="35" y="96"/>
                  <a:pt x="33" y="96"/>
                </a:cubicBezTo>
                <a:close/>
                <a:moveTo>
                  <a:pt x="33" y="82"/>
                </a:moveTo>
                <a:cubicBezTo>
                  <a:pt x="4" y="82"/>
                  <a:pt x="4" y="82"/>
                  <a:pt x="4" y="82"/>
                </a:cubicBezTo>
                <a:cubicBezTo>
                  <a:pt x="2" y="82"/>
                  <a:pt x="0" y="84"/>
                  <a:pt x="0" y="87"/>
                </a:cubicBezTo>
                <a:cubicBezTo>
                  <a:pt x="0" y="89"/>
                  <a:pt x="2" y="92"/>
                  <a:pt x="4" y="92"/>
                </a:cubicBezTo>
                <a:cubicBezTo>
                  <a:pt x="33" y="92"/>
                  <a:pt x="33" y="92"/>
                  <a:pt x="33" y="92"/>
                </a:cubicBezTo>
                <a:cubicBezTo>
                  <a:pt x="35" y="92"/>
                  <a:pt x="37" y="89"/>
                  <a:pt x="37" y="87"/>
                </a:cubicBezTo>
                <a:cubicBezTo>
                  <a:pt x="37" y="84"/>
                  <a:pt x="35" y="82"/>
                  <a:pt x="33" y="82"/>
                </a:cubicBezTo>
                <a:close/>
                <a:moveTo>
                  <a:pt x="33" y="69"/>
                </a:moveTo>
                <a:cubicBezTo>
                  <a:pt x="4" y="69"/>
                  <a:pt x="4" y="69"/>
                  <a:pt x="4" y="69"/>
                </a:cubicBezTo>
                <a:cubicBezTo>
                  <a:pt x="2" y="69"/>
                  <a:pt x="0" y="71"/>
                  <a:pt x="0" y="73"/>
                </a:cubicBezTo>
                <a:cubicBezTo>
                  <a:pt x="0" y="76"/>
                  <a:pt x="2" y="78"/>
                  <a:pt x="4" y="78"/>
                </a:cubicBezTo>
                <a:cubicBezTo>
                  <a:pt x="33" y="78"/>
                  <a:pt x="33" y="78"/>
                  <a:pt x="33" y="78"/>
                </a:cubicBezTo>
                <a:cubicBezTo>
                  <a:pt x="35" y="78"/>
                  <a:pt x="37" y="76"/>
                  <a:pt x="37" y="73"/>
                </a:cubicBezTo>
                <a:cubicBezTo>
                  <a:pt x="37" y="71"/>
                  <a:pt x="35" y="69"/>
                  <a:pt x="33" y="69"/>
                </a:cubicBezTo>
                <a:close/>
                <a:moveTo>
                  <a:pt x="33" y="55"/>
                </a:move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7"/>
                  <a:pt x="0" y="60"/>
                </a:cubicBezTo>
                <a:cubicBezTo>
                  <a:pt x="0" y="63"/>
                  <a:pt x="2" y="65"/>
                  <a:pt x="4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5" y="65"/>
                  <a:pt x="37" y="63"/>
                  <a:pt x="37" y="60"/>
                </a:cubicBezTo>
                <a:cubicBezTo>
                  <a:pt x="37" y="57"/>
                  <a:pt x="35" y="55"/>
                  <a:pt x="33" y="55"/>
                </a:cubicBezTo>
                <a:close/>
                <a:moveTo>
                  <a:pt x="121" y="123"/>
                </a:moveTo>
                <a:cubicBezTo>
                  <a:pt x="92" y="123"/>
                  <a:pt x="92" y="123"/>
                  <a:pt x="92" y="123"/>
                </a:cubicBezTo>
                <a:cubicBezTo>
                  <a:pt x="90" y="123"/>
                  <a:pt x="88" y="125"/>
                  <a:pt x="88" y="127"/>
                </a:cubicBezTo>
                <a:cubicBezTo>
                  <a:pt x="88" y="130"/>
                  <a:pt x="90" y="132"/>
                  <a:pt x="92" y="132"/>
                </a:cubicBezTo>
                <a:cubicBezTo>
                  <a:pt x="121" y="132"/>
                  <a:pt x="121" y="132"/>
                  <a:pt x="121" y="132"/>
                </a:cubicBezTo>
                <a:cubicBezTo>
                  <a:pt x="123" y="132"/>
                  <a:pt x="125" y="130"/>
                  <a:pt x="125" y="127"/>
                </a:cubicBezTo>
                <a:cubicBezTo>
                  <a:pt x="125" y="125"/>
                  <a:pt x="123" y="123"/>
                  <a:pt x="121" y="123"/>
                </a:cubicBezTo>
                <a:close/>
                <a:moveTo>
                  <a:pt x="121" y="109"/>
                </a:moveTo>
                <a:cubicBezTo>
                  <a:pt x="92" y="109"/>
                  <a:pt x="92" y="109"/>
                  <a:pt x="92" y="109"/>
                </a:cubicBezTo>
                <a:cubicBezTo>
                  <a:pt x="90" y="109"/>
                  <a:pt x="88" y="111"/>
                  <a:pt x="88" y="114"/>
                </a:cubicBezTo>
                <a:cubicBezTo>
                  <a:pt x="88" y="116"/>
                  <a:pt x="90" y="119"/>
                  <a:pt x="92" y="119"/>
                </a:cubicBezTo>
                <a:cubicBezTo>
                  <a:pt x="121" y="119"/>
                  <a:pt x="121" y="119"/>
                  <a:pt x="121" y="119"/>
                </a:cubicBezTo>
                <a:cubicBezTo>
                  <a:pt x="123" y="119"/>
                  <a:pt x="125" y="116"/>
                  <a:pt x="125" y="114"/>
                </a:cubicBezTo>
                <a:cubicBezTo>
                  <a:pt x="125" y="111"/>
                  <a:pt x="123" y="109"/>
                  <a:pt x="121" y="109"/>
                </a:cubicBezTo>
                <a:close/>
                <a:moveTo>
                  <a:pt x="121" y="96"/>
                </a:moveTo>
                <a:cubicBezTo>
                  <a:pt x="92" y="96"/>
                  <a:pt x="92" y="96"/>
                  <a:pt x="92" y="96"/>
                </a:cubicBezTo>
                <a:cubicBezTo>
                  <a:pt x="90" y="96"/>
                  <a:pt x="88" y="98"/>
                  <a:pt x="88" y="100"/>
                </a:cubicBezTo>
                <a:cubicBezTo>
                  <a:pt x="88" y="103"/>
                  <a:pt x="90" y="105"/>
                  <a:pt x="92" y="105"/>
                </a:cubicBezTo>
                <a:cubicBezTo>
                  <a:pt x="121" y="105"/>
                  <a:pt x="121" y="105"/>
                  <a:pt x="121" y="105"/>
                </a:cubicBezTo>
                <a:cubicBezTo>
                  <a:pt x="123" y="105"/>
                  <a:pt x="125" y="103"/>
                  <a:pt x="125" y="100"/>
                </a:cubicBezTo>
                <a:cubicBezTo>
                  <a:pt x="125" y="98"/>
                  <a:pt x="123" y="96"/>
                  <a:pt x="121" y="96"/>
                </a:cubicBezTo>
                <a:close/>
                <a:moveTo>
                  <a:pt x="92" y="92"/>
                </a:moveTo>
                <a:cubicBezTo>
                  <a:pt x="121" y="92"/>
                  <a:pt x="121" y="92"/>
                  <a:pt x="121" y="92"/>
                </a:cubicBezTo>
                <a:cubicBezTo>
                  <a:pt x="123" y="92"/>
                  <a:pt x="125" y="89"/>
                  <a:pt x="125" y="87"/>
                </a:cubicBezTo>
                <a:cubicBezTo>
                  <a:pt x="125" y="84"/>
                  <a:pt x="123" y="82"/>
                  <a:pt x="121" y="82"/>
                </a:cubicBezTo>
                <a:cubicBezTo>
                  <a:pt x="92" y="82"/>
                  <a:pt x="92" y="82"/>
                  <a:pt x="92" y="82"/>
                </a:cubicBezTo>
                <a:cubicBezTo>
                  <a:pt x="90" y="82"/>
                  <a:pt x="88" y="84"/>
                  <a:pt x="88" y="87"/>
                </a:cubicBezTo>
                <a:cubicBezTo>
                  <a:pt x="88" y="89"/>
                  <a:pt x="90" y="92"/>
                  <a:pt x="92" y="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636607" cy="856527"/>
          </a:xfrm>
          <a:prstGeom prst="rect">
            <a:avLst/>
          </a:prstGeom>
          <a:solidFill>
            <a:srgbClr val="123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7640" y="177237"/>
            <a:ext cx="501566" cy="50205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6845" y="217624"/>
            <a:ext cx="32797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结合项目</a:t>
            </a:r>
            <a:endParaRPr lang="zh-CN" altLang="en-US" sz="24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3509" y="1840375"/>
            <a:ext cx="8009682" cy="4143736"/>
          </a:xfrm>
          <a:prstGeom prst="rect">
            <a:avLst/>
          </a:prstGeom>
          <a:noFill/>
          <a:ln>
            <a:solidFill>
              <a:srgbClr val="12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3"/>
          <a:stretch>
            <a:fillRect/>
          </a:stretch>
        </p:blipFill>
        <p:spPr>
          <a:xfrm>
            <a:off x="-1" y="2408897"/>
            <a:ext cx="4378146" cy="30342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41423" y="2890954"/>
            <a:ext cx="213070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项目理解</a:t>
            </a:r>
            <a:endParaRPr lang="zh-CN" altLang="en-US" sz="20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35855" y="3653155"/>
            <a:ext cx="5704840" cy="910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小程序端和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端后台管理，前端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框架，后端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，前后端分离架构，通过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进行数据交互，本项目用户角色多，模块功能多样化。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36667" y="4530984"/>
            <a:ext cx="570445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大部分工作内容是关于数据库的操作，数据表和数据项多，多表之间进行增删改查。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4586773" cy="6858000"/>
          </a:xfrm>
          <a:prstGeom prst="rect">
            <a:avLst/>
          </a:prstGeom>
          <a:solidFill>
            <a:srgbClr val="123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16601" y="3066082"/>
            <a:ext cx="3199240" cy="250447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10587" y="3595043"/>
            <a:ext cx="19649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88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4586774" y="1287447"/>
            <a:ext cx="5988625" cy="3468977"/>
          </a:xfrm>
          <a:custGeom>
            <a:avLst/>
            <a:gdLst>
              <a:gd name="connsiteX0" fmla="*/ 10391 w 4468091"/>
              <a:gd name="connsiteY0" fmla="*/ 0 h 3449782"/>
              <a:gd name="connsiteX1" fmla="*/ 4468091 w 4468091"/>
              <a:gd name="connsiteY1" fmla="*/ 0 h 3449782"/>
              <a:gd name="connsiteX2" fmla="*/ 4468091 w 4468091"/>
              <a:gd name="connsiteY2" fmla="*/ 3449782 h 3449782"/>
              <a:gd name="connsiteX3" fmla="*/ 0 w 4468091"/>
              <a:gd name="connsiteY3" fmla="*/ 3449782 h 344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8091" h="3449782">
                <a:moveTo>
                  <a:pt x="10391" y="0"/>
                </a:moveTo>
                <a:lnTo>
                  <a:pt x="4468091" y="0"/>
                </a:lnTo>
                <a:lnTo>
                  <a:pt x="4468091" y="3449782"/>
                </a:lnTo>
                <a:lnTo>
                  <a:pt x="0" y="3449782"/>
                </a:lnTo>
              </a:path>
            </a:pathLst>
          </a:custGeom>
          <a:noFill/>
          <a:ln>
            <a:solidFill>
              <a:srgbClr val="12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30711" y="2606437"/>
            <a:ext cx="438462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8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8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cmake</a:t>
            </a:r>
            <a:endParaRPr lang="en-US" altLang="zh-CN" sz="48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636607" cy="856527"/>
          </a:xfrm>
          <a:prstGeom prst="rect">
            <a:avLst/>
          </a:prstGeom>
          <a:solidFill>
            <a:srgbClr val="123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7640" y="177237"/>
            <a:ext cx="501566" cy="50205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6845" y="217624"/>
            <a:ext cx="32797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的理解</a:t>
            </a:r>
            <a:endParaRPr lang="zh-CN" altLang="en-US" sz="24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>
            <p:custDataLst>
              <p:tags r:id="rId1"/>
            </p:custDataLst>
          </p:nvPr>
        </p:nvGrpSpPr>
        <p:grpSpPr>
          <a:xfrm>
            <a:off x="2011045" y="1407795"/>
            <a:ext cx="3006090" cy="2218690"/>
            <a:chOff x="1152" y="1946"/>
            <a:chExt cx="4734" cy="3494"/>
          </a:xfrm>
        </p:grpSpPr>
        <p:sp>
          <p:nvSpPr>
            <p:cNvPr id="5" name="矩形: 圆角 4"/>
            <p:cNvSpPr/>
            <p:nvPr>
              <p:custDataLst>
                <p:tags r:id="rId2"/>
              </p:custDataLst>
            </p:nvPr>
          </p:nvSpPr>
          <p:spPr>
            <a:xfrm>
              <a:off x="1152" y="2718"/>
              <a:ext cx="4734" cy="2722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123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3"/>
              </p:custDataLst>
            </p:nvPr>
          </p:nvSpPr>
          <p:spPr>
            <a:xfrm>
              <a:off x="1771" y="3550"/>
              <a:ext cx="349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123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开源</a:t>
              </a:r>
              <a:endParaRPr lang="zh-CN" altLang="en-US" sz="20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4"/>
              </p:custDataLst>
            </p:nvPr>
          </p:nvSpPr>
          <p:spPr>
            <a:xfrm>
              <a:off x="1661" y="4189"/>
              <a:ext cx="371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通用公共许可证（GPL）的开源软件</a:t>
              </a:r>
              <a:endParaRPr lang="zh-CN" altLang="en-US" dirty="0"/>
            </a:p>
          </p:txBody>
        </p:sp>
        <p:sp>
          <p:nvSpPr>
            <p:cNvPr id="8" name="矩形: 圆角 7"/>
            <p:cNvSpPr/>
            <p:nvPr>
              <p:custDataLst>
                <p:tags r:id="rId5"/>
              </p:custDataLst>
            </p:nvPr>
          </p:nvSpPr>
          <p:spPr>
            <a:xfrm>
              <a:off x="2877" y="1946"/>
              <a:ext cx="1284" cy="1284"/>
            </a:xfrm>
            <a:prstGeom prst="roundRect">
              <a:avLst>
                <a:gd name="adj" fmla="val 0"/>
              </a:avLst>
            </a:prstGeom>
            <a:solidFill>
              <a:srgbClr val="123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出自【趣你的PPT】(微信:qunideppt)：最优质的PPT资源库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167" y="2245"/>
              <a:ext cx="705" cy="672"/>
            </a:xfrm>
            <a:custGeom>
              <a:avLst/>
              <a:gdLst>
                <a:gd name="T0" fmla="*/ 5 w 132"/>
                <a:gd name="T1" fmla="*/ 1 h 126"/>
                <a:gd name="T2" fmla="*/ 0 w 132"/>
                <a:gd name="T3" fmla="*/ 118 h 126"/>
                <a:gd name="T4" fmla="*/ 31 w 132"/>
                <a:gd name="T5" fmla="*/ 123 h 126"/>
                <a:gd name="T6" fmla="*/ 36 w 132"/>
                <a:gd name="T7" fmla="*/ 6 h 126"/>
                <a:gd name="T8" fmla="*/ 18 w 132"/>
                <a:gd name="T9" fmla="*/ 113 h 126"/>
                <a:gd name="T10" fmla="*/ 18 w 132"/>
                <a:gd name="T11" fmla="*/ 93 h 126"/>
                <a:gd name="T12" fmla="*/ 18 w 132"/>
                <a:gd name="T13" fmla="*/ 113 h 126"/>
                <a:gd name="T14" fmla="*/ 27 w 132"/>
                <a:gd name="T15" fmla="*/ 70 h 126"/>
                <a:gd name="T16" fmla="*/ 5 w 132"/>
                <a:gd name="T17" fmla="*/ 66 h 126"/>
                <a:gd name="T18" fmla="*/ 9 w 132"/>
                <a:gd name="T19" fmla="*/ 10 h 126"/>
                <a:gd name="T20" fmla="*/ 31 w 132"/>
                <a:gd name="T21" fmla="*/ 14 h 126"/>
                <a:gd name="T22" fmla="*/ 24 w 132"/>
                <a:gd name="T23" fmla="*/ 103 h 126"/>
                <a:gd name="T24" fmla="*/ 11 w 132"/>
                <a:gd name="T25" fmla="*/ 103 h 126"/>
                <a:gd name="T26" fmla="*/ 24 w 132"/>
                <a:gd name="T27" fmla="*/ 103 h 126"/>
                <a:gd name="T28" fmla="*/ 30 w 132"/>
                <a:gd name="T29" fmla="*/ 15 h 126"/>
                <a:gd name="T30" fmla="*/ 6 w 132"/>
                <a:gd name="T31" fmla="*/ 23 h 126"/>
                <a:gd name="T32" fmla="*/ 43 w 132"/>
                <a:gd name="T33" fmla="*/ 15 h 126"/>
                <a:gd name="T34" fmla="*/ 67 w 132"/>
                <a:gd name="T35" fmla="*/ 23 h 126"/>
                <a:gd name="T36" fmla="*/ 43 w 132"/>
                <a:gd name="T37" fmla="*/ 15 h 126"/>
                <a:gd name="T38" fmla="*/ 55 w 132"/>
                <a:gd name="T39" fmla="*/ 110 h 126"/>
                <a:gd name="T40" fmla="*/ 55 w 132"/>
                <a:gd name="T41" fmla="*/ 96 h 126"/>
                <a:gd name="T42" fmla="*/ 68 w 132"/>
                <a:gd name="T43" fmla="*/ 1 h 126"/>
                <a:gd name="T44" fmla="*/ 37 w 132"/>
                <a:gd name="T45" fmla="*/ 6 h 126"/>
                <a:gd name="T46" fmla="*/ 43 w 132"/>
                <a:gd name="T47" fmla="*/ 123 h 126"/>
                <a:gd name="T48" fmla="*/ 73 w 132"/>
                <a:gd name="T49" fmla="*/ 118 h 126"/>
                <a:gd name="T50" fmla="*/ 68 w 132"/>
                <a:gd name="T51" fmla="*/ 1 h 126"/>
                <a:gd name="T52" fmla="*/ 45 w 132"/>
                <a:gd name="T53" fmla="*/ 103 h 126"/>
                <a:gd name="T54" fmla="*/ 65 w 132"/>
                <a:gd name="T55" fmla="*/ 103 h 126"/>
                <a:gd name="T56" fmla="*/ 68 w 132"/>
                <a:gd name="T57" fmla="*/ 66 h 126"/>
                <a:gd name="T58" fmla="*/ 46 w 132"/>
                <a:gd name="T59" fmla="*/ 70 h 126"/>
                <a:gd name="T60" fmla="*/ 42 w 132"/>
                <a:gd name="T61" fmla="*/ 14 h 126"/>
                <a:gd name="T62" fmla="*/ 64 w 132"/>
                <a:gd name="T63" fmla="*/ 10 h 126"/>
                <a:gd name="T64" fmla="*/ 68 w 132"/>
                <a:gd name="T65" fmla="*/ 66 h 126"/>
                <a:gd name="T66" fmla="*/ 102 w 132"/>
                <a:gd name="T67" fmla="*/ 1 h 126"/>
                <a:gd name="T68" fmla="*/ 75 w 132"/>
                <a:gd name="T69" fmla="*/ 115 h 126"/>
                <a:gd name="T70" fmla="*/ 104 w 132"/>
                <a:gd name="T71" fmla="*/ 126 h 126"/>
                <a:gd name="T72" fmla="*/ 132 w 132"/>
                <a:gd name="T73" fmla="*/ 12 h 126"/>
                <a:gd name="T74" fmla="*/ 105 w 132"/>
                <a:gd name="T75" fmla="*/ 105 h 126"/>
                <a:gd name="T76" fmla="*/ 85 w 132"/>
                <a:gd name="T77" fmla="*/ 102 h 126"/>
                <a:gd name="T78" fmla="*/ 105 w 132"/>
                <a:gd name="T79" fmla="*/ 105 h 126"/>
                <a:gd name="T80" fmla="*/ 110 w 132"/>
                <a:gd name="T81" fmla="*/ 73 h 126"/>
                <a:gd name="T82" fmla="*/ 90 w 132"/>
                <a:gd name="T83" fmla="*/ 65 h 126"/>
                <a:gd name="T84" fmla="*/ 104 w 132"/>
                <a:gd name="T85" fmla="*/ 11 h 126"/>
                <a:gd name="T86" fmla="*/ 125 w 132"/>
                <a:gd name="T87" fmla="*/ 19 h 126"/>
                <a:gd name="T88" fmla="*/ 102 w 132"/>
                <a:gd name="T89" fmla="*/ 105 h 126"/>
                <a:gd name="T90" fmla="*/ 89 w 132"/>
                <a:gd name="T91" fmla="*/ 102 h 126"/>
                <a:gd name="T92" fmla="*/ 102 w 132"/>
                <a:gd name="T93" fmla="*/ 105 h 126"/>
                <a:gd name="T94" fmla="*/ 124 w 132"/>
                <a:gd name="T95" fmla="*/ 19 h 126"/>
                <a:gd name="T96" fmla="*/ 99 w 132"/>
                <a:gd name="T97" fmla="*/ 2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" h="126">
                  <a:moveTo>
                    <a:pt x="31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2" y="1"/>
                    <a:pt x="0" y="3"/>
                    <a:pt x="0" y="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3" y="123"/>
                    <a:pt x="36" y="121"/>
                    <a:pt x="36" y="118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3" y="1"/>
                    <a:pt x="31" y="1"/>
                  </a:cubicBezTo>
                  <a:close/>
                  <a:moveTo>
                    <a:pt x="18" y="113"/>
                  </a:moveTo>
                  <a:cubicBezTo>
                    <a:pt x="12" y="113"/>
                    <a:pt x="8" y="108"/>
                    <a:pt x="8" y="103"/>
                  </a:cubicBezTo>
                  <a:cubicBezTo>
                    <a:pt x="8" y="97"/>
                    <a:pt x="12" y="93"/>
                    <a:pt x="18" y="93"/>
                  </a:cubicBezTo>
                  <a:cubicBezTo>
                    <a:pt x="23" y="93"/>
                    <a:pt x="28" y="97"/>
                    <a:pt x="28" y="103"/>
                  </a:cubicBezTo>
                  <a:cubicBezTo>
                    <a:pt x="28" y="108"/>
                    <a:pt x="23" y="113"/>
                    <a:pt x="18" y="113"/>
                  </a:cubicBezTo>
                  <a:close/>
                  <a:moveTo>
                    <a:pt x="31" y="66"/>
                  </a:moveTo>
                  <a:cubicBezTo>
                    <a:pt x="31" y="68"/>
                    <a:pt x="29" y="70"/>
                    <a:pt x="27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7" y="70"/>
                    <a:pt x="5" y="68"/>
                    <a:pt x="5" y="6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2"/>
                    <a:pt x="7" y="10"/>
                    <a:pt x="9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9" y="10"/>
                    <a:pt x="31" y="12"/>
                    <a:pt x="31" y="14"/>
                  </a:cubicBezTo>
                  <a:lnTo>
                    <a:pt x="31" y="66"/>
                  </a:lnTo>
                  <a:close/>
                  <a:moveTo>
                    <a:pt x="24" y="103"/>
                  </a:moveTo>
                  <a:cubicBezTo>
                    <a:pt x="24" y="107"/>
                    <a:pt x="21" y="110"/>
                    <a:pt x="18" y="110"/>
                  </a:cubicBezTo>
                  <a:cubicBezTo>
                    <a:pt x="14" y="110"/>
                    <a:pt x="11" y="107"/>
                    <a:pt x="11" y="103"/>
                  </a:cubicBezTo>
                  <a:cubicBezTo>
                    <a:pt x="11" y="99"/>
                    <a:pt x="14" y="96"/>
                    <a:pt x="18" y="96"/>
                  </a:cubicBezTo>
                  <a:cubicBezTo>
                    <a:pt x="21" y="96"/>
                    <a:pt x="24" y="99"/>
                    <a:pt x="24" y="103"/>
                  </a:cubicBezTo>
                  <a:close/>
                  <a:moveTo>
                    <a:pt x="6" y="1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6" y="23"/>
                    <a:pt x="6" y="23"/>
                    <a:pt x="6" y="23"/>
                  </a:cubicBezTo>
                  <a:lnTo>
                    <a:pt x="6" y="15"/>
                  </a:lnTo>
                  <a:close/>
                  <a:moveTo>
                    <a:pt x="43" y="15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43" y="23"/>
                    <a:pt x="43" y="23"/>
                    <a:pt x="43" y="23"/>
                  </a:cubicBezTo>
                  <a:lnTo>
                    <a:pt x="43" y="15"/>
                  </a:lnTo>
                  <a:close/>
                  <a:moveTo>
                    <a:pt x="62" y="103"/>
                  </a:moveTo>
                  <a:cubicBezTo>
                    <a:pt x="62" y="107"/>
                    <a:pt x="59" y="110"/>
                    <a:pt x="55" y="110"/>
                  </a:cubicBezTo>
                  <a:cubicBezTo>
                    <a:pt x="51" y="110"/>
                    <a:pt x="48" y="107"/>
                    <a:pt x="48" y="103"/>
                  </a:cubicBezTo>
                  <a:cubicBezTo>
                    <a:pt x="48" y="99"/>
                    <a:pt x="51" y="96"/>
                    <a:pt x="55" y="96"/>
                  </a:cubicBezTo>
                  <a:cubicBezTo>
                    <a:pt x="59" y="96"/>
                    <a:pt x="62" y="99"/>
                    <a:pt x="62" y="103"/>
                  </a:cubicBezTo>
                  <a:close/>
                  <a:moveTo>
                    <a:pt x="68" y="1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40" y="1"/>
                    <a:pt x="37" y="3"/>
                    <a:pt x="37" y="6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21"/>
                    <a:pt x="40" y="123"/>
                    <a:pt x="43" y="123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71" y="123"/>
                    <a:pt x="73" y="121"/>
                    <a:pt x="73" y="11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3"/>
                    <a:pt x="71" y="1"/>
                    <a:pt x="68" y="1"/>
                  </a:cubicBezTo>
                  <a:close/>
                  <a:moveTo>
                    <a:pt x="55" y="113"/>
                  </a:moveTo>
                  <a:cubicBezTo>
                    <a:pt x="50" y="113"/>
                    <a:pt x="45" y="108"/>
                    <a:pt x="45" y="103"/>
                  </a:cubicBezTo>
                  <a:cubicBezTo>
                    <a:pt x="45" y="97"/>
                    <a:pt x="50" y="93"/>
                    <a:pt x="55" y="93"/>
                  </a:cubicBezTo>
                  <a:cubicBezTo>
                    <a:pt x="61" y="93"/>
                    <a:pt x="65" y="97"/>
                    <a:pt x="65" y="103"/>
                  </a:cubicBezTo>
                  <a:cubicBezTo>
                    <a:pt x="65" y="108"/>
                    <a:pt x="61" y="113"/>
                    <a:pt x="55" y="113"/>
                  </a:cubicBezTo>
                  <a:close/>
                  <a:moveTo>
                    <a:pt x="68" y="66"/>
                  </a:moveTo>
                  <a:cubicBezTo>
                    <a:pt x="68" y="68"/>
                    <a:pt x="67" y="70"/>
                    <a:pt x="64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4" y="70"/>
                    <a:pt x="42" y="68"/>
                    <a:pt x="42" y="6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2"/>
                    <a:pt x="44" y="10"/>
                    <a:pt x="46" y="10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7" y="10"/>
                    <a:pt x="68" y="12"/>
                    <a:pt x="68" y="14"/>
                  </a:cubicBezTo>
                  <a:lnTo>
                    <a:pt x="68" y="66"/>
                  </a:lnTo>
                  <a:close/>
                  <a:moveTo>
                    <a:pt x="127" y="6"/>
                  </a:moveTo>
                  <a:cubicBezTo>
                    <a:pt x="102" y="1"/>
                    <a:pt x="102" y="1"/>
                    <a:pt x="102" y="1"/>
                  </a:cubicBezTo>
                  <a:cubicBezTo>
                    <a:pt x="99" y="0"/>
                    <a:pt x="97" y="2"/>
                    <a:pt x="96" y="5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74" y="118"/>
                    <a:pt x="76" y="120"/>
                    <a:pt x="79" y="121"/>
                  </a:cubicBezTo>
                  <a:cubicBezTo>
                    <a:pt x="104" y="126"/>
                    <a:pt x="104" y="126"/>
                    <a:pt x="104" y="126"/>
                  </a:cubicBezTo>
                  <a:cubicBezTo>
                    <a:pt x="107" y="126"/>
                    <a:pt x="110" y="124"/>
                    <a:pt x="110" y="12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2" y="9"/>
                    <a:pt x="130" y="6"/>
                    <a:pt x="127" y="6"/>
                  </a:cubicBezTo>
                  <a:close/>
                  <a:moveTo>
                    <a:pt x="105" y="105"/>
                  </a:moveTo>
                  <a:cubicBezTo>
                    <a:pt x="104" y="111"/>
                    <a:pt x="99" y="114"/>
                    <a:pt x="93" y="113"/>
                  </a:cubicBezTo>
                  <a:cubicBezTo>
                    <a:pt x="88" y="112"/>
                    <a:pt x="84" y="107"/>
                    <a:pt x="85" y="102"/>
                  </a:cubicBezTo>
                  <a:cubicBezTo>
                    <a:pt x="86" y="96"/>
                    <a:pt x="92" y="93"/>
                    <a:pt x="97" y="94"/>
                  </a:cubicBezTo>
                  <a:cubicBezTo>
                    <a:pt x="103" y="95"/>
                    <a:pt x="106" y="100"/>
                    <a:pt x="105" y="105"/>
                  </a:cubicBezTo>
                  <a:close/>
                  <a:moveTo>
                    <a:pt x="115" y="70"/>
                  </a:moveTo>
                  <a:cubicBezTo>
                    <a:pt x="115" y="72"/>
                    <a:pt x="113" y="74"/>
                    <a:pt x="110" y="73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1" y="69"/>
                    <a:pt x="89" y="67"/>
                    <a:pt x="90" y="65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0" y="12"/>
                    <a:pt x="102" y="10"/>
                    <a:pt x="104" y="11"/>
                  </a:cubicBezTo>
                  <a:cubicBezTo>
                    <a:pt x="122" y="14"/>
                    <a:pt x="122" y="14"/>
                    <a:pt x="122" y="14"/>
                  </a:cubicBezTo>
                  <a:cubicBezTo>
                    <a:pt x="124" y="15"/>
                    <a:pt x="125" y="17"/>
                    <a:pt x="125" y="19"/>
                  </a:cubicBezTo>
                  <a:lnTo>
                    <a:pt x="115" y="70"/>
                  </a:lnTo>
                  <a:close/>
                  <a:moveTo>
                    <a:pt x="102" y="105"/>
                  </a:moveTo>
                  <a:cubicBezTo>
                    <a:pt x="101" y="108"/>
                    <a:pt x="98" y="111"/>
                    <a:pt x="94" y="110"/>
                  </a:cubicBezTo>
                  <a:cubicBezTo>
                    <a:pt x="90" y="109"/>
                    <a:pt x="88" y="106"/>
                    <a:pt x="89" y="102"/>
                  </a:cubicBezTo>
                  <a:cubicBezTo>
                    <a:pt x="89" y="99"/>
                    <a:pt x="93" y="96"/>
                    <a:pt x="97" y="97"/>
                  </a:cubicBezTo>
                  <a:cubicBezTo>
                    <a:pt x="100" y="98"/>
                    <a:pt x="102" y="101"/>
                    <a:pt x="102" y="105"/>
                  </a:cubicBezTo>
                  <a:close/>
                  <a:moveTo>
                    <a:pt x="100" y="15"/>
                  </a:moveTo>
                  <a:cubicBezTo>
                    <a:pt x="124" y="19"/>
                    <a:pt x="124" y="19"/>
                    <a:pt x="124" y="19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99" y="23"/>
                    <a:pt x="99" y="23"/>
                    <a:pt x="99" y="23"/>
                  </a:cubicBezTo>
                  <a:lnTo>
                    <a:pt x="10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>
            <p:custDataLst>
              <p:tags r:id="rId7"/>
            </p:custDataLst>
          </p:nvPr>
        </p:nvGrpSpPr>
        <p:grpSpPr>
          <a:xfrm>
            <a:off x="1981835" y="3963035"/>
            <a:ext cx="3006090" cy="2218690"/>
            <a:chOff x="1152" y="6331"/>
            <a:chExt cx="4734" cy="3494"/>
          </a:xfrm>
        </p:grpSpPr>
        <p:sp>
          <p:nvSpPr>
            <p:cNvPr id="18" name="矩形: 圆角 17"/>
            <p:cNvSpPr/>
            <p:nvPr>
              <p:custDataLst>
                <p:tags r:id="rId8"/>
              </p:custDataLst>
            </p:nvPr>
          </p:nvSpPr>
          <p:spPr>
            <a:xfrm>
              <a:off x="1152" y="7103"/>
              <a:ext cx="4734" cy="2722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123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9"/>
              </p:custDataLst>
            </p:nvPr>
          </p:nvSpPr>
          <p:spPr>
            <a:xfrm>
              <a:off x="1771" y="7935"/>
              <a:ext cx="349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123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广泛的应用领域</a:t>
              </a:r>
              <a:endParaRPr lang="zh-CN" altLang="en-US" sz="20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0"/>
              </p:custDataLst>
            </p:nvPr>
          </p:nvSpPr>
          <p:spPr>
            <a:xfrm>
              <a:off x="1661" y="8574"/>
              <a:ext cx="371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嵌入式，服务器，开发者</a:t>
              </a:r>
              <a:endParaRPr lang="zh-CN" altLang="en-US" dirty="0"/>
            </a:p>
          </p:txBody>
        </p:sp>
        <p:sp>
          <p:nvSpPr>
            <p:cNvPr id="21" name="矩形: 圆角 20"/>
            <p:cNvSpPr/>
            <p:nvPr>
              <p:custDataLst>
                <p:tags r:id="rId11"/>
              </p:custDataLst>
            </p:nvPr>
          </p:nvSpPr>
          <p:spPr>
            <a:xfrm>
              <a:off x="2877" y="6331"/>
              <a:ext cx="1284" cy="1284"/>
            </a:xfrm>
            <a:prstGeom prst="roundRect">
              <a:avLst>
                <a:gd name="adj" fmla="val 0"/>
              </a:avLst>
            </a:prstGeom>
            <a:solidFill>
              <a:srgbClr val="123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出自【趣你的PPT】(微信:qunideppt)：最优质的PPT资源库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3121" y="6669"/>
              <a:ext cx="751" cy="609"/>
            </a:xfrm>
            <a:custGeom>
              <a:avLst/>
              <a:gdLst>
                <a:gd name="T0" fmla="*/ 56 w 141"/>
                <a:gd name="T1" fmla="*/ 60 h 114"/>
                <a:gd name="T2" fmla="*/ 18 w 141"/>
                <a:gd name="T3" fmla="*/ 104 h 114"/>
                <a:gd name="T4" fmla="*/ 11 w 141"/>
                <a:gd name="T5" fmla="*/ 107 h 114"/>
                <a:gd name="T6" fmla="*/ 4 w 141"/>
                <a:gd name="T7" fmla="*/ 105 h 114"/>
                <a:gd name="T8" fmla="*/ 3 w 141"/>
                <a:gd name="T9" fmla="*/ 91 h 114"/>
                <a:gd name="T10" fmla="*/ 49 w 141"/>
                <a:gd name="T11" fmla="*/ 38 h 114"/>
                <a:gd name="T12" fmla="*/ 57 w 141"/>
                <a:gd name="T13" fmla="*/ 35 h 114"/>
                <a:gd name="T14" fmla="*/ 64 w 141"/>
                <a:gd name="T15" fmla="*/ 39 h 114"/>
                <a:gd name="T16" fmla="*/ 78 w 141"/>
                <a:gd name="T17" fmla="*/ 54 h 114"/>
                <a:gd name="T18" fmla="*/ 102 w 141"/>
                <a:gd name="T19" fmla="*/ 25 h 114"/>
                <a:gd name="T20" fmla="*/ 79 w 141"/>
                <a:gd name="T21" fmla="*/ 5 h 114"/>
                <a:gd name="T22" fmla="*/ 136 w 141"/>
                <a:gd name="T23" fmla="*/ 0 h 114"/>
                <a:gd name="T24" fmla="*/ 141 w 141"/>
                <a:gd name="T25" fmla="*/ 58 h 114"/>
                <a:gd name="T26" fmla="*/ 117 w 141"/>
                <a:gd name="T27" fmla="*/ 38 h 114"/>
                <a:gd name="T28" fmla="*/ 85 w 141"/>
                <a:gd name="T29" fmla="*/ 76 h 114"/>
                <a:gd name="T30" fmla="*/ 78 w 141"/>
                <a:gd name="T31" fmla="*/ 80 h 114"/>
                <a:gd name="T32" fmla="*/ 70 w 141"/>
                <a:gd name="T33" fmla="*/ 76 h 114"/>
                <a:gd name="T34" fmla="*/ 56 w 141"/>
                <a:gd name="T35" fmla="*/ 60 h 114"/>
                <a:gd name="T36" fmla="*/ 26 w 141"/>
                <a:gd name="T37" fmla="*/ 114 h 114"/>
                <a:gd name="T38" fmla="*/ 57 w 141"/>
                <a:gd name="T39" fmla="*/ 114 h 114"/>
                <a:gd name="T40" fmla="*/ 57 w 141"/>
                <a:gd name="T41" fmla="*/ 77 h 114"/>
                <a:gd name="T42" fmla="*/ 26 w 141"/>
                <a:gd name="T43" fmla="*/ 112 h 114"/>
                <a:gd name="T44" fmla="*/ 26 w 141"/>
                <a:gd name="T45" fmla="*/ 114 h 114"/>
                <a:gd name="T46" fmla="*/ 89 w 141"/>
                <a:gd name="T47" fmla="*/ 89 h 114"/>
                <a:gd name="T48" fmla="*/ 80 w 141"/>
                <a:gd name="T49" fmla="*/ 94 h 114"/>
                <a:gd name="T50" fmla="*/ 65 w 141"/>
                <a:gd name="T51" fmla="*/ 87 h 114"/>
                <a:gd name="T52" fmla="*/ 65 w 141"/>
                <a:gd name="T53" fmla="*/ 114 h 114"/>
                <a:gd name="T54" fmla="*/ 101 w 141"/>
                <a:gd name="T55" fmla="*/ 114 h 114"/>
                <a:gd name="T56" fmla="*/ 102 w 141"/>
                <a:gd name="T57" fmla="*/ 74 h 114"/>
                <a:gd name="T58" fmla="*/ 89 w 141"/>
                <a:gd name="T59" fmla="*/ 89 h 114"/>
                <a:gd name="T60" fmla="*/ 117 w 141"/>
                <a:gd name="T61" fmla="*/ 55 h 114"/>
                <a:gd name="T62" fmla="*/ 110 w 141"/>
                <a:gd name="T63" fmla="*/ 65 h 114"/>
                <a:gd name="T64" fmla="*/ 110 w 141"/>
                <a:gd name="T65" fmla="*/ 114 h 114"/>
                <a:gd name="T66" fmla="*/ 140 w 141"/>
                <a:gd name="T67" fmla="*/ 114 h 114"/>
                <a:gd name="T68" fmla="*/ 140 w 141"/>
                <a:gd name="T69" fmla="*/ 73 h 114"/>
                <a:gd name="T70" fmla="*/ 117 w 141"/>
                <a:gd name="T71" fmla="*/ 5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" h="114">
                  <a:moveTo>
                    <a:pt x="56" y="60"/>
                  </a:moveTo>
                  <a:cubicBezTo>
                    <a:pt x="18" y="104"/>
                    <a:pt x="18" y="104"/>
                    <a:pt x="18" y="104"/>
                  </a:cubicBezTo>
                  <a:cubicBezTo>
                    <a:pt x="16" y="106"/>
                    <a:pt x="13" y="107"/>
                    <a:pt x="11" y="107"/>
                  </a:cubicBezTo>
                  <a:cubicBezTo>
                    <a:pt x="8" y="107"/>
                    <a:pt x="6" y="106"/>
                    <a:pt x="4" y="105"/>
                  </a:cubicBezTo>
                  <a:cubicBezTo>
                    <a:pt x="0" y="101"/>
                    <a:pt x="0" y="95"/>
                    <a:pt x="3" y="91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51" y="36"/>
                    <a:pt x="54" y="35"/>
                    <a:pt x="57" y="35"/>
                  </a:cubicBezTo>
                  <a:cubicBezTo>
                    <a:pt x="60" y="35"/>
                    <a:pt x="62" y="36"/>
                    <a:pt x="64" y="39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1" y="58"/>
                    <a:pt x="141" y="58"/>
                    <a:pt x="141" y="58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3" y="78"/>
                    <a:pt x="81" y="80"/>
                    <a:pt x="78" y="80"/>
                  </a:cubicBezTo>
                  <a:cubicBezTo>
                    <a:pt x="75" y="80"/>
                    <a:pt x="72" y="78"/>
                    <a:pt x="70" y="76"/>
                  </a:cubicBezTo>
                  <a:lnTo>
                    <a:pt x="56" y="60"/>
                  </a:lnTo>
                  <a:close/>
                  <a:moveTo>
                    <a:pt x="26" y="114"/>
                  </a:moveTo>
                  <a:cubicBezTo>
                    <a:pt x="57" y="114"/>
                    <a:pt x="57" y="114"/>
                    <a:pt x="57" y="114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26" y="112"/>
                    <a:pt x="26" y="112"/>
                    <a:pt x="26" y="112"/>
                  </a:cubicBezTo>
                  <a:lnTo>
                    <a:pt x="26" y="114"/>
                  </a:lnTo>
                  <a:close/>
                  <a:moveTo>
                    <a:pt x="89" y="89"/>
                  </a:moveTo>
                  <a:cubicBezTo>
                    <a:pt x="83" y="94"/>
                    <a:pt x="80" y="94"/>
                    <a:pt x="80" y="94"/>
                  </a:cubicBezTo>
                  <a:cubicBezTo>
                    <a:pt x="76" y="94"/>
                    <a:pt x="69" y="90"/>
                    <a:pt x="65" y="87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97" y="80"/>
                    <a:pt x="93" y="85"/>
                    <a:pt x="89" y="89"/>
                  </a:cubicBezTo>
                  <a:close/>
                  <a:moveTo>
                    <a:pt x="117" y="55"/>
                  </a:moveTo>
                  <a:cubicBezTo>
                    <a:pt x="110" y="65"/>
                    <a:pt x="110" y="65"/>
                    <a:pt x="110" y="65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34" y="68"/>
                    <a:pt x="117" y="55"/>
                    <a:pt x="117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13"/>
            </p:custDataLst>
          </p:nvPr>
        </p:nvGrpSpPr>
        <p:grpSpPr>
          <a:xfrm>
            <a:off x="7130415" y="1407795"/>
            <a:ext cx="3006090" cy="2218690"/>
            <a:chOff x="7113" y="1937"/>
            <a:chExt cx="4734" cy="3494"/>
          </a:xfrm>
        </p:grpSpPr>
        <p:sp>
          <p:nvSpPr>
            <p:cNvPr id="13" name="矩形: 圆角 12"/>
            <p:cNvSpPr/>
            <p:nvPr>
              <p:custDataLst>
                <p:tags r:id="rId14"/>
              </p:custDataLst>
            </p:nvPr>
          </p:nvSpPr>
          <p:spPr>
            <a:xfrm>
              <a:off x="8838" y="1937"/>
              <a:ext cx="1284" cy="1284"/>
            </a:xfrm>
            <a:prstGeom prst="roundRect">
              <a:avLst>
                <a:gd name="adj" fmla="val 0"/>
              </a:avLst>
            </a:prstGeom>
            <a:solidFill>
              <a:srgbClr val="123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7113" y="2217"/>
              <a:ext cx="4734" cy="3215"/>
              <a:chOff x="7113" y="2217"/>
              <a:chExt cx="4734" cy="3215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7113" y="2710"/>
                <a:ext cx="4734" cy="2722"/>
                <a:chOff x="7113" y="2710"/>
                <a:chExt cx="4734" cy="2722"/>
              </a:xfrm>
            </p:grpSpPr>
            <p:sp>
              <p:nvSpPr>
                <p:cNvPr id="10" name="矩形: 圆角 9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7113" y="2710"/>
                  <a:ext cx="4734" cy="2722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solidFill>
                    <a:srgbClr val="123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文本框 10"/>
                <p:cNvSpPr txBox="1"/>
                <p:nvPr>
                  <p:custDataLst>
                    <p:tags r:id="rId16"/>
                  </p:custDataLst>
                </p:nvPr>
              </p:nvSpPr>
              <p:spPr>
                <a:xfrm>
                  <a:off x="7732" y="3541"/>
                  <a:ext cx="3497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b="1" dirty="0">
                      <a:solidFill>
                        <a:srgbClr val="123F33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稳定性与安全性</a:t>
                  </a:r>
                  <a:endParaRPr lang="zh-CN" altLang="en-US" sz="2000" b="1" dirty="0">
                    <a:solidFill>
                      <a:srgbClr val="123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文本框 11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7622" y="4181"/>
                  <a:ext cx="3717" cy="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1400"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</a:lstStyle>
                <a:p>
                  <a:r>
                    <a:rPr lang="zh-CN" altLang="en-US" dirty="0"/>
                    <a:t>确保了</a:t>
                  </a:r>
                  <a:r>
                    <a:rPr lang="en-US" altLang="zh-CN" dirty="0"/>
                    <a:t>linux</a:t>
                  </a:r>
                  <a:r>
                    <a:rPr lang="zh-CN" altLang="en-US" dirty="0"/>
                    <a:t>在开发者的社区广受欢迎</a:t>
                  </a:r>
                  <a:endParaRPr lang="zh-CN" altLang="en-US" dirty="0"/>
                </a:p>
              </p:txBody>
            </p:sp>
          </p:grpSp>
          <p:sp>
            <p:nvSpPr>
              <p:cNvPr id="32" name="出自【趣你的PPT】(微信:qunideppt)：最优质的PPT资源库"/>
              <p:cNvSpPr>
                <a:spLocks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06" y="2217"/>
                <a:ext cx="748" cy="748"/>
              </a:xfrm>
              <a:custGeom>
                <a:avLst/>
                <a:gdLst>
                  <a:gd name="T0" fmla="*/ 70 w 140"/>
                  <a:gd name="T1" fmla="*/ 140 h 140"/>
                  <a:gd name="T2" fmla="*/ 26 w 140"/>
                  <a:gd name="T3" fmla="*/ 123 h 140"/>
                  <a:gd name="T4" fmla="*/ 70 w 140"/>
                  <a:gd name="T5" fmla="*/ 128 h 140"/>
                  <a:gd name="T6" fmla="*/ 128 w 140"/>
                  <a:gd name="T7" fmla="*/ 70 h 140"/>
                  <a:gd name="T8" fmla="*/ 70 w 140"/>
                  <a:gd name="T9" fmla="*/ 12 h 140"/>
                  <a:gd name="T10" fmla="*/ 12 w 140"/>
                  <a:gd name="T11" fmla="*/ 70 h 140"/>
                  <a:gd name="T12" fmla="*/ 15 w 140"/>
                  <a:gd name="T13" fmla="*/ 113 h 140"/>
                  <a:gd name="T14" fmla="*/ 15 w 140"/>
                  <a:gd name="T15" fmla="*/ 113 h 140"/>
                  <a:gd name="T16" fmla="*/ 70 w 140"/>
                  <a:gd name="T17" fmla="*/ 0 h 140"/>
                  <a:gd name="T18" fmla="*/ 56 w 140"/>
                  <a:gd name="T19" fmla="*/ 109 h 140"/>
                  <a:gd name="T20" fmla="*/ 53 w 140"/>
                  <a:gd name="T21" fmla="*/ 107 h 140"/>
                  <a:gd name="T22" fmla="*/ 40 w 140"/>
                  <a:gd name="T23" fmla="*/ 109 h 140"/>
                  <a:gd name="T24" fmla="*/ 119 w 140"/>
                  <a:gd name="T25" fmla="*/ 70 h 140"/>
                  <a:gd name="T26" fmla="*/ 21 w 140"/>
                  <a:gd name="T27" fmla="*/ 70 h 140"/>
                  <a:gd name="T28" fmla="*/ 36 w 140"/>
                  <a:gd name="T29" fmla="*/ 92 h 140"/>
                  <a:gd name="T30" fmla="*/ 31 w 140"/>
                  <a:gd name="T31" fmla="*/ 85 h 140"/>
                  <a:gd name="T32" fmla="*/ 31 w 140"/>
                  <a:gd name="T33" fmla="*/ 81 h 140"/>
                  <a:gd name="T34" fmla="*/ 30 w 140"/>
                  <a:gd name="T35" fmla="*/ 70 h 140"/>
                  <a:gd name="T36" fmla="*/ 70 w 140"/>
                  <a:gd name="T37" fmla="*/ 30 h 140"/>
                  <a:gd name="T38" fmla="*/ 111 w 140"/>
                  <a:gd name="T39" fmla="*/ 70 h 140"/>
                  <a:gd name="T40" fmla="*/ 70 w 140"/>
                  <a:gd name="T41" fmla="*/ 111 h 140"/>
                  <a:gd name="T42" fmla="*/ 56 w 140"/>
                  <a:gd name="T43" fmla="*/ 109 h 140"/>
                  <a:gd name="T44" fmla="*/ 60 w 140"/>
                  <a:gd name="T45" fmla="*/ 94 h 140"/>
                  <a:gd name="T46" fmla="*/ 70 w 140"/>
                  <a:gd name="T47" fmla="*/ 102 h 140"/>
                  <a:gd name="T48" fmla="*/ 70 w 140"/>
                  <a:gd name="T49" fmla="*/ 39 h 140"/>
                  <a:gd name="T50" fmla="*/ 40 w 140"/>
                  <a:gd name="T51" fmla="*/ 79 h 140"/>
                  <a:gd name="T52" fmla="*/ 44 w 140"/>
                  <a:gd name="T53" fmla="*/ 70 h 140"/>
                  <a:gd name="T54" fmla="*/ 96 w 140"/>
                  <a:gd name="T55" fmla="*/ 70 h 140"/>
                  <a:gd name="T56" fmla="*/ 38 w 140"/>
                  <a:gd name="T57" fmla="*/ 107 h 140"/>
                  <a:gd name="T58" fmla="*/ 47 w 140"/>
                  <a:gd name="T59" fmla="*/ 98 h 140"/>
                  <a:gd name="T60" fmla="*/ 56 w 140"/>
                  <a:gd name="T61" fmla="*/ 106 h 140"/>
                  <a:gd name="T62" fmla="*/ 56 w 140"/>
                  <a:gd name="T63" fmla="*/ 106 h 140"/>
                  <a:gd name="T64" fmla="*/ 58 w 140"/>
                  <a:gd name="T65" fmla="*/ 93 h 140"/>
                  <a:gd name="T66" fmla="*/ 59 w 140"/>
                  <a:gd name="T67" fmla="*/ 81 h 140"/>
                  <a:gd name="T68" fmla="*/ 57 w 140"/>
                  <a:gd name="T69" fmla="*/ 80 h 140"/>
                  <a:gd name="T70" fmla="*/ 41 w 140"/>
                  <a:gd name="T71" fmla="*/ 81 h 140"/>
                  <a:gd name="T72" fmla="*/ 32 w 140"/>
                  <a:gd name="T73" fmla="*/ 83 h 140"/>
                  <a:gd name="T74" fmla="*/ 41 w 140"/>
                  <a:gd name="T75" fmla="*/ 91 h 140"/>
                  <a:gd name="T76" fmla="*/ 31 w 140"/>
                  <a:gd name="T77" fmla="*/ 100 h 140"/>
                  <a:gd name="T78" fmla="*/ 17 w 140"/>
                  <a:gd name="T79" fmla="*/ 115 h 140"/>
                  <a:gd name="T80" fmla="*/ 16 w 140"/>
                  <a:gd name="T81" fmla="*/ 118 h 140"/>
                  <a:gd name="T82" fmla="*/ 20 w 140"/>
                  <a:gd name="T83" fmla="*/ 123 h 140"/>
                  <a:gd name="T84" fmla="*/ 24 w 140"/>
                  <a:gd name="T85" fmla="*/ 121 h 140"/>
                  <a:gd name="T86" fmla="*/ 38 w 140"/>
                  <a:gd name="T87" fmla="*/ 107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0" h="140">
                    <a:moveTo>
                      <a:pt x="140" y="70"/>
                    </a:moveTo>
                    <a:cubicBezTo>
                      <a:pt x="140" y="109"/>
                      <a:pt x="109" y="140"/>
                      <a:pt x="70" y="140"/>
                    </a:cubicBezTo>
                    <a:cubicBezTo>
                      <a:pt x="53" y="140"/>
                      <a:pt x="37" y="134"/>
                      <a:pt x="25" y="124"/>
                    </a:cubicBezTo>
                    <a:cubicBezTo>
                      <a:pt x="25" y="123"/>
                      <a:pt x="25" y="123"/>
                      <a:pt x="26" y="123"/>
                    </a:cubicBezTo>
                    <a:cubicBezTo>
                      <a:pt x="34" y="115"/>
                      <a:pt x="34" y="115"/>
                      <a:pt x="34" y="115"/>
                    </a:cubicBezTo>
                    <a:cubicBezTo>
                      <a:pt x="44" y="123"/>
                      <a:pt x="56" y="128"/>
                      <a:pt x="70" y="128"/>
                    </a:cubicBezTo>
                    <a:cubicBezTo>
                      <a:pt x="86" y="128"/>
                      <a:pt x="101" y="122"/>
                      <a:pt x="111" y="111"/>
                    </a:cubicBezTo>
                    <a:cubicBezTo>
                      <a:pt x="122" y="101"/>
                      <a:pt x="128" y="86"/>
                      <a:pt x="128" y="70"/>
                    </a:cubicBezTo>
                    <a:cubicBezTo>
                      <a:pt x="128" y="54"/>
                      <a:pt x="122" y="40"/>
                      <a:pt x="111" y="29"/>
                    </a:cubicBezTo>
                    <a:cubicBezTo>
                      <a:pt x="101" y="19"/>
                      <a:pt x="86" y="12"/>
                      <a:pt x="70" y="12"/>
                    </a:cubicBezTo>
                    <a:cubicBezTo>
                      <a:pt x="54" y="12"/>
                      <a:pt x="40" y="19"/>
                      <a:pt x="29" y="29"/>
                    </a:cubicBezTo>
                    <a:cubicBezTo>
                      <a:pt x="19" y="40"/>
                      <a:pt x="12" y="54"/>
                      <a:pt x="12" y="70"/>
                    </a:cubicBezTo>
                    <a:cubicBezTo>
                      <a:pt x="12" y="83"/>
                      <a:pt x="17" y="95"/>
                      <a:pt x="24" y="105"/>
                    </a:cubicBezTo>
                    <a:cubicBezTo>
                      <a:pt x="15" y="113"/>
                      <a:pt x="15" y="113"/>
                      <a:pt x="15" y="113"/>
                    </a:cubicBezTo>
                    <a:cubicBezTo>
                      <a:pt x="15" y="113"/>
                      <a:pt x="15" y="113"/>
                      <a:pt x="15" y="113"/>
                    </a:cubicBezTo>
                    <a:cubicBezTo>
                      <a:pt x="15" y="113"/>
                      <a:pt x="15" y="113"/>
                      <a:pt x="15" y="113"/>
                    </a:cubicBezTo>
                    <a:cubicBezTo>
                      <a:pt x="6" y="101"/>
                      <a:pt x="0" y="87"/>
                      <a:pt x="0" y="70"/>
                    </a:cubicBezTo>
                    <a:cubicBezTo>
                      <a:pt x="0" y="32"/>
                      <a:pt x="32" y="0"/>
                      <a:pt x="70" y="0"/>
                    </a:cubicBezTo>
                    <a:cubicBezTo>
                      <a:pt x="109" y="0"/>
                      <a:pt x="140" y="32"/>
                      <a:pt x="140" y="70"/>
                    </a:cubicBezTo>
                    <a:close/>
                    <a:moveTo>
                      <a:pt x="56" y="109"/>
                    </a:moveTo>
                    <a:cubicBezTo>
                      <a:pt x="55" y="109"/>
                      <a:pt x="54" y="108"/>
                      <a:pt x="54" y="108"/>
                    </a:cubicBezTo>
                    <a:cubicBezTo>
                      <a:pt x="53" y="107"/>
                      <a:pt x="53" y="107"/>
                      <a:pt x="53" y="107"/>
                    </a:cubicBezTo>
                    <a:cubicBezTo>
                      <a:pt x="51" y="106"/>
                      <a:pt x="48" y="104"/>
                      <a:pt x="46" y="103"/>
                    </a:cubicBezTo>
                    <a:cubicBezTo>
                      <a:pt x="40" y="109"/>
                      <a:pt x="40" y="109"/>
                      <a:pt x="40" y="109"/>
                    </a:cubicBezTo>
                    <a:cubicBezTo>
                      <a:pt x="48" y="115"/>
                      <a:pt x="59" y="119"/>
                      <a:pt x="70" y="119"/>
                    </a:cubicBezTo>
                    <a:cubicBezTo>
                      <a:pt x="97" y="119"/>
                      <a:pt x="119" y="97"/>
                      <a:pt x="119" y="70"/>
                    </a:cubicBezTo>
                    <a:cubicBezTo>
                      <a:pt x="119" y="43"/>
                      <a:pt x="97" y="21"/>
                      <a:pt x="70" y="21"/>
                    </a:cubicBezTo>
                    <a:cubicBezTo>
                      <a:pt x="43" y="21"/>
                      <a:pt x="21" y="43"/>
                      <a:pt x="21" y="70"/>
                    </a:cubicBezTo>
                    <a:cubicBezTo>
                      <a:pt x="21" y="81"/>
                      <a:pt x="25" y="90"/>
                      <a:pt x="30" y="98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5" y="91"/>
                      <a:pt x="34" y="89"/>
                      <a:pt x="34" y="88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30" y="84"/>
                      <a:pt x="30" y="83"/>
                      <a:pt x="30" y="82"/>
                    </a:cubicBezTo>
                    <a:cubicBezTo>
                      <a:pt x="30" y="82"/>
                      <a:pt x="30" y="81"/>
                      <a:pt x="31" y="81"/>
                    </a:cubicBezTo>
                    <a:cubicBezTo>
                      <a:pt x="31" y="81"/>
                      <a:pt x="31" y="80"/>
                      <a:pt x="31" y="80"/>
                    </a:cubicBezTo>
                    <a:cubicBezTo>
                      <a:pt x="30" y="77"/>
                      <a:pt x="30" y="74"/>
                      <a:pt x="30" y="70"/>
                    </a:cubicBezTo>
                    <a:cubicBezTo>
                      <a:pt x="30" y="59"/>
                      <a:pt x="34" y="49"/>
                      <a:pt x="42" y="42"/>
                    </a:cubicBezTo>
                    <a:cubicBezTo>
                      <a:pt x="49" y="34"/>
                      <a:pt x="59" y="30"/>
                      <a:pt x="70" y="30"/>
                    </a:cubicBezTo>
                    <a:cubicBezTo>
                      <a:pt x="82" y="30"/>
                      <a:pt x="92" y="34"/>
                      <a:pt x="99" y="42"/>
                    </a:cubicBezTo>
                    <a:cubicBezTo>
                      <a:pt x="106" y="49"/>
                      <a:pt x="111" y="59"/>
                      <a:pt x="111" y="70"/>
                    </a:cubicBezTo>
                    <a:cubicBezTo>
                      <a:pt x="111" y="82"/>
                      <a:pt x="106" y="92"/>
                      <a:pt x="99" y="99"/>
                    </a:cubicBezTo>
                    <a:cubicBezTo>
                      <a:pt x="92" y="106"/>
                      <a:pt x="82" y="111"/>
                      <a:pt x="70" y="111"/>
                    </a:cubicBezTo>
                    <a:cubicBezTo>
                      <a:pt x="66" y="111"/>
                      <a:pt x="61" y="110"/>
                      <a:pt x="57" y="109"/>
                    </a:cubicBezTo>
                    <a:cubicBezTo>
                      <a:pt x="57" y="109"/>
                      <a:pt x="56" y="109"/>
                      <a:pt x="56" y="109"/>
                    </a:cubicBezTo>
                    <a:close/>
                    <a:moveTo>
                      <a:pt x="70" y="96"/>
                    </a:moveTo>
                    <a:cubicBezTo>
                      <a:pt x="67" y="96"/>
                      <a:pt x="63" y="96"/>
                      <a:pt x="60" y="94"/>
                    </a:cubicBezTo>
                    <a:cubicBezTo>
                      <a:pt x="59" y="100"/>
                      <a:pt x="59" y="100"/>
                      <a:pt x="59" y="100"/>
                    </a:cubicBezTo>
                    <a:cubicBezTo>
                      <a:pt x="63" y="101"/>
                      <a:pt x="66" y="102"/>
                      <a:pt x="70" y="102"/>
                    </a:cubicBezTo>
                    <a:cubicBezTo>
                      <a:pt x="88" y="102"/>
                      <a:pt x="102" y="88"/>
                      <a:pt x="102" y="70"/>
                    </a:cubicBezTo>
                    <a:cubicBezTo>
                      <a:pt x="102" y="53"/>
                      <a:pt x="88" y="39"/>
                      <a:pt x="70" y="39"/>
                    </a:cubicBezTo>
                    <a:cubicBezTo>
                      <a:pt x="53" y="39"/>
                      <a:pt x="39" y="53"/>
                      <a:pt x="39" y="70"/>
                    </a:cubicBezTo>
                    <a:cubicBezTo>
                      <a:pt x="39" y="73"/>
                      <a:pt x="39" y="76"/>
                      <a:pt x="40" y="79"/>
                    </a:cubicBezTo>
                    <a:cubicBezTo>
                      <a:pt x="46" y="79"/>
                      <a:pt x="46" y="79"/>
                      <a:pt x="46" y="79"/>
                    </a:cubicBezTo>
                    <a:cubicBezTo>
                      <a:pt x="45" y="76"/>
                      <a:pt x="44" y="73"/>
                      <a:pt x="44" y="70"/>
                    </a:cubicBezTo>
                    <a:cubicBezTo>
                      <a:pt x="44" y="56"/>
                      <a:pt x="56" y="44"/>
                      <a:pt x="70" y="44"/>
                    </a:cubicBezTo>
                    <a:cubicBezTo>
                      <a:pt x="85" y="44"/>
                      <a:pt x="96" y="56"/>
                      <a:pt x="96" y="70"/>
                    </a:cubicBezTo>
                    <a:cubicBezTo>
                      <a:pt x="96" y="85"/>
                      <a:pt x="85" y="96"/>
                      <a:pt x="70" y="96"/>
                    </a:cubicBezTo>
                    <a:close/>
                    <a:moveTo>
                      <a:pt x="38" y="107"/>
                    </a:moveTo>
                    <a:cubicBezTo>
                      <a:pt x="44" y="101"/>
                      <a:pt x="44" y="101"/>
                      <a:pt x="44" y="101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55" y="106"/>
                      <a:pt x="55" y="106"/>
                      <a:pt x="55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7" y="99"/>
                      <a:pt x="57" y="99"/>
                      <a:pt x="57" y="99"/>
                    </a:cubicBezTo>
                    <a:cubicBezTo>
                      <a:pt x="58" y="93"/>
                      <a:pt x="58" y="93"/>
                      <a:pt x="58" y="93"/>
                    </a:cubicBezTo>
                    <a:cubicBezTo>
                      <a:pt x="59" y="81"/>
                      <a:pt x="59" y="81"/>
                      <a:pt x="59" y="81"/>
                    </a:cubicBezTo>
                    <a:cubicBezTo>
                      <a:pt x="59" y="81"/>
                      <a:pt x="59" y="81"/>
                      <a:pt x="59" y="81"/>
                    </a:cubicBezTo>
                    <a:cubicBezTo>
                      <a:pt x="59" y="80"/>
                      <a:pt x="58" y="80"/>
                      <a:pt x="57" y="80"/>
                    </a:cubicBezTo>
                    <a:cubicBezTo>
                      <a:pt x="57" y="80"/>
                      <a:pt x="57" y="80"/>
                      <a:pt x="57" y="80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1" y="81"/>
                      <a:pt x="41" y="81"/>
                      <a:pt x="41" y="81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32" y="82"/>
                      <a:pt x="32" y="83"/>
                      <a:pt x="32" y="83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7" y="94"/>
                      <a:pt x="37" y="94"/>
                      <a:pt x="37" y="94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17" y="115"/>
                      <a:pt x="17" y="115"/>
                      <a:pt x="17" y="115"/>
                    </a:cubicBezTo>
                    <a:cubicBezTo>
                      <a:pt x="17" y="115"/>
                      <a:pt x="17" y="115"/>
                      <a:pt x="17" y="115"/>
                    </a:cubicBezTo>
                    <a:cubicBezTo>
                      <a:pt x="16" y="116"/>
                      <a:pt x="16" y="117"/>
                      <a:pt x="16" y="118"/>
                    </a:cubicBezTo>
                    <a:cubicBezTo>
                      <a:pt x="16" y="119"/>
                      <a:pt x="16" y="121"/>
                      <a:pt x="17" y="121"/>
                    </a:cubicBezTo>
                    <a:cubicBezTo>
                      <a:pt x="18" y="122"/>
                      <a:pt x="19" y="123"/>
                      <a:pt x="20" y="123"/>
                    </a:cubicBezTo>
                    <a:cubicBezTo>
                      <a:pt x="21" y="123"/>
                      <a:pt x="22" y="123"/>
                      <a:pt x="23" y="122"/>
                    </a:cubicBezTo>
                    <a:cubicBezTo>
                      <a:pt x="23" y="122"/>
                      <a:pt x="24" y="122"/>
                      <a:pt x="24" y="121"/>
                    </a:cubicBezTo>
                    <a:cubicBezTo>
                      <a:pt x="32" y="114"/>
                      <a:pt x="32" y="114"/>
                      <a:pt x="32" y="114"/>
                    </a:cubicBezTo>
                    <a:lnTo>
                      <a:pt x="38" y="1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>
            <p:custDataLst>
              <p:tags r:id="rId19"/>
            </p:custDataLst>
          </p:nvPr>
        </p:nvGrpSpPr>
        <p:grpSpPr>
          <a:xfrm>
            <a:off x="7130415" y="3949065"/>
            <a:ext cx="3006090" cy="2218055"/>
            <a:chOff x="13074" y="1946"/>
            <a:chExt cx="4734" cy="3493"/>
          </a:xfrm>
        </p:grpSpPr>
        <p:sp>
          <p:nvSpPr>
            <p:cNvPr id="17" name="矩形: 圆角 16"/>
            <p:cNvSpPr/>
            <p:nvPr>
              <p:custDataLst>
                <p:tags r:id="rId20"/>
              </p:custDataLst>
            </p:nvPr>
          </p:nvSpPr>
          <p:spPr>
            <a:xfrm>
              <a:off x="14799" y="1946"/>
              <a:ext cx="1284" cy="1284"/>
            </a:xfrm>
            <a:prstGeom prst="roundRect">
              <a:avLst>
                <a:gd name="adj" fmla="val 0"/>
              </a:avLst>
            </a:prstGeom>
            <a:solidFill>
              <a:srgbClr val="123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3074" y="2245"/>
              <a:ext cx="4734" cy="3195"/>
              <a:chOff x="13074" y="2245"/>
              <a:chExt cx="4734" cy="3195"/>
            </a:xfrm>
          </p:grpSpPr>
          <p:sp>
            <p:nvSpPr>
              <p:cNvPr id="14" name="矩形: 圆角 13"/>
              <p:cNvSpPr/>
              <p:nvPr>
                <p:custDataLst>
                  <p:tags r:id="rId21"/>
                </p:custDataLst>
              </p:nvPr>
            </p:nvSpPr>
            <p:spPr>
              <a:xfrm>
                <a:off x="13074" y="2718"/>
                <a:ext cx="4734" cy="2722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rgbClr val="123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13693" y="3550"/>
                <a:ext cx="349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123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命令行工具</a:t>
                </a:r>
                <a:endParaRPr lang="zh-CN" altLang="en-US" sz="2000" b="1" dirty="0">
                  <a:solidFill>
                    <a:srgbClr val="123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15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13583" y="4189"/>
                <a:ext cx="3717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强大功能的核心部分</a:t>
                </a:r>
                <a:endParaRPr lang="zh-CN" altLang="en-US" dirty="0"/>
              </a:p>
            </p:txBody>
          </p:sp>
          <p:sp>
            <p:nvSpPr>
              <p:cNvPr id="33" name="出自【趣你的PPT】(微信:qunideppt)：最优质的PPT资源库"/>
              <p:cNvSpPr>
                <a:spLocks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5182" y="2245"/>
                <a:ext cx="520" cy="748"/>
              </a:xfrm>
              <a:custGeom>
                <a:avLst/>
                <a:gdLst>
                  <a:gd name="T0" fmla="*/ 67 w 97"/>
                  <a:gd name="T1" fmla="*/ 116 h 140"/>
                  <a:gd name="T2" fmla="*/ 65 w 97"/>
                  <a:gd name="T3" fmla="*/ 112 h 140"/>
                  <a:gd name="T4" fmla="*/ 30 w 97"/>
                  <a:gd name="T5" fmla="*/ 114 h 140"/>
                  <a:gd name="T6" fmla="*/ 32 w 97"/>
                  <a:gd name="T7" fmla="*/ 118 h 140"/>
                  <a:gd name="T8" fmla="*/ 65 w 97"/>
                  <a:gd name="T9" fmla="*/ 125 h 140"/>
                  <a:gd name="T10" fmla="*/ 67 w 97"/>
                  <a:gd name="T11" fmla="*/ 122 h 140"/>
                  <a:gd name="T12" fmla="*/ 32 w 97"/>
                  <a:gd name="T13" fmla="*/ 120 h 140"/>
                  <a:gd name="T14" fmla="*/ 30 w 97"/>
                  <a:gd name="T15" fmla="*/ 124 h 140"/>
                  <a:gd name="T16" fmla="*/ 65 w 97"/>
                  <a:gd name="T17" fmla="*/ 125 h 140"/>
                  <a:gd name="T18" fmla="*/ 67 w 97"/>
                  <a:gd name="T19" fmla="*/ 132 h 140"/>
                  <a:gd name="T20" fmla="*/ 65 w 97"/>
                  <a:gd name="T21" fmla="*/ 128 h 140"/>
                  <a:gd name="T22" fmla="*/ 30 w 97"/>
                  <a:gd name="T23" fmla="*/ 129 h 140"/>
                  <a:gd name="T24" fmla="*/ 32 w 97"/>
                  <a:gd name="T25" fmla="*/ 133 h 140"/>
                  <a:gd name="T26" fmla="*/ 38 w 97"/>
                  <a:gd name="T27" fmla="*/ 135 h 140"/>
                  <a:gd name="T28" fmla="*/ 59 w 97"/>
                  <a:gd name="T29" fmla="*/ 135 h 140"/>
                  <a:gd name="T30" fmla="*/ 55 w 97"/>
                  <a:gd name="T31" fmla="*/ 60 h 140"/>
                  <a:gd name="T32" fmla="*/ 54 w 97"/>
                  <a:gd name="T33" fmla="*/ 68 h 140"/>
                  <a:gd name="T34" fmla="*/ 42 w 97"/>
                  <a:gd name="T35" fmla="*/ 68 h 140"/>
                  <a:gd name="T36" fmla="*/ 44 w 97"/>
                  <a:gd name="T37" fmla="*/ 60 h 140"/>
                  <a:gd name="T38" fmla="*/ 36 w 97"/>
                  <a:gd name="T39" fmla="*/ 106 h 140"/>
                  <a:gd name="T40" fmla="*/ 61 w 97"/>
                  <a:gd name="T41" fmla="*/ 68 h 140"/>
                  <a:gd name="T42" fmla="*/ 97 w 97"/>
                  <a:gd name="T43" fmla="*/ 49 h 140"/>
                  <a:gd name="T44" fmla="*/ 0 w 97"/>
                  <a:gd name="T45" fmla="*/ 49 h 140"/>
                  <a:gd name="T46" fmla="*/ 0 w 97"/>
                  <a:gd name="T47" fmla="*/ 53 h 140"/>
                  <a:gd name="T48" fmla="*/ 27 w 97"/>
                  <a:gd name="T49" fmla="*/ 106 h 140"/>
                  <a:gd name="T50" fmla="*/ 32 w 97"/>
                  <a:gd name="T51" fmla="*/ 106 h 140"/>
                  <a:gd name="T52" fmla="*/ 44 w 97"/>
                  <a:gd name="T53" fmla="*/ 56 h 140"/>
                  <a:gd name="T54" fmla="*/ 55 w 97"/>
                  <a:gd name="T55" fmla="*/ 56 h 140"/>
                  <a:gd name="T56" fmla="*/ 65 w 97"/>
                  <a:gd name="T57" fmla="*/ 106 h 140"/>
                  <a:gd name="T58" fmla="*/ 69 w 97"/>
                  <a:gd name="T59" fmla="*/ 106 h 140"/>
                  <a:gd name="T60" fmla="*/ 97 w 97"/>
                  <a:gd name="T61" fmla="*/ 53 h 140"/>
                  <a:gd name="T62" fmla="*/ 97 w 97"/>
                  <a:gd name="T63" fmla="*/ 49 h 140"/>
                  <a:gd name="T64" fmla="*/ 49 w 97"/>
                  <a:gd name="T65" fmla="*/ 63 h 140"/>
                  <a:gd name="T66" fmla="*/ 48 w 97"/>
                  <a:gd name="T67" fmla="*/ 75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7" h="140">
                    <a:moveTo>
                      <a:pt x="65" y="118"/>
                    </a:moveTo>
                    <a:cubicBezTo>
                      <a:pt x="66" y="118"/>
                      <a:pt x="67" y="117"/>
                      <a:pt x="67" y="116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7" y="113"/>
                      <a:pt x="66" y="112"/>
                      <a:pt x="65" y="112"/>
                    </a:cubicBezTo>
                    <a:cubicBezTo>
                      <a:pt x="32" y="112"/>
                      <a:pt x="32" y="112"/>
                      <a:pt x="32" y="112"/>
                    </a:cubicBezTo>
                    <a:cubicBezTo>
                      <a:pt x="31" y="112"/>
                      <a:pt x="30" y="113"/>
                      <a:pt x="30" y="114"/>
                    </a:cubicBezTo>
                    <a:cubicBezTo>
                      <a:pt x="30" y="116"/>
                      <a:pt x="30" y="116"/>
                      <a:pt x="30" y="116"/>
                    </a:cubicBezTo>
                    <a:cubicBezTo>
                      <a:pt x="30" y="117"/>
                      <a:pt x="31" y="118"/>
                      <a:pt x="32" y="118"/>
                    </a:cubicBezTo>
                    <a:lnTo>
                      <a:pt x="65" y="118"/>
                    </a:lnTo>
                    <a:close/>
                    <a:moveTo>
                      <a:pt x="65" y="125"/>
                    </a:moveTo>
                    <a:cubicBezTo>
                      <a:pt x="66" y="125"/>
                      <a:pt x="67" y="125"/>
                      <a:pt x="67" y="124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7" y="121"/>
                      <a:pt x="66" y="120"/>
                      <a:pt x="65" y="120"/>
                    </a:cubicBezTo>
                    <a:cubicBezTo>
                      <a:pt x="32" y="120"/>
                      <a:pt x="32" y="120"/>
                      <a:pt x="32" y="120"/>
                    </a:cubicBezTo>
                    <a:cubicBezTo>
                      <a:pt x="31" y="120"/>
                      <a:pt x="30" y="121"/>
                      <a:pt x="30" y="122"/>
                    </a:cubicBezTo>
                    <a:cubicBezTo>
                      <a:pt x="30" y="124"/>
                      <a:pt x="30" y="124"/>
                      <a:pt x="30" y="124"/>
                    </a:cubicBezTo>
                    <a:cubicBezTo>
                      <a:pt x="30" y="125"/>
                      <a:pt x="31" y="125"/>
                      <a:pt x="32" y="125"/>
                    </a:cubicBezTo>
                    <a:lnTo>
                      <a:pt x="65" y="125"/>
                    </a:lnTo>
                    <a:close/>
                    <a:moveTo>
                      <a:pt x="65" y="133"/>
                    </a:moveTo>
                    <a:cubicBezTo>
                      <a:pt x="66" y="133"/>
                      <a:pt x="67" y="132"/>
                      <a:pt x="67" y="132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129"/>
                      <a:pt x="66" y="128"/>
                      <a:pt x="65" y="128"/>
                    </a:cubicBezTo>
                    <a:cubicBezTo>
                      <a:pt x="32" y="128"/>
                      <a:pt x="32" y="128"/>
                      <a:pt x="32" y="128"/>
                    </a:cubicBezTo>
                    <a:cubicBezTo>
                      <a:pt x="31" y="128"/>
                      <a:pt x="30" y="129"/>
                      <a:pt x="30" y="129"/>
                    </a:cubicBezTo>
                    <a:cubicBezTo>
                      <a:pt x="30" y="132"/>
                      <a:pt x="30" y="132"/>
                      <a:pt x="30" y="132"/>
                    </a:cubicBezTo>
                    <a:cubicBezTo>
                      <a:pt x="30" y="132"/>
                      <a:pt x="31" y="133"/>
                      <a:pt x="32" y="133"/>
                    </a:cubicBezTo>
                    <a:lnTo>
                      <a:pt x="65" y="133"/>
                    </a:lnTo>
                    <a:close/>
                    <a:moveTo>
                      <a:pt x="38" y="135"/>
                    </a:moveTo>
                    <a:cubicBezTo>
                      <a:pt x="40" y="138"/>
                      <a:pt x="44" y="140"/>
                      <a:pt x="48" y="140"/>
                    </a:cubicBezTo>
                    <a:cubicBezTo>
                      <a:pt x="53" y="140"/>
                      <a:pt x="57" y="138"/>
                      <a:pt x="59" y="135"/>
                    </a:cubicBezTo>
                    <a:lnTo>
                      <a:pt x="38" y="135"/>
                    </a:lnTo>
                    <a:close/>
                    <a:moveTo>
                      <a:pt x="55" y="60"/>
                    </a:moveTo>
                    <a:cubicBezTo>
                      <a:pt x="54" y="60"/>
                      <a:pt x="53" y="60"/>
                      <a:pt x="52" y="61"/>
                    </a:cubicBezTo>
                    <a:cubicBezTo>
                      <a:pt x="53" y="63"/>
                      <a:pt x="54" y="65"/>
                      <a:pt x="54" y="68"/>
                    </a:cubicBezTo>
                    <a:cubicBezTo>
                      <a:pt x="54" y="76"/>
                      <a:pt x="51" y="79"/>
                      <a:pt x="48" y="79"/>
                    </a:cubicBezTo>
                    <a:cubicBezTo>
                      <a:pt x="45" y="79"/>
                      <a:pt x="42" y="76"/>
                      <a:pt x="42" y="68"/>
                    </a:cubicBezTo>
                    <a:cubicBezTo>
                      <a:pt x="42" y="65"/>
                      <a:pt x="43" y="62"/>
                      <a:pt x="45" y="60"/>
                    </a:cubicBezTo>
                    <a:cubicBezTo>
                      <a:pt x="45" y="60"/>
                      <a:pt x="44" y="60"/>
                      <a:pt x="44" y="60"/>
                    </a:cubicBezTo>
                    <a:cubicBezTo>
                      <a:pt x="40" y="60"/>
                      <a:pt x="36" y="63"/>
                      <a:pt x="36" y="68"/>
                    </a:cubicBezTo>
                    <a:cubicBezTo>
                      <a:pt x="36" y="106"/>
                      <a:pt x="36" y="106"/>
                      <a:pt x="36" y="106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1" y="61"/>
                      <a:pt x="56" y="60"/>
                      <a:pt x="55" y="60"/>
                    </a:cubicBezTo>
                    <a:close/>
                    <a:moveTo>
                      <a:pt x="97" y="49"/>
                    </a:moveTo>
                    <a:cubicBezTo>
                      <a:pt x="97" y="22"/>
                      <a:pt x="75" y="0"/>
                      <a:pt x="48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49"/>
                      <a:pt x="0" y="50"/>
                      <a:pt x="0" y="51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0" y="72"/>
                      <a:pt x="20" y="91"/>
                      <a:pt x="20" y="91"/>
                    </a:cubicBezTo>
                    <a:cubicBezTo>
                      <a:pt x="24" y="94"/>
                      <a:pt x="27" y="101"/>
                      <a:pt x="27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32" y="106"/>
                      <a:pt x="32" y="106"/>
                      <a:pt x="32" y="106"/>
                    </a:cubicBezTo>
                    <a:cubicBezTo>
                      <a:pt x="32" y="68"/>
                      <a:pt x="32" y="68"/>
                      <a:pt x="32" y="68"/>
                    </a:cubicBezTo>
                    <a:cubicBezTo>
                      <a:pt x="32" y="61"/>
                      <a:pt x="38" y="56"/>
                      <a:pt x="44" y="56"/>
                    </a:cubicBezTo>
                    <a:cubicBezTo>
                      <a:pt x="46" y="56"/>
                      <a:pt x="47" y="57"/>
                      <a:pt x="49" y="58"/>
                    </a:cubicBezTo>
                    <a:cubicBezTo>
                      <a:pt x="51" y="57"/>
                      <a:pt x="53" y="56"/>
                      <a:pt x="55" y="56"/>
                    </a:cubicBezTo>
                    <a:cubicBezTo>
                      <a:pt x="60" y="56"/>
                      <a:pt x="65" y="60"/>
                      <a:pt x="65" y="68"/>
                    </a:cubicBezTo>
                    <a:cubicBezTo>
                      <a:pt x="65" y="106"/>
                      <a:pt x="65" y="106"/>
                      <a:pt x="65" y="106"/>
                    </a:cubicBezTo>
                    <a:cubicBezTo>
                      <a:pt x="69" y="106"/>
                      <a:pt x="69" y="106"/>
                      <a:pt x="69" y="106"/>
                    </a:cubicBezTo>
                    <a:cubicBezTo>
                      <a:pt x="69" y="106"/>
                      <a:pt x="69" y="106"/>
                      <a:pt x="69" y="106"/>
                    </a:cubicBezTo>
                    <a:cubicBezTo>
                      <a:pt x="69" y="101"/>
                      <a:pt x="73" y="94"/>
                      <a:pt x="76" y="91"/>
                    </a:cubicBezTo>
                    <a:cubicBezTo>
                      <a:pt x="76" y="91"/>
                      <a:pt x="97" y="72"/>
                      <a:pt x="97" y="53"/>
                    </a:cubicBezTo>
                    <a:cubicBezTo>
                      <a:pt x="97" y="52"/>
                      <a:pt x="97" y="52"/>
                      <a:pt x="97" y="51"/>
                    </a:cubicBezTo>
                    <a:cubicBezTo>
                      <a:pt x="97" y="50"/>
                      <a:pt x="97" y="49"/>
                      <a:pt x="97" y="49"/>
                    </a:cubicBezTo>
                    <a:close/>
                    <a:moveTo>
                      <a:pt x="50" y="68"/>
                    </a:moveTo>
                    <a:cubicBezTo>
                      <a:pt x="50" y="66"/>
                      <a:pt x="50" y="64"/>
                      <a:pt x="49" y="63"/>
                    </a:cubicBezTo>
                    <a:cubicBezTo>
                      <a:pt x="47" y="64"/>
                      <a:pt x="46" y="66"/>
                      <a:pt x="46" y="68"/>
                    </a:cubicBezTo>
                    <a:cubicBezTo>
                      <a:pt x="46" y="73"/>
                      <a:pt x="48" y="75"/>
                      <a:pt x="48" y="75"/>
                    </a:cubicBezTo>
                    <a:cubicBezTo>
                      <a:pt x="49" y="75"/>
                      <a:pt x="50" y="74"/>
                      <a:pt x="50" y="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>
            <p:custDataLst>
              <p:tags r:id="rId1"/>
            </p:custDataLst>
          </p:nvPr>
        </p:nvSpPr>
        <p:spPr>
          <a:xfrm>
            <a:off x="5443220" y="1516380"/>
            <a:ext cx="5988685" cy="3864610"/>
          </a:xfrm>
          <a:custGeom>
            <a:avLst/>
            <a:gdLst>
              <a:gd name="connsiteX0" fmla="*/ 10391 w 4468091"/>
              <a:gd name="connsiteY0" fmla="*/ 0 h 3449782"/>
              <a:gd name="connsiteX1" fmla="*/ 4468091 w 4468091"/>
              <a:gd name="connsiteY1" fmla="*/ 0 h 3449782"/>
              <a:gd name="connsiteX2" fmla="*/ 4468091 w 4468091"/>
              <a:gd name="connsiteY2" fmla="*/ 3449782 h 3449782"/>
              <a:gd name="connsiteX3" fmla="*/ 0 w 4468091"/>
              <a:gd name="connsiteY3" fmla="*/ 3449782 h 344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8091" h="3449782">
                <a:moveTo>
                  <a:pt x="10391" y="0"/>
                </a:moveTo>
                <a:lnTo>
                  <a:pt x="4468091" y="0"/>
                </a:lnTo>
                <a:lnTo>
                  <a:pt x="4468091" y="3449782"/>
                </a:lnTo>
                <a:lnTo>
                  <a:pt x="0" y="3449782"/>
                </a:lnTo>
              </a:path>
            </a:pathLst>
          </a:custGeom>
          <a:noFill/>
          <a:ln>
            <a:solidFill>
              <a:srgbClr val="12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" y="0"/>
            <a:ext cx="636607" cy="856527"/>
          </a:xfrm>
          <a:prstGeom prst="rect">
            <a:avLst/>
          </a:prstGeom>
          <a:solidFill>
            <a:srgbClr val="123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7640" y="177237"/>
            <a:ext cx="501566" cy="50205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6845" y="217624"/>
            <a:ext cx="32797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Cmake</a:t>
            </a:r>
            <a:endParaRPr lang="en-US" altLang="zh-CN" sz="24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07"/>
          <a:stretch>
            <a:fillRect/>
          </a:stretch>
        </p:blipFill>
        <p:spPr>
          <a:xfrm>
            <a:off x="1265499" y="1259926"/>
            <a:ext cx="4830501" cy="5436061"/>
          </a:xfrm>
          <a:prstGeom prst="rect">
            <a:avLst/>
          </a:prstGeom>
        </p:spPr>
      </p:pic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5732359" y="1735810"/>
            <a:ext cx="763931" cy="763931"/>
          </a:xfrm>
          <a:prstGeom prst="ellipse">
            <a:avLst/>
          </a:prstGeom>
          <a:solidFill>
            <a:srgbClr val="123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6767195" y="1856105"/>
            <a:ext cx="4159250" cy="25749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你只需要告诉它你的代码文件在哪、要生成什么样的程序，它就能自动生成不同操作系统和编译器能识别的“编译命令”（配置文件），运行make，编译项目，生成可执行文件。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636607" cy="856527"/>
          </a:xfrm>
          <a:prstGeom prst="rect">
            <a:avLst/>
          </a:prstGeom>
          <a:solidFill>
            <a:srgbClr val="123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7640" y="177237"/>
            <a:ext cx="501566" cy="50205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6945" y="217805"/>
            <a:ext cx="3659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cmake</a:t>
            </a:r>
            <a:r>
              <a:rPr lang="zh-CN" altLang="en-US" sz="2400" b="1" dirty="0">
                <a:solidFill>
                  <a:srgbClr val="123F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构建项目及编译：创建 CMakeLists.txt</a:t>
            </a:r>
            <a:endParaRPr lang="zh-CN" altLang="en-US" sz="2400" b="1" dirty="0">
              <a:solidFill>
                <a:srgbClr val="123F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33040" y="1577340"/>
            <a:ext cx="72586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假设有一个简单的项目，里面有两个 C++ 源文件：main.cpp 和 math.cpp，它们做了一些简单的加法运算。目标是编译它们，生成一个可执行的程序。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5560" y="2499360"/>
            <a:ext cx="6887845" cy="264414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5067300"/>
            <a:ext cx="6987540" cy="1790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62.1314960629922,&quot;left&quot;:480,&quot;top&quot;:176.40779527559056,&quot;width&quot;:242.391968503937}"/>
</p:tagLst>
</file>

<file path=ppt/tags/tag10.xml><?xml version="1.0" encoding="utf-8"?>
<p:tagLst xmlns:p="http://schemas.openxmlformats.org/presentationml/2006/main">
  <p:tag name="KSO_WM_DIAGRAM_VIRTUALLY_FRAME" val="{&quot;height&quot;:312.15976377952757,&quot;left&quot;:70.47125984251969,&quot;top&quot;:189.44173228346455,&quot;width&quot;:819.0574803149605}"/>
</p:tagLst>
</file>

<file path=ppt/tags/tag11.xml><?xml version="1.0" encoding="utf-8"?>
<p:tagLst xmlns:p="http://schemas.openxmlformats.org/presentationml/2006/main">
  <p:tag name="KSO_WM_DIAGRAM_VIRTUALLY_FRAME" val="{&quot;height&quot;:312.15976377952757,&quot;left&quot;:70.47125984251969,&quot;top&quot;:189.44173228346455,&quot;width&quot;:819.0574803149605}"/>
</p:tagLst>
</file>

<file path=ppt/tags/tag12.xml><?xml version="1.0" encoding="utf-8"?>
<p:tagLst xmlns:p="http://schemas.openxmlformats.org/presentationml/2006/main">
  <p:tag name="KSO_WM_DIAGRAM_VIRTUALLY_FRAME" val="{&quot;height&quot;:312.15976377952757,&quot;left&quot;:70.47125984251969,&quot;top&quot;:189.44173228346455,&quot;width&quot;:819.0574803149605}"/>
</p:tagLst>
</file>

<file path=ppt/tags/tag13.xml><?xml version="1.0" encoding="utf-8"?>
<p:tagLst xmlns:p="http://schemas.openxmlformats.org/presentationml/2006/main">
  <p:tag name="KSO_WM_DIAGRAM_VIRTUALLY_FRAME" val="{&quot;height&quot;:312.15976377952757,&quot;left&quot;:70.47125984251969,&quot;top&quot;:189.44173228346455,&quot;width&quot;:819.0574803149605}"/>
</p:tagLst>
</file>

<file path=ppt/tags/tag14.xml><?xml version="1.0" encoding="utf-8"?>
<p:tagLst xmlns:p="http://schemas.openxmlformats.org/presentationml/2006/main">
  <p:tag name="KSO_WM_DIAGRAM_VIRTUALLY_FRAME" val="{&quot;height&quot;:312.15976377952757,&quot;left&quot;:70.47125984251969,&quot;top&quot;:189.44173228346455,&quot;width&quot;:819.0574803149605}"/>
</p:tagLst>
</file>

<file path=ppt/tags/tag15.xml><?xml version="1.0" encoding="utf-8"?>
<p:tagLst xmlns:p="http://schemas.openxmlformats.org/presentationml/2006/main">
  <p:tag name="KSO_WM_DIAGRAM_VIRTUALLY_FRAME" val="{&quot;height&quot;:375.9,&quot;left&quot;:156.05,&quot;top&quot;:110.85,&quot;width&quot;:642.1}"/>
</p:tagLst>
</file>

<file path=ppt/tags/tag16.xml><?xml version="1.0" encoding="utf-8"?>
<p:tagLst xmlns:p="http://schemas.openxmlformats.org/presentationml/2006/main">
  <p:tag name="KSO_WM_DIAGRAM_VIRTUALLY_FRAME" val="{&quot;height&quot;:375.9,&quot;left&quot;:156.05,&quot;top&quot;:110.85,&quot;width&quot;:642.1}"/>
</p:tagLst>
</file>

<file path=ppt/tags/tag17.xml><?xml version="1.0" encoding="utf-8"?>
<p:tagLst xmlns:p="http://schemas.openxmlformats.org/presentationml/2006/main">
  <p:tag name="KSO_WM_DIAGRAM_VIRTUALLY_FRAME" val="{&quot;height&quot;:375.9,&quot;left&quot;:156.05,&quot;top&quot;:110.85,&quot;width&quot;:642.1}"/>
</p:tagLst>
</file>

<file path=ppt/tags/tag18.xml><?xml version="1.0" encoding="utf-8"?>
<p:tagLst xmlns:p="http://schemas.openxmlformats.org/presentationml/2006/main">
  <p:tag name="KSO_WM_DIAGRAM_VIRTUALLY_FRAME" val="{&quot;height&quot;:375.9,&quot;left&quot;:156.05,&quot;top&quot;:110.85,&quot;width&quot;:642.1}"/>
</p:tagLst>
</file>

<file path=ppt/tags/tag19.xml><?xml version="1.0" encoding="utf-8"?>
<p:tagLst xmlns:p="http://schemas.openxmlformats.org/presentationml/2006/main">
  <p:tag name="KSO_WM_DIAGRAM_VIRTUALLY_FRAME" val="{&quot;height&quot;:375.9,&quot;left&quot;:156.05,&quot;top&quot;:110.85,&quot;width&quot;:642.1}"/>
</p:tagLst>
</file>

<file path=ppt/tags/tag2.xml><?xml version="1.0" encoding="utf-8"?>
<p:tagLst xmlns:p="http://schemas.openxmlformats.org/presentationml/2006/main">
  <p:tag name="KSO_WM_DIAGRAM_VIRTUALLY_FRAME" val="{&quot;height&quot;:262.1314960629922,&quot;left&quot;:480,&quot;top&quot;:176.40779527559056,&quot;width&quot;:242.391968503937}"/>
</p:tagLst>
</file>

<file path=ppt/tags/tag20.xml><?xml version="1.0" encoding="utf-8"?>
<p:tagLst xmlns:p="http://schemas.openxmlformats.org/presentationml/2006/main">
  <p:tag name="KSO_WM_DIAGRAM_VIRTUALLY_FRAME" val="{&quot;height&quot;:375.9,&quot;left&quot;:156.05,&quot;top&quot;:110.85,&quot;width&quot;:642.1}"/>
</p:tagLst>
</file>

<file path=ppt/tags/tag21.xml><?xml version="1.0" encoding="utf-8"?>
<p:tagLst xmlns:p="http://schemas.openxmlformats.org/presentationml/2006/main">
  <p:tag name="KSO_WM_DIAGRAM_VIRTUALLY_FRAME" val="{&quot;height&quot;:375.9,&quot;left&quot;:156.05,&quot;top&quot;:110.85,&quot;width&quot;:642.1}"/>
</p:tagLst>
</file>

<file path=ppt/tags/tag22.xml><?xml version="1.0" encoding="utf-8"?>
<p:tagLst xmlns:p="http://schemas.openxmlformats.org/presentationml/2006/main">
  <p:tag name="KSO_WM_DIAGRAM_VIRTUALLY_FRAME" val="{&quot;height&quot;:375.9,&quot;left&quot;:156.05,&quot;top&quot;:110.85,&quot;width&quot;:642.1}"/>
</p:tagLst>
</file>

<file path=ppt/tags/tag23.xml><?xml version="1.0" encoding="utf-8"?>
<p:tagLst xmlns:p="http://schemas.openxmlformats.org/presentationml/2006/main">
  <p:tag name="KSO_WM_DIAGRAM_VIRTUALLY_FRAME" val="{&quot;height&quot;:375.9,&quot;left&quot;:156.05,&quot;top&quot;:110.85,&quot;width&quot;:642.1}"/>
</p:tagLst>
</file>

<file path=ppt/tags/tag24.xml><?xml version="1.0" encoding="utf-8"?>
<p:tagLst xmlns:p="http://schemas.openxmlformats.org/presentationml/2006/main">
  <p:tag name="KSO_WM_DIAGRAM_VIRTUALLY_FRAME" val="{&quot;height&quot;:375.9,&quot;left&quot;:156.05,&quot;top&quot;:110.85,&quot;width&quot;:642.1}"/>
</p:tagLst>
</file>

<file path=ppt/tags/tag25.xml><?xml version="1.0" encoding="utf-8"?>
<p:tagLst xmlns:p="http://schemas.openxmlformats.org/presentationml/2006/main">
  <p:tag name="KSO_WM_DIAGRAM_VIRTUALLY_FRAME" val="{&quot;height&quot;:375.9,&quot;left&quot;:156.05,&quot;top&quot;:110.85,&quot;width&quot;:642.1}"/>
</p:tagLst>
</file>

<file path=ppt/tags/tag26.xml><?xml version="1.0" encoding="utf-8"?>
<p:tagLst xmlns:p="http://schemas.openxmlformats.org/presentationml/2006/main">
  <p:tag name="KSO_WM_DIAGRAM_VIRTUALLY_FRAME" val="{&quot;height&quot;:375.9,&quot;left&quot;:156.05,&quot;top&quot;:110.85,&quot;width&quot;:642.1}"/>
</p:tagLst>
</file>

<file path=ppt/tags/tag27.xml><?xml version="1.0" encoding="utf-8"?>
<p:tagLst xmlns:p="http://schemas.openxmlformats.org/presentationml/2006/main">
  <p:tag name="KSO_WM_DIAGRAM_VIRTUALLY_FRAME" val="{&quot;height&quot;:375.9,&quot;left&quot;:156.05,&quot;top&quot;:110.85,&quot;width&quot;:642.1}"/>
</p:tagLst>
</file>

<file path=ppt/tags/tag28.xml><?xml version="1.0" encoding="utf-8"?>
<p:tagLst xmlns:p="http://schemas.openxmlformats.org/presentationml/2006/main">
  <p:tag name="KSO_WM_DIAGRAM_VIRTUALLY_FRAME" val="{&quot;height&quot;:375.9,&quot;left&quot;:156.05,&quot;top&quot;:110.85,&quot;width&quot;:642.1}"/>
</p:tagLst>
</file>

<file path=ppt/tags/tag29.xml><?xml version="1.0" encoding="utf-8"?>
<p:tagLst xmlns:p="http://schemas.openxmlformats.org/presentationml/2006/main">
  <p:tag name="KSO_WM_DIAGRAM_VIRTUALLY_FRAME" val="{&quot;height&quot;:375.9,&quot;left&quot;:156.05,&quot;top&quot;:110.85,&quot;width&quot;:642.1}"/>
</p:tagLst>
</file>

<file path=ppt/tags/tag3.xml><?xml version="1.0" encoding="utf-8"?>
<p:tagLst xmlns:p="http://schemas.openxmlformats.org/presentationml/2006/main">
  <p:tag name="KSO_WM_DIAGRAM_VIRTUALLY_FRAME" val="{&quot;height&quot;:262.1314960629922,&quot;left&quot;:480,&quot;top&quot;:176.40779527559056,&quot;width&quot;:242.391968503937}"/>
</p:tagLst>
</file>

<file path=ppt/tags/tag30.xml><?xml version="1.0" encoding="utf-8"?>
<p:tagLst xmlns:p="http://schemas.openxmlformats.org/presentationml/2006/main">
  <p:tag name="KSO_WM_DIAGRAM_VIRTUALLY_FRAME" val="{&quot;height&quot;:375.9,&quot;left&quot;:156.05,&quot;top&quot;:110.85,&quot;width&quot;:642.1}"/>
</p:tagLst>
</file>

<file path=ppt/tags/tag31.xml><?xml version="1.0" encoding="utf-8"?>
<p:tagLst xmlns:p="http://schemas.openxmlformats.org/presentationml/2006/main">
  <p:tag name="KSO_WM_DIAGRAM_VIRTUALLY_FRAME" val="{&quot;height&quot;:375.9,&quot;left&quot;:156.05,&quot;top&quot;:110.85,&quot;width&quot;:642.1}"/>
</p:tagLst>
</file>

<file path=ppt/tags/tag32.xml><?xml version="1.0" encoding="utf-8"?>
<p:tagLst xmlns:p="http://schemas.openxmlformats.org/presentationml/2006/main">
  <p:tag name="KSO_WM_DIAGRAM_VIRTUALLY_FRAME" val="{&quot;height&quot;:375.9,&quot;left&quot;:156.05,&quot;top&quot;:110.85,&quot;width&quot;:642.1}"/>
</p:tagLst>
</file>

<file path=ppt/tags/tag33.xml><?xml version="1.0" encoding="utf-8"?>
<p:tagLst xmlns:p="http://schemas.openxmlformats.org/presentationml/2006/main">
  <p:tag name="KSO_WM_DIAGRAM_VIRTUALLY_FRAME" val="{&quot;height&quot;:375.9,&quot;left&quot;:156.05,&quot;top&quot;:110.85,&quot;width&quot;:642.1}"/>
</p:tagLst>
</file>

<file path=ppt/tags/tag34.xml><?xml version="1.0" encoding="utf-8"?>
<p:tagLst xmlns:p="http://schemas.openxmlformats.org/presentationml/2006/main">
  <p:tag name="KSO_WM_DIAGRAM_VIRTUALLY_FRAME" val="{&quot;height&quot;:375.9,&quot;left&quot;:156.05,&quot;top&quot;:110.85,&quot;width&quot;:642.1}"/>
</p:tagLst>
</file>

<file path=ppt/tags/tag35.xml><?xml version="1.0" encoding="utf-8"?>
<p:tagLst xmlns:p="http://schemas.openxmlformats.org/presentationml/2006/main">
  <p:tag name="KSO_WM_DIAGRAM_VIRTUALLY_FRAME" val="{&quot;height&quot;:375.9,&quot;left&quot;:156.05,&quot;top&quot;:110.85,&quot;width&quot;:642.1}"/>
</p:tagLst>
</file>

<file path=ppt/tags/tag36.xml><?xml version="1.0" encoding="utf-8"?>
<p:tagLst xmlns:p="http://schemas.openxmlformats.org/presentationml/2006/main">
  <p:tag name="KSO_WM_DIAGRAM_VIRTUALLY_FRAME" val="{&quot;height&quot;:375.9,&quot;left&quot;:156.05,&quot;top&quot;:110.85,&quot;width&quot;:642.1}"/>
</p:tagLst>
</file>

<file path=ppt/tags/tag37.xml><?xml version="1.0" encoding="utf-8"?>
<p:tagLst xmlns:p="http://schemas.openxmlformats.org/presentationml/2006/main">
  <p:tag name="KSO_WM_DIAGRAM_VIRTUALLY_FRAME" val="{&quot;height&quot;:375.9,&quot;left&quot;:156.05,&quot;top&quot;:110.85,&quot;width&quot;:642.1}"/>
</p:tagLst>
</file>

<file path=ppt/tags/tag38.xml><?xml version="1.0" encoding="utf-8"?>
<p:tagLst xmlns:p="http://schemas.openxmlformats.org/presentationml/2006/main">
  <p:tag name="KSO_WM_DIAGRAM_VIRTUALLY_FRAME" val="{&quot;height&quot;:375.9,&quot;left&quot;:156.05,&quot;top&quot;:110.85,&quot;width&quot;:642.1}"/>
</p:tagLst>
</file>

<file path=ppt/tags/tag39.xml><?xml version="1.0" encoding="utf-8"?>
<p:tagLst xmlns:p="http://schemas.openxmlformats.org/presentationml/2006/main">
  <p:tag name="KSO_WM_DIAGRAM_VIRTUALLY_FRAME" val="{&quot;height&quot;:377.1073228346457,&quot;left&quot;:428.6,&quot;top&quot;:119.39244094488188,&quot;width&quot;:471.5516535433071}"/>
</p:tagLst>
</file>

<file path=ppt/tags/tag4.xml><?xml version="1.0" encoding="utf-8"?>
<p:tagLst xmlns:p="http://schemas.openxmlformats.org/presentationml/2006/main">
  <p:tag name="KSO_WM_DIAGRAM_VIRTUALLY_FRAME" val="{&quot;height&quot;:262.1314960629922,&quot;left&quot;:480,&quot;top&quot;:176.40779527559056,&quot;width&quot;:242.391968503937}"/>
</p:tagLst>
</file>

<file path=ppt/tags/tag40.xml><?xml version="1.0" encoding="utf-8"?>
<p:tagLst xmlns:p="http://schemas.openxmlformats.org/presentationml/2006/main">
  <p:tag name="KSO_WM_DIAGRAM_VIRTUALLY_FRAME" val="{&quot;height&quot;:377.1073228346457,&quot;left&quot;:428.6,&quot;top&quot;:119.39244094488188,&quot;width&quot;:471.5516535433071}"/>
</p:tagLst>
</file>

<file path=ppt/tags/tag41.xml><?xml version="1.0" encoding="utf-8"?>
<p:tagLst xmlns:p="http://schemas.openxmlformats.org/presentationml/2006/main">
  <p:tag name="KSO_WM_DIAGRAM_VIRTUALLY_FRAME" val="{&quot;height&quot;:377.1073228346457,&quot;left&quot;:428.6,&quot;top&quot;:119.39244094488188,&quot;width&quot;:471.5516535433071}"/>
</p:tagLst>
</file>

<file path=ppt/tags/tag42.xml><?xml version="1.0" encoding="utf-8"?>
<p:tagLst xmlns:p="http://schemas.openxmlformats.org/presentationml/2006/main">
  <p:tag name="commondata" val="eyJjb3VudCI6MSwiaGRpZCI6IjNlZWZiZmUzZTcxMjA2ZmFhODJkOGJlNzk3NmJiYmMzIiwidXNlckNvdW50IjoxfQ=="/>
</p:tagLst>
</file>

<file path=ppt/tags/tag5.xml><?xml version="1.0" encoding="utf-8"?>
<p:tagLst xmlns:p="http://schemas.openxmlformats.org/presentationml/2006/main">
  <p:tag name="KSO_WM_DIAGRAM_VIRTUALLY_FRAME" val="{&quot;height&quot;:312.15976377952757,&quot;left&quot;:70.47125984251969,&quot;top&quot;:189.44173228346455,&quot;width&quot;:819.0574803149605}"/>
</p:tagLst>
</file>

<file path=ppt/tags/tag6.xml><?xml version="1.0" encoding="utf-8"?>
<p:tagLst xmlns:p="http://schemas.openxmlformats.org/presentationml/2006/main">
  <p:tag name="KSO_WM_DIAGRAM_VIRTUALLY_FRAME" val="{&quot;height&quot;:312.15976377952757,&quot;left&quot;:70.47125984251969,&quot;top&quot;:189.44173228346455,&quot;width&quot;:819.0574803149605}"/>
</p:tagLst>
</file>

<file path=ppt/tags/tag7.xml><?xml version="1.0" encoding="utf-8"?>
<p:tagLst xmlns:p="http://schemas.openxmlformats.org/presentationml/2006/main">
  <p:tag name="KSO_WM_DIAGRAM_VIRTUALLY_FRAME" val="{&quot;height&quot;:312.15976377952757,&quot;left&quot;:70.47125984251969,&quot;top&quot;:189.44173228346455,&quot;width&quot;:819.0574803149605}"/>
</p:tagLst>
</file>

<file path=ppt/tags/tag8.xml><?xml version="1.0" encoding="utf-8"?>
<p:tagLst xmlns:p="http://schemas.openxmlformats.org/presentationml/2006/main">
  <p:tag name="KSO_WM_DIAGRAM_VIRTUALLY_FRAME" val="{&quot;height&quot;:312.15976377952757,&quot;left&quot;:70.47125984251969,&quot;top&quot;:189.44173228346455,&quot;width&quot;:819.0574803149605}"/>
</p:tagLst>
</file>

<file path=ppt/tags/tag9.xml><?xml version="1.0" encoding="utf-8"?>
<p:tagLst xmlns:p="http://schemas.openxmlformats.org/presentationml/2006/main">
  <p:tag name="KSO_WM_DIAGRAM_VIRTUALLY_FRAME" val="{&quot;height&quot;:312.15976377952757,&quot;left&quot;:70.47125984251969,&quot;top&quot;:189.44173228346455,&quot;width&quot;:819.057480314960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</Words>
  <Application>WPS 演示</Application>
  <PresentationFormat>宽屏</PresentationFormat>
  <Paragraphs>98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MiSans Normal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延波 徐</dc:creator>
  <cp:lastModifiedBy>清欢 </cp:lastModifiedBy>
  <cp:revision>33</cp:revision>
  <dcterms:created xsi:type="dcterms:W3CDTF">2020-03-28T04:11:00Z</dcterms:created>
  <dcterms:modified xsi:type="dcterms:W3CDTF">2024-09-18T10:58:37Z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2052-12.1.0.16910</vt:lpwstr>
  </property>
  <property fmtid="{D5CDD505-2E9C-101B-9397-08002B2CF9AE}" pid="3" name="KSOTemplateUUID">
    <vt:lpwstr>v1.0_mb_dYPzNV0ecWPZWnxhOuLVYA==</vt:lpwstr>
  </property>
  <property fmtid="{D5CDD505-2E9C-101B-9397-08002B2CF9AE}" pid="4" name="ICV">
    <vt:lpwstr>1634F1731FB3448CAEFB686AC414CFDD_11</vt:lpwstr>
  </property>
</Properties>
</file>