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Work Sans Medium" panose="020B0604020202020204" charset="0"/>
      <p:regular r:id="rId42"/>
      <p:bold r:id="rId43"/>
      <p:italic r:id="rId44"/>
      <p:bold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Work Sans" panose="020B0604020202020204" charset="0"/>
      <p:regular r:id="rId50"/>
      <p:bold r:id="rId51"/>
      <p:italic r:id="rId52"/>
      <p:boldItalic r:id="rId53"/>
    </p:embeddedFont>
    <p:embeddedFont>
      <p:font typeface="Montserrat" panose="020B0604020202020204" charset="0"/>
      <p:regular r:id="rId54"/>
      <p:bold r:id="rId55"/>
      <p:italic r:id="rId56"/>
      <p:boldItalic r:id="rId57"/>
    </p:embeddedFont>
    <p:embeddedFont>
      <p:font typeface="Work Sans Light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0E0AA9-588E-4E8C-9313-590333C5C86F}">
  <a:tblStyle styleId="{D60E0AA9-588E-4E8C-9313-590333C5C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A2851F5-932B-4C1B-8F05-2B4C7923E6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font" Target="fonts/font2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78602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288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985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218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98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78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428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668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07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837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44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15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416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041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965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927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810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200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410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680f8dda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680f8dda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060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680f8dda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680f8dda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4012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680f8dda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680f8dda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7264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c680f8dda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c680f8dda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71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412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680f8dda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680f8dda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5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680f8dda3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c680f8dda3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438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c680f8dda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c680f8dda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4260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c680f8dda3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c680f8dda3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414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680f8dda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c680f8dda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0334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c680f8dda3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c680f8dda3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1287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993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77bd4b9e8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77bd4b9e8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5802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9014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645f3c736a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645f3c736a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34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247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150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568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953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943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92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 i="1"/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iweihuanghuang/Work-Sans/tree/master/fonts/deskto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028176" y="2337490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endParaRPr dirty="0"/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46"/>
            <a:ext cx="4368876" cy="43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16750" y="1838200"/>
            <a:ext cx="3337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716750" y="3303525"/>
            <a:ext cx="3337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 idx="4294967295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solidFill>
                  <a:srgbClr val="FFFFFF"/>
                </a:solidFill>
              </a:rPr>
              <a:t>Want big impact?</a:t>
            </a:r>
            <a:endParaRPr sz="20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Use big image.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2" name="Google Shape;172;p2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869150" y="3051725"/>
            <a:ext cx="32229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5274025" y="764822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Gray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4371150" y="2278922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White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6176900" y="2278922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Black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1" name="Google Shape;181;p2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7" name="Google Shape;187;p24"/>
          <p:cNvGraphicFramePr/>
          <p:nvPr/>
        </p:nvGraphicFramePr>
        <p:xfrm>
          <a:off x="952500" y="2402681"/>
          <a:ext cx="7239000" cy="1921800"/>
        </p:xfrm>
        <a:graphic>
          <a:graphicData uri="http://schemas.openxmlformats.org/drawingml/2006/table">
            <a:tbl>
              <a:tblPr>
                <a:noFill/>
                <a:tableStyleId>{D60E0AA9-588E-4E8C-9313-590333C5C86F}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8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Yellow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Blue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Orange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24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88" name="Google Shape;188;p24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9" name="Google Shape;189;p2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794376" y="844901"/>
            <a:ext cx="7678103" cy="3657679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title" idx="4294967295"/>
          </p:nvPr>
        </p:nvSpPr>
        <p:spPr>
          <a:xfrm>
            <a:off x="564350" y="304525"/>
            <a:ext cx="5092200" cy="6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Maps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2348500" y="1420250"/>
            <a:ext cx="756300" cy="202500"/>
          </a:xfrm>
          <a:prstGeom prst="wedgeRectCallout">
            <a:avLst>
              <a:gd name="adj1" fmla="val -21899"/>
              <a:gd name="adj2" fmla="val 122444"/>
            </a:avLst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our office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200" name="Google Shape;200;p25"/>
          <p:cNvGrpSpPr/>
          <p:nvPr/>
        </p:nvGrpSpPr>
        <p:grpSpPr>
          <a:xfrm>
            <a:off x="1366350" y="2024500"/>
            <a:ext cx="202500" cy="202500"/>
            <a:chOff x="4027525" y="2367875"/>
            <a:chExt cx="202500" cy="202500"/>
          </a:xfrm>
        </p:grpSpPr>
        <p:sp>
          <p:nvSpPr>
            <p:cNvPr id="201" name="Google Shape;201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25"/>
          <p:cNvGrpSpPr/>
          <p:nvPr/>
        </p:nvGrpSpPr>
        <p:grpSpPr>
          <a:xfrm>
            <a:off x="3042475" y="3292875"/>
            <a:ext cx="202500" cy="202500"/>
            <a:chOff x="4027525" y="2367875"/>
            <a:chExt cx="202500" cy="202500"/>
          </a:xfrm>
        </p:grpSpPr>
        <p:sp>
          <p:nvSpPr>
            <p:cNvPr id="204" name="Google Shape;204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25"/>
          <p:cNvGrpSpPr/>
          <p:nvPr/>
        </p:nvGrpSpPr>
        <p:grpSpPr>
          <a:xfrm>
            <a:off x="3981800" y="1822000"/>
            <a:ext cx="202500" cy="202500"/>
            <a:chOff x="4027525" y="2367875"/>
            <a:chExt cx="202500" cy="202500"/>
          </a:xfrm>
        </p:grpSpPr>
        <p:sp>
          <p:nvSpPr>
            <p:cNvPr id="207" name="Google Shape;207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25"/>
          <p:cNvGrpSpPr/>
          <p:nvPr/>
        </p:nvGrpSpPr>
        <p:grpSpPr>
          <a:xfrm>
            <a:off x="4627800" y="3812300"/>
            <a:ext cx="202500" cy="202500"/>
            <a:chOff x="4027525" y="2367875"/>
            <a:chExt cx="202500" cy="202500"/>
          </a:xfrm>
        </p:grpSpPr>
        <p:sp>
          <p:nvSpPr>
            <p:cNvPr id="210" name="Google Shape;210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5"/>
          <p:cNvGrpSpPr/>
          <p:nvPr/>
        </p:nvGrpSpPr>
        <p:grpSpPr>
          <a:xfrm>
            <a:off x="6611525" y="2297875"/>
            <a:ext cx="202500" cy="202500"/>
            <a:chOff x="4027525" y="2367875"/>
            <a:chExt cx="202500" cy="202500"/>
          </a:xfrm>
        </p:grpSpPr>
        <p:sp>
          <p:nvSpPr>
            <p:cNvPr id="213" name="Google Shape;213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5"/>
          <p:cNvGrpSpPr/>
          <p:nvPr/>
        </p:nvGrpSpPr>
        <p:grpSpPr>
          <a:xfrm>
            <a:off x="7186000" y="3888500"/>
            <a:ext cx="202500" cy="202500"/>
            <a:chOff x="4027525" y="2367875"/>
            <a:chExt cx="202500" cy="202500"/>
          </a:xfrm>
        </p:grpSpPr>
        <p:sp>
          <p:nvSpPr>
            <p:cNvPr id="216" name="Google Shape;216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2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ctrTitle" idx="4294967295"/>
          </p:nvPr>
        </p:nvSpPr>
        <p:spPr>
          <a:xfrm>
            <a:off x="1130275" y="2269150"/>
            <a:ext cx="6883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4294967295"/>
          </p:nvPr>
        </p:nvSpPr>
        <p:spPr>
          <a:xfrm>
            <a:off x="1130275" y="3221055"/>
            <a:ext cx="688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25" name="Google Shape;225;p26"/>
          <p:cNvGrpSpPr/>
          <p:nvPr/>
        </p:nvGrpSpPr>
        <p:grpSpPr>
          <a:xfrm>
            <a:off x="4082613" y="1177367"/>
            <a:ext cx="978769" cy="717598"/>
            <a:chOff x="3936375" y="3703750"/>
            <a:chExt cx="453050" cy="332175"/>
          </a:xfrm>
        </p:grpSpPr>
        <p:sp>
          <p:nvSpPr>
            <p:cNvPr id="226" name="Google Shape;226;p26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ctrTitle" idx="4294967295"/>
          </p:nvPr>
        </p:nvSpPr>
        <p:spPr>
          <a:xfrm>
            <a:off x="1832550" y="6480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37" name="Google Shape;237;p27"/>
          <p:cNvSpPr txBox="1">
            <a:spLocks noGrp="1"/>
          </p:cNvSpPr>
          <p:nvPr>
            <p:ph type="subTitle" idx="4294967295"/>
          </p:nvPr>
        </p:nvSpPr>
        <p:spPr>
          <a:xfrm>
            <a:off x="1832550" y="12589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8" name="Google Shape;238;p27"/>
          <p:cNvSpPr txBox="1">
            <a:spLocks noGrp="1"/>
          </p:cNvSpPr>
          <p:nvPr>
            <p:ph type="ctrTitle" idx="4294967295"/>
          </p:nvPr>
        </p:nvSpPr>
        <p:spPr>
          <a:xfrm>
            <a:off x="1832550" y="3276893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39" name="Google Shape;239;p27"/>
          <p:cNvSpPr txBox="1">
            <a:spLocks noGrp="1"/>
          </p:cNvSpPr>
          <p:nvPr>
            <p:ph type="subTitle" idx="4294967295"/>
          </p:nvPr>
        </p:nvSpPr>
        <p:spPr>
          <a:xfrm>
            <a:off x="1832550" y="3887800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40" name="Google Shape;240;p27"/>
          <p:cNvSpPr txBox="1">
            <a:spLocks noGrp="1"/>
          </p:cNvSpPr>
          <p:nvPr>
            <p:ph type="ctrTitle" idx="4294967295"/>
          </p:nvPr>
        </p:nvSpPr>
        <p:spPr>
          <a:xfrm>
            <a:off x="1832550" y="1962447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41" name="Google Shape;241;p27"/>
          <p:cNvSpPr txBox="1">
            <a:spLocks noGrp="1"/>
          </p:cNvSpPr>
          <p:nvPr>
            <p:ph type="subTitle" idx="4294967295"/>
          </p:nvPr>
        </p:nvSpPr>
        <p:spPr>
          <a:xfrm>
            <a:off x="1832550" y="2573354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42" name="Google Shape;242;p27"/>
          <p:cNvSpPr/>
          <p:nvPr/>
        </p:nvSpPr>
        <p:spPr>
          <a:xfrm>
            <a:off x="905846" y="2209978"/>
            <a:ext cx="700511" cy="73849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27"/>
          <p:cNvGrpSpPr/>
          <p:nvPr/>
        </p:nvGrpSpPr>
        <p:grpSpPr>
          <a:xfrm>
            <a:off x="871463" y="3561587"/>
            <a:ext cx="769875" cy="711651"/>
            <a:chOff x="5975075" y="2327500"/>
            <a:chExt cx="420100" cy="388350"/>
          </a:xfrm>
        </p:grpSpPr>
        <p:sp>
          <p:nvSpPr>
            <p:cNvPr id="244" name="Google Shape;244;p2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27"/>
          <p:cNvSpPr/>
          <p:nvPr/>
        </p:nvSpPr>
        <p:spPr>
          <a:xfrm>
            <a:off x="832017" y="929980"/>
            <a:ext cx="848173" cy="666893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1005025" y="2518850"/>
            <a:ext cx="2555400" cy="1325100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first</a:t>
            </a:r>
            <a:endParaRPr sz="18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3221095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second</a:t>
            </a:r>
            <a:endParaRPr sz="18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last</a:t>
            </a:r>
            <a:endParaRPr sz="18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6" name="Google Shape;256;p28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Google Shape;257;p2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2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5" name="Google Shape;265;p29"/>
          <p:cNvSpPr txBox="1">
            <a:spLocks noGrp="1"/>
          </p:cNvSpPr>
          <p:nvPr>
            <p:ph type="body" idx="1"/>
          </p:nvPr>
        </p:nvSpPr>
        <p:spPr>
          <a:xfrm>
            <a:off x="869150" y="20843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6" name="Google Shape;266;p29"/>
          <p:cNvSpPr txBox="1">
            <a:spLocks noGrp="1"/>
          </p:cNvSpPr>
          <p:nvPr>
            <p:ph type="body" idx="2"/>
          </p:nvPr>
        </p:nvSpPr>
        <p:spPr>
          <a:xfrm>
            <a:off x="3356738" y="20843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67" name="Google Shape;267;p29"/>
          <p:cNvSpPr txBox="1">
            <a:spLocks noGrp="1"/>
          </p:cNvSpPr>
          <p:nvPr>
            <p:ph type="body" idx="3"/>
          </p:nvPr>
        </p:nvSpPr>
        <p:spPr>
          <a:xfrm>
            <a:off x="5844326" y="20843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68" name="Google Shape;268;p29"/>
          <p:cNvSpPr txBox="1">
            <a:spLocks noGrp="1"/>
          </p:cNvSpPr>
          <p:nvPr>
            <p:ph type="body" idx="1"/>
          </p:nvPr>
        </p:nvSpPr>
        <p:spPr>
          <a:xfrm>
            <a:off x="869150" y="33035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9" name="Google Shape;269;p29"/>
          <p:cNvSpPr txBox="1">
            <a:spLocks noGrp="1"/>
          </p:cNvSpPr>
          <p:nvPr>
            <p:ph type="body" idx="2"/>
          </p:nvPr>
        </p:nvSpPr>
        <p:spPr>
          <a:xfrm>
            <a:off x="3356738" y="33035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70" name="Google Shape;270;p29"/>
          <p:cNvSpPr txBox="1">
            <a:spLocks noGrp="1"/>
          </p:cNvSpPr>
          <p:nvPr>
            <p:ph type="body" idx="3"/>
          </p:nvPr>
        </p:nvSpPr>
        <p:spPr>
          <a:xfrm>
            <a:off x="5844326" y="33035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271" name="Google Shape;271;p29"/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272" name="Google Shape;272;p2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Excel or 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0" name="Google Shape;280;p3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281" name="Google Shape;281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0"/>
          <p:cNvSpPr txBox="1"/>
          <p:nvPr/>
        </p:nvSpPr>
        <p:spPr>
          <a:xfrm>
            <a:off x="952500" y="915950"/>
            <a:ext cx="3906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4000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3000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2000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1000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998725" y="3233478"/>
            <a:ext cx="35946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2"/>
          </p:nvPr>
        </p:nvSpPr>
        <p:spPr>
          <a:xfrm>
            <a:off x="869150" y="3829725"/>
            <a:ext cx="74058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800" i="1" dirty="0">
              <a:solidFill>
                <a:srgbClr val="666666"/>
              </a:solidFill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7103596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300" dirty="0">
              <a:solidFill>
                <a:srgbClr val="000000"/>
              </a:solidFill>
              <a:latin typeface="Times New Roman" panose="02020603050405020304" pitchFamily="18" charset="0"/>
              <a:ea typeface="Work Sans Medium"/>
              <a:cs typeface="Times New Roman" panose="02020603050405020304" pitchFamily="18" charset="0"/>
              <a:sym typeface="Work Sans Medium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Xây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dựng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1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trang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web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để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các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nhà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hảo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tâm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có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thể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kết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nối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với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nhau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đề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có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thể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chung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tay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giúp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đỡ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những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hoàn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cảnh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khó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khăn</a:t>
            </a:r>
            <a:endParaRPr lang="en-US" sz="1300" dirty="0" smtClean="0">
              <a:solidFill>
                <a:srgbClr val="000000"/>
              </a:solidFill>
              <a:latin typeface="Times New Roman" panose="02020603050405020304" pitchFamily="18" charset="0"/>
              <a:ea typeface="Work Sans Medium"/>
              <a:cs typeface="Times New Roman" panose="02020603050405020304" pitchFamily="18" charset="0"/>
              <a:sym typeface="Work Sans Medium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Là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nơi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trung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gian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giữa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các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nhà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hảo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tâm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có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thể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quyên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góp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từ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xa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tới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tay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những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người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khó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khăn</a:t>
            </a:r>
            <a:endParaRPr lang="en-US" sz="1300" dirty="0" smtClean="0">
              <a:solidFill>
                <a:srgbClr val="000000"/>
              </a:solidFill>
              <a:latin typeface="Times New Roman" panose="02020603050405020304" pitchFamily="18" charset="0"/>
              <a:ea typeface="Work Sans Medium"/>
              <a:cs typeface="Times New Roman" panose="02020603050405020304" pitchFamily="18" charset="0"/>
              <a:sym typeface="Work Sans Medium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Lập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nên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1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cộng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đồng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từ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thiện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tại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Việt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ea typeface="Work Sans Medium"/>
                <a:cs typeface="Times New Roman" panose="02020603050405020304" pitchFamily="18" charset="0"/>
                <a:sym typeface="Work Sans Medium"/>
              </a:rPr>
              <a:t> Nam</a:t>
            </a:r>
            <a:endParaRPr sz="1300" dirty="0">
              <a:solidFill>
                <a:srgbClr val="000000"/>
              </a:solidFill>
              <a:latin typeface="Times New Roman" panose="02020603050405020304" pitchFamily="18" charset="0"/>
              <a:ea typeface="Work Sans Medium"/>
              <a:cs typeface="Times New Roman" panose="02020603050405020304" pitchFamily="18" charset="0"/>
              <a:sym typeface="Work Sans Medium"/>
            </a:endParaRPr>
          </a:p>
        </p:txBody>
      </p:sp>
      <p:grpSp>
        <p:nvGrpSpPr>
          <p:cNvPr id="73" name="Google Shape;73;p13"/>
          <p:cNvGrpSpPr/>
          <p:nvPr/>
        </p:nvGrpSpPr>
        <p:grpSpPr>
          <a:xfrm>
            <a:off x="7245744" y="711703"/>
            <a:ext cx="1097515" cy="913074"/>
            <a:chOff x="1926350" y="995225"/>
            <a:chExt cx="428650" cy="356600"/>
          </a:xfrm>
        </p:grpSpPr>
        <p:sp>
          <p:nvSpPr>
            <p:cNvPr id="74" name="Google Shape;74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Mobile</a:t>
            </a:r>
            <a:b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4" name="Google Shape;304;p3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05" name="Google Shape;305;p31"/>
          <p:cNvGrpSpPr/>
          <p:nvPr/>
        </p:nvGrpSpPr>
        <p:grpSpPr>
          <a:xfrm>
            <a:off x="5611448" y="601984"/>
            <a:ext cx="1908147" cy="3957876"/>
            <a:chOff x="2547150" y="238125"/>
            <a:chExt cx="2525675" cy="5238750"/>
          </a:xfrm>
        </p:grpSpPr>
        <p:sp>
          <p:nvSpPr>
            <p:cNvPr id="306" name="Google Shape;306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653052" y="946318"/>
            <a:ext cx="1823410" cy="32693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Tablet 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172182" y="713528"/>
            <a:ext cx="2415578" cy="3727371"/>
            <a:chOff x="2112475" y="238125"/>
            <a:chExt cx="3395050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2" name="Google Shape;3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810" y="1043429"/>
            <a:ext cx="2293169" cy="30575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Desktop 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29" name="Google Shape;329;p33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330" name="Google Shape;330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4" name="Google Shape;334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40" name="Google Shape;340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491573"/>
            <a:ext cx="42861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@username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user@mail.me</a:t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8" name="Google Shape;348;p3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7434236" y="711718"/>
            <a:ext cx="1006453" cy="903419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6" name="Google Shape;356;p3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Titles: Work sans bold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Body copy: Work sans light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https://github.com/weiweihuanghuang/Work-Sans/tree/master/fonts/desktop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357" name="Google Shape;357;p36"/>
          <p:cNvSpPr txBox="1"/>
          <p:nvPr/>
        </p:nvSpPr>
        <p:spPr>
          <a:xfrm>
            <a:off x="869150" y="3866850"/>
            <a:ext cx="7405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358" name="Google Shape;358;p36"/>
          <p:cNvGrpSpPr/>
          <p:nvPr/>
        </p:nvGrpSpPr>
        <p:grpSpPr>
          <a:xfrm>
            <a:off x="7518513" y="711723"/>
            <a:ext cx="901025" cy="901025"/>
            <a:chOff x="1922075" y="1629000"/>
            <a:chExt cx="437200" cy="437200"/>
          </a:xfrm>
        </p:grpSpPr>
        <p:sp>
          <p:nvSpPr>
            <p:cNvPr id="359" name="Google Shape;359;p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3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67" name="Google Shape;367;p37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368" name="Google Shape;368;p37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lang="en" sz="9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74" name="Google Shape;374;p3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7297779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DEC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6675023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NOV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6052267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OCT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5429511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SEP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9" name="Google Shape;379;p38"/>
          <p:cNvSpPr/>
          <p:nvPr/>
        </p:nvSpPr>
        <p:spPr>
          <a:xfrm>
            <a:off x="4806755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AUG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0" name="Google Shape;380;p38"/>
          <p:cNvSpPr/>
          <p:nvPr/>
        </p:nvSpPr>
        <p:spPr>
          <a:xfrm>
            <a:off x="4183998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JUL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1" name="Google Shape;381;p38"/>
          <p:cNvSpPr/>
          <p:nvPr/>
        </p:nvSpPr>
        <p:spPr>
          <a:xfrm>
            <a:off x="3561242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JUN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2" name="Google Shape;382;p38"/>
          <p:cNvSpPr/>
          <p:nvPr/>
        </p:nvSpPr>
        <p:spPr>
          <a:xfrm>
            <a:off x="2938486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MAY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2315730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APR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4" name="Google Shape;384;p38"/>
          <p:cNvSpPr/>
          <p:nvPr/>
        </p:nvSpPr>
        <p:spPr>
          <a:xfrm>
            <a:off x="1692974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MAR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5" name="Google Shape;385;p38"/>
          <p:cNvSpPr/>
          <p:nvPr/>
        </p:nvSpPr>
        <p:spPr>
          <a:xfrm>
            <a:off x="1070218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FEB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447462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JAN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7" name="Google Shape;387;p38"/>
          <p:cNvSpPr/>
          <p:nvPr/>
        </p:nvSpPr>
        <p:spPr>
          <a:xfrm>
            <a:off x="0" y="3158536"/>
            <a:ext cx="601200" cy="3507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88" name="Google Shape;388;p38"/>
          <p:cNvCxnSpPr/>
          <p:nvPr/>
        </p:nvCxnSpPr>
        <p:spPr>
          <a:xfrm rot="10800000">
            <a:off x="725440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9" name="Google Shape;389;p38"/>
          <p:cNvSpPr txBox="1"/>
          <p:nvPr/>
        </p:nvSpPr>
        <p:spPr>
          <a:xfrm>
            <a:off x="686737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0" name="Google Shape;390;p38"/>
          <p:cNvCxnSpPr/>
          <p:nvPr/>
        </p:nvCxnSpPr>
        <p:spPr>
          <a:xfrm rot="10800000">
            <a:off x="1971958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1" name="Google Shape;391;p38"/>
          <p:cNvSpPr txBox="1"/>
          <p:nvPr/>
        </p:nvSpPr>
        <p:spPr>
          <a:xfrm>
            <a:off x="1934677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2" name="Google Shape;392;p38"/>
          <p:cNvCxnSpPr/>
          <p:nvPr/>
        </p:nvCxnSpPr>
        <p:spPr>
          <a:xfrm rot="10800000">
            <a:off x="3218477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3" name="Google Shape;393;p38"/>
          <p:cNvSpPr txBox="1"/>
          <p:nvPr/>
        </p:nvSpPr>
        <p:spPr>
          <a:xfrm>
            <a:off x="318261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4" name="Google Shape;394;p38"/>
          <p:cNvCxnSpPr/>
          <p:nvPr/>
        </p:nvCxnSpPr>
        <p:spPr>
          <a:xfrm rot="10800000">
            <a:off x="4464995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5" name="Google Shape;395;p38"/>
          <p:cNvSpPr txBox="1"/>
          <p:nvPr/>
        </p:nvSpPr>
        <p:spPr>
          <a:xfrm>
            <a:off x="443055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6" name="Google Shape;396;p38"/>
          <p:cNvCxnSpPr/>
          <p:nvPr/>
        </p:nvCxnSpPr>
        <p:spPr>
          <a:xfrm rot="10800000">
            <a:off x="5711514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7" name="Google Shape;397;p38"/>
          <p:cNvSpPr txBox="1"/>
          <p:nvPr/>
        </p:nvSpPr>
        <p:spPr>
          <a:xfrm>
            <a:off x="567849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8" name="Google Shape;398;p38"/>
          <p:cNvCxnSpPr/>
          <p:nvPr/>
        </p:nvCxnSpPr>
        <p:spPr>
          <a:xfrm rot="10800000">
            <a:off x="6958032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9" name="Google Shape;399;p38"/>
          <p:cNvSpPr txBox="1"/>
          <p:nvPr/>
        </p:nvSpPr>
        <p:spPr>
          <a:xfrm>
            <a:off x="692643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0" name="Google Shape;400;p38"/>
          <p:cNvCxnSpPr/>
          <p:nvPr/>
        </p:nvCxnSpPr>
        <p:spPr>
          <a:xfrm rot="10800000">
            <a:off x="1358272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1" name="Google Shape;401;p38"/>
          <p:cNvSpPr txBox="1"/>
          <p:nvPr/>
        </p:nvSpPr>
        <p:spPr>
          <a:xfrm>
            <a:off x="1292099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2" name="Google Shape;402;p38"/>
          <p:cNvCxnSpPr/>
          <p:nvPr/>
        </p:nvCxnSpPr>
        <p:spPr>
          <a:xfrm rot="10800000">
            <a:off x="2604790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3" name="Google Shape;403;p38"/>
          <p:cNvSpPr txBox="1"/>
          <p:nvPr/>
        </p:nvSpPr>
        <p:spPr>
          <a:xfrm>
            <a:off x="2547261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4" name="Google Shape;404;p38"/>
          <p:cNvCxnSpPr/>
          <p:nvPr/>
        </p:nvCxnSpPr>
        <p:spPr>
          <a:xfrm rot="10800000">
            <a:off x="3851309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5" name="Google Shape;405;p38"/>
          <p:cNvSpPr txBox="1"/>
          <p:nvPr/>
        </p:nvSpPr>
        <p:spPr>
          <a:xfrm>
            <a:off x="3802422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6" name="Google Shape;406;p38"/>
          <p:cNvCxnSpPr/>
          <p:nvPr/>
        </p:nvCxnSpPr>
        <p:spPr>
          <a:xfrm rot="10800000">
            <a:off x="5097827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7" name="Google Shape;407;p38"/>
          <p:cNvSpPr txBox="1"/>
          <p:nvPr/>
        </p:nvSpPr>
        <p:spPr>
          <a:xfrm>
            <a:off x="5057583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8" name="Google Shape;408;p38"/>
          <p:cNvCxnSpPr/>
          <p:nvPr/>
        </p:nvCxnSpPr>
        <p:spPr>
          <a:xfrm rot="10800000">
            <a:off x="6344346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9" name="Google Shape;409;p38"/>
          <p:cNvSpPr txBox="1"/>
          <p:nvPr/>
        </p:nvSpPr>
        <p:spPr>
          <a:xfrm>
            <a:off x="6312745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10" name="Google Shape;410;p38"/>
          <p:cNvCxnSpPr/>
          <p:nvPr/>
        </p:nvCxnSpPr>
        <p:spPr>
          <a:xfrm rot="10800000">
            <a:off x="7590864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" name="Google Shape;411;p38"/>
          <p:cNvSpPr txBox="1"/>
          <p:nvPr/>
        </p:nvSpPr>
        <p:spPr>
          <a:xfrm>
            <a:off x="7555213" y="3953698"/>
            <a:ext cx="976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6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17" name="Google Shape;417;p3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18" name="Google Shape;418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0" name="Google Shape;420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21" name="Google Shape;421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1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23" name="Google Shape;423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24" name="Google Shape;424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3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26" name="Google Shape;426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27" name="Google Shape;427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5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29" name="Google Shape;429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430" name="Google Shape;430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6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32" name="Google Shape;432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33" name="Google Shape;433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34" name="Google Shape;434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4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35" name="Google Shape;435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36" name="Google Shape;436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2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38" name="Google Shape;438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9" name="Google Shape;439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1" name="Google Shape;441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2" name="Google Shape;442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3" name="Google Shape;443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49" name="Google Shape;449;p4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450" name="Google Shape;450;p40"/>
          <p:cNvGraphicFramePr/>
          <p:nvPr/>
        </p:nvGraphicFramePr>
        <p:xfrm>
          <a:off x="392525" y="22077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{D60E0AA9-588E-4E8C-9313-590333C5C86F}</a:tableStyleId>
              </a:tblPr>
              <a:tblGrid>
                <a:gridCol w="143787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</a:tblGrid>
              <a:tr h="25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531687" y="212607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 smtClean="0"/>
              <a:t>Nội</a:t>
            </a:r>
            <a:r>
              <a:rPr lang="en-US" sz="3000" dirty="0" smtClean="0"/>
              <a:t> dung website</a:t>
            </a:r>
            <a:endParaRPr sz="3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469268" y="1558581"/>
            <a:ext cx="3721813" cy="27167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hảo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ủng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endParaRPr lang="en-US" sz="1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endParaRPr lang="en-US" sz="1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Google Shape;85;p14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50"/>
            <a:ext cx="4368875" cy="43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977050" y="1469239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STRENGTHS</a:t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7" name="Google Shape;457;p41"/>
          <p:cNvSpPr/>
          <p:nvPr/>
        </p:nvSpPr>
        <p:spPr>
          <a:xfrm>
            <a:off x="4641042" y="1469239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WEAKNESSES</a:t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8" name="Google Shape;458;p41"/>
          <p:cNvSpPr/>
          <p:nvPr/>
        </p:nvSpPr>
        <p:spPr>
          <a:xfrm>
            <a:off x="977050" y="2940172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OPPORTUNITIES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9" name="Google Shape;459;p41"/>
          <p:cNvSpPr/>
          <p:nvPr/>
        </p:nvSpPr>
        <p:spPr>
          <a:xfrm>
            <a:off x="4641042" y="2940172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THREATS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0" name="Google Shape;460;p41"/>
          <p:cNvSpPr/>
          <p:nvPr/>
        </p:nvSpPr>
        <p:spPr>
          <a:xfrm>
            <a:off x="3485499" y="1782906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1"/>
          <p:cNvSpPr/>
          <p:nvPr/>
        </p:nvSpPr>
        <p:spPr>
          <a:xfrm rot="5400000">
            <a:off x="3631390" y="1782906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1"/>
          <p:cNvSpPr/>
          <p:nvPr/>
        </p:nvSpPr>
        <p:spPr>
          <a:xfrm rot="10800000">
            <a:off x="3631390" y="1929937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1"/>
          <p:cNvSpPr/>
          <p:nvPr/>
        </p:nvSpPr>
        <p:spPr>
          <a:xfrm rot="-5400000">
            <a:off x="3485499" y="1929937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1"/>
          <p:cNvSpPr/>
          <p:nvPr/>
        </p:nvSpPr>
        <p:spPr>
          <a:xfrm>
            <a:off x="3950974" y="2204645"/>
            <a:ext cx="309969" cy="3512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S</a:t>
            </a:r>
          </a:p>
        </p:txBody>
      </p:sp>
      <p:sp>
        <p:nvSpPr>
          <p:cNvPr id="465" name="Google Shape;465;p41"/>
          <p:cNvSpPr/>
          <p:nvPr/>
        </p:nvSpPr>
        <p:spPr>
          <a:xfrm>
            <a:off x="4800511" y="2211102"/>
            <a:ext cx="504733" cy="3409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W</a:t>
            </a:r>
          </a:p>
        </p:txBody>
      </p:sp>
      <p:sp>
        <p:nvSpPr>
          <p:cNvPr id="466" name="Google Shape;466;p41"/>
          <p:cNvSpPr/>
          <p:nvPr/>
        </p:nvSpPr>
        <p:spPr>
          <a:xfrm>
            <a:off x="3922044" y="3130095"/>
            <a:ext cx="334250" cy="3512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O</a:t>
            </a:r>
          </a:p>
        </p:txBody>
      </p:sp>
      <p:sp>
        <p:nvSpPr>
          <p:cNvPr id="467" name="Google Shape;467;p41"/>
          <p:cNvSpPr/>
          <p:nvPr/>
        </p:nvSpPr>
        <p:spPr>
          <a:xfrm>
            <a:off x="4896085" y="3136552"/>
            <a:ext cx="311519" cy="3409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T</a:t>
            </a:r>
          </a:p>
        </p:txBody>
      </p:sp>
      <p:sp>
        <p:nvSpPr>
          <p:cNvPr id="468" name="Google Shape;468;p4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6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>
            <a:spLocks noGrp="1"/>
          </p:cNvSpPr>
          <p:nvPr>
            <p:ph type="title" idx="4294967295"/>
          </p:nvPr>
        </p:nvSpPr>
        <p:spPr>
          <a:xfrm>
            <a:off x="262200" y="200350"/>
            <a:ext cx="8619600" cy="1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74" name="Google Shape;474;p4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75" name="Google Shape;475;p42"/>
          <p:cNvSpPr txBox="1"/>
          <p:nvPr/>
        </p:nvSpPr>
        <p:spPr>
          <a:xfrm>
            <a:off x="2057085" y="393550"/>
            <a:ext cx="1676400" cy="158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Key Activities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8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6" name="Google Shape;476;p42"/>
          <p:cNvSpPr txBox="1"/>
          <p:nvPr/>
        </p:nvSpPr>
        <p:spPr>
          <a:xfrm>
            <a:off x="2057085" y="1977049"/>
            <a:ext cx="1676400" cy="158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Key Resources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7" name="Google Shape;477;p42"/>
          <p:cNvSpPr txBox="1"/>
          <p:nvPr/>
        </p:nvSpPr>
        <p:spPr>
          <a:xfrm>
            <a:off x="3733695" y="393550"/>
            <a:ext cx="1676400" cy="3167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Value Propositions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8" name="Google Shape;478;p42"/>
          <p:cNvSpPr txBox="1"/>
          <p:nvPr/>
        </p:nvSpPr>
        <p:spPr>
          <a:xfrm>
            <a:off x="5410305" y="393550"/>
            <a:ext cx="1676400" cy="158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Customer</a:t>
            </a:r>
            <a:b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Relationships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9" name="Google Shape;479;p42"/>
          <p:cNvSpPr txBox="1"/>
          <p:nvPr/>
        </p:nvSpPr>
        <p:spPr>
          <a:xfrm>
            <a:off x="5410305" y="1977049"/>
            <a:ext cx="1676400" cy="158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Channels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0" name="Google Shape;480;p42"/>
          <p:cNvSpPr txBox="1"/>
          <p:nvPr/>
        </p:nvSpPr>
        <p:spPr>
          <a:xfrm>
            <a:off x="7086915" y="393550"/>
            <a:ext cx="1676400" cy="3167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Customer Segments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1" name="Google Shape;481;p42"/>
          <p:cNvSpPr txBox="1"/>
          <p:nvPr/>
        </p:nvSpPr>
        <p:spPr>
          <a:xfrm>
            <a:off x="380475" y="393550"/>
            <a:ext cx="1676400" cy="3167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Key Partners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8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2" name="Google Shape;482;p42"/>
          <p:cNvSpPr txBox="1"/>
          <p:nvPr/>
        </p:nvSpPr>
        <p:spPr>
          <a:xfrm>
            <a:off x="380475" y="3560547"/>
            <a:ext cx="4191600" cy="1226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Cost Structure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3" name="Google Shape;483;p42"/>
          <p:cNvSpPr txBox="1"/>
          <p:nvPr/>
        </p:nvSpPr>
        <p:spPr>
          <a:xfrm>
            <a:off x="4572000" y="3560547"/>
            <a:ext cx="4191600" cy="1226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Revenue Streams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4279907" y="36563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6790081" y="4671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1702716" y="4670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8456185" y="4671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8" name="Google Shape;488;p42"/>
          <p:cNvGrpSpPr/>
          <p:nvPr/>
        </p:nvGrpSpPr>
        <p:grpSpPr>
          <a:xfrm>
            <a:off x="8409577" y="3656197"/>
            <a:ext cx="233502" cy="171203"/>
            <a:chOff x="4610450" y="3703750"/>
            <a:chExt cx="453050" cy="332175"/>
          </a:xfrm>
        </p:grpSpPr>
        <p:sp>
          <p:nvSpPr>
            <p:cNvPr id="489" name="Google Shape;489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1" name="Google Shape;491;p42"/>
          <p:cNvSpPr/>
          <p:nvPr/>
        </p:nvSpPr>
        <p:spPr>
          <a:xfrm>
            <a:off x="3424268" y="4670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2" name="Google Shape;492;p42"/>
          <p:cNvGrpSpPr/>
          <p:nvPr/>
        </p:nvGrpSpPr>
        <p:grpSpPr>
          <a:xfrm>
            <a:off x="5169556" y="467033"/>
            <a:ext cx="188198" cy="239803"/>
            <a:chOff x="1958100" y="4985350"/>
            <a:chExt cx="365150" cy="465275"/>
          </a:xfrm>
        </p:grpSpPr>
        <p:sp>
          <p:nvSpPr>
            <p:cNvPr id="493" name="Google Shape;493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6" name="Google Shape;496;p42"/>
          <p:cNvGrpSpPr/>
          <p:nvPr/>
        </p:nvGrpSpPr>
        <p:grpSpPr>
          <a:xfrm>
            <a:off x="3342459" y="2061520"/>
            <a:ext cx="283238" cy="257429"/>
            <a:chOff x="4562200" y="4968250"/>
            <a:chExt cx="549550" cy="499475"/>
          </a:xfrm>
        </p:grpSpPr>
        <p:sp>
          <p:nvSpPr>
            <p:cNvPr id="497" name="Google Shape;497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6713878" y="2063029"/>
            <a:ext cx="278200" cy="266861"/>
            <a:chOff x="5241175" y="4959100"/>
            <a:chExt cx="539775" cy="517775"/>
          </a:xfrm>
        </p:grpSpPr>
        <p:sp>
          <p:nvSpPr>
            <p:cNvPr id="503" name="Google Shape;503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14" name="Google Shape;514;p4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515" name="Google Shape;515;p43"/>
          <p:cNvGrpSpPr/>
          <p:nvPr/>
        </p:nvGrpSpPr>
        <p:grpSpPr>
          <a:xfrm>
            <a:off x="855127" y="2143105"/>
            <a:ext cx="2796310" cy="2514001"/>
            <a:chOff x="3778727" y="4460423"/>
            <a:chExt cx="720160" cy="647438"/>
          </a:xfrm>
        </p:grpSpPr>
        <p:sp>
          <p:nvSpPr>
            <p:cNvPr id="516" name="Google Shape;516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3589672" y="2559123"/>
            <a:ext cx="819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4" name="Google Shape;524;p43"/>
          <p:cNvSpPr txBox="1"/>
          <p:nvPr/>
        </p:nvSpPr>
        <p:spPr>
          <a:xfrm>
            <a:off x="4456501" y="2425785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25" name="Google Shape;525;p43"/>
          <p:cNvCxnSpPr/>
          <p:nvPr/>
        </p:nvCxnSpPr>
        <p:spPr>
          <a:xfrm>
            <a:off x="3469025" y="2932380"/>
            <a:ext cx="939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6" name="Google Shape;526;p43"/>
          <p:cNvSpPr txBox="1"/>
          <p:nvPr/>
        </p:nvSpPr>
        <p:spPr>
          <a:xfrm>
            <a:off x="4456501" y="2799034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27" name="Google Shape;527;p43"/>
          <p:cNvCxnSpPr/>
          <p:nvPr/>
        </p:nvCxnSpPr>
        <p:spPr>
          <a:xfrm>
            <a:off x="3297577" y="3305637"/>
            <a:ext cx="1111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8" name="Google Shape;528;p43"/>
          <p:cNvSpPr txBox="1"/>
          <p:nvPr/>
        </p:nvSpPr>
        <p:spPr>
          <a:xfrm>
            <a:off x="4456501" y="3172284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29" name="Google Shape;529;p43"/>
          <p:cNvCxnSpPr/>
          <p:nvPr/>
        </p:nvCxnSpPr>
        <p:spPr>
          <a:xfrm>
            <a:off x="3151530" y="3678875"/>
            <a:ext cx="125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0" name="Google Shape;530;p43"/>
          <p:cNvSpPr txBox="1"/>
          <p:nvPr/>
        </p:nvSpPr>
        <p:spPr>
          <a:xfrm>
            <a:off x="4456501" y="3545533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31" name="Google Shape;531;p43"/>
          <p:cNvCxnSpPr/>
          <p:nvPr/>
        </p:nvCxnSpPr>
        <p:spPr>
          <a:xfrm>
            <a:off x="2992773" y="4052132"/>
            <a:ext cx="1416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2" name="Google Shape;532;p43"/>
          <p:cNvSpPr txBox="1"/>
          <p:nvPr/>
        </p:nvSpPr>
        <p:spPr>
          <a:xfrm>
            <a:off x="4456501" y="3918782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33" name="Google Shape;533;p43"/>
          <p:cNvCxnSpPr/>
          <p:nvPr/>
        </p:nvCxnSpPr>
        <p:spPr>
          <a:xfrm>
            <a:off x="2827680" y="4425370"/>
            <a:ext cx="15744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4" name="Google Shape;534;p43"/>
          <p:cNvSpPr txBox="1"/>
          <p:nvPr/>
        </p:nvSpPr>
        <p:spPr>
          <a:xfrm>
            <a:off x="4456501" y="4292032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541" name="Google Shape;541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957600" y="2240175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2" name="Google Shape;542;p44"/>
          <p:cNvSpPr txBox="1"/>
          <p:nvPr/>
        </p:nvSpPr>
        <p:spPr>
          <a:xfrm>
            <a:off x="962487" y="3814650"/>
            <a:ext cx="1448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Imani Jackson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/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43" name="Google Shape;54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2834" y="2240175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4" name="Google Shape;544;p44"/>
          <p:cNvSpPr txBox="1"/>
          <p:nvPr/>
        </p:nvSpPr>
        <p:spPr>
          <a:xfrm>
            <a:off x="2887721" y="3814650"/>
            <a:ext cx="1448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Marcos Galán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/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45" name="Google Shape;545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08068" y="2240175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6" name="Google Shape;546;p44"/>
          <p:cNvSpPr txBox="1"/>
          <p:nvPr/>
        </p:nvSpPr>
        <p:spPr>
          <a:xfrm>
            <a:off x="4812955" y="3814650"/>
            <a:ext cx="1448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Ixchel Valdía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/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47" name="Google Shape;547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33303" y="2240175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/>
        </p:nvSpPr>
        <p:spPr>
          <a:xfrm>
            <a:off x="6738189" y="3814650"/>
            <a:ext cx="1448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Nils Årud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/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>
            <a:spLocks noGrp="1"/>
          </p:cNvSpPr>
          <p:nvPr>
            <p:ph type="title" idx="4294967295"/>
          </p:nvPr>
        </p:nvSpPr>
        <p:spPr>
          <a:xfrm>
            <a:off x="467100" y="-100"/>
            <a:ext cx="8209800" cy="2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554" name="Google Shape;554;p45"/>
          <p:cNvGrpSpPr/>
          <p:nvPr/>
        </p:nvGrpSpPr>
        <p:grpSpPr>
          <a:xfrm>
            <a:off x="565101" y="390904"/>
            <a:ext cx="8014090" cy="4361341"/>
            <a:chOff x="638138" y="467100"/>
            <a:chExt cx="7867750" cy="4194000"/>
          </a:xfrm>
        </p:grpSpPr>
        <p:cxnSp>
          <p:nvCxnSpPr>
            <p:cNvPr id="555" name="Google Shape;555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1" name="Google Shape;601;p4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34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602" name="Google Shape;602;p45"/>
          <p:cNvGrpSpPr/>
          <p:nvPr/>
        </p:nvGrpSpPr>
        <p:grpSpPr>
          <a:xfrm>
            <a:off x="390875" y="606655"/>
            <a:ext cx="8362417" cy="3930002"/>
            <a:chOff x="467088" y="642474"/>
            <a:chExt cx="4194000" cy="3858239"/>
          </a:xfrm>
        </p:grpSpPr>
        <p:cxnSp>
          <p:nvCxnSpPr>
            <p:cNvPr id="603" name="Google Shape;603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25" name="Google Shape;625;p45"/>
          <p:cNvCxnSpPr/>
          <p:nvPr/>
        </p:nvCxnSpPr>
        <p:spPr>
          <a:xfrm>
            <a:off x="4572000" y="428007"/>
            <a:ext cx="0" cy="428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26" name="Google Shape;626;p45"/>
          <p:cNvCxnSpPr/>
          <p:nvPr/>
        </p:nvCxnSpPr>
        <p:spPr>
          <a:xfrm>
            <a:off x="390850" y="2571594"/>
            <a:ext cx="8362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27" name="Google Shape;627;p45"/>
          <p:cNvSpPr txBox="1"/>
          <p:nvPr/>
        </p:nvSpPr>
        <p:spPr>
          <a:xfrm rot="-5400000">
            <a:off x="-3349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LOW VALUE 1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8" name="Google Shape;628;p45"/>
          <p:cNvSpPr txBox="1"/>
          <p:nvPr/>
        </p:nvSpPr>
        <p:spPr>
          <a:xfrm rot="5400000">
            <a:off x="81926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HIGH VALUE 1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9" name="Google Shape;629;p45"/>
          <p:cNvSpPr txBox="1"/>
          <p:nvPr/>
        </p:nvSpPr>
        <p:spPr>
          <a:xfrm>
            <a:off x="3928825" y="47522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LOW VALUE 2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0" name="Google Shape;630;p45"/>
          <p:cNvSpPr txBox="1"/>
          <p:nvPr/>
        </p:nvSpPr>
        <p:spPr>
          <a:xfrm>
            <a:off x="3928775" y="2255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HIGH VALUE 2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1" name="Google Shape;631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Our company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2" name="Google Shape;632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3" name="Google Shape;633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5" name="Google Shape;635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accent3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6" name="Google Shape;636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7" name="Google Shape;637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43" name="Google Shape;643;p4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644" name="Google Shape;644;p46"/>
          <p:cNvGraphicFramePr/>
          <p:nvPr/>
        </p:nvGraphicFramePr>
        <p:xfrm>
          <a:off x="855300" y="2207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{CA2851F5-932B-4C1B-8F05-2B4C7923E66D}</a:tableStyleId>
              </a:tblPr>
              <a:tblGrid>
                <a:gridCol w="1024200"/>
                <a:gridCol w="915475"/>
                <a:gridCol w="915475"/>
                <a:gridCol w="915475"/>
                <a:gridCol w="915475"/>
                <a:gridCol w="915475"/>
                <a:gridCol w="915475"/>
                <a:gridCol w="915475"/>
              </a:tblGrid>
              <a:tr h="229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47"/>
          <p:cNvGrpSpPr/>
          <p:nvPr/>
        </p:nvGrpSpPr>
        <p:grpSpPr>
          <a:xfrm>
            <a:off x="702812" y="635923"/>
            <a:ext cx="312646" cy="395400"/>
            <a:chOff x="584925" y="238125"/>
            <a:chExt cx="415200" cy="525100"/>
          </a:xfrm>
        </p:grpSpPr>
        <p:sp>
          <p:nvSpPr>
            <p:cNvPr id="650" name="Google Shape;650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47"/>
          <p:cNvGrpSpPr/>
          <p:nvPr/>
        </p:nvGrpSpPr>
        <p:grpSpPr>
          <a:xfrm>
            <a:off x="1199340" y="693377"/>
            <a:ext cx="334727" cy="278648"/>
            <a:chOff x="1244325" y="314425"/>
            <a:chExt cx="444525" cy="370050"/>
          </a:xfrm>
        </p:grpSpPr>
        <p:sp>
          <p:nvSpPr>
            <p:cNvPr id="657" name="Google Shape;657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47"/>
          <p:cNvGrpSpPr/>
          <p:nvPr/>
        </p:nvGrpSpPr>
        <p:grpSpPr>
          <a:xfrm>
            <a:off x="1714280" y="692002"/>
            <a:ext cx="320025" cy="281396"/>
            <a:chOff x="1928175" y="312600"/>
            <a:chExt cx="425000" cy="373700"/>
          </a:xfrm>
        </p:grpSpPr>
        <p:sp>
          <p:nvSpPr>
            <p:cNvPr id="660" name="Google Shape;660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7"/>
          <p:cNvSpPr/>
          <p:nvPr/>
        </p:nvSpPr>
        <p:spPr>
          <a:xfrm>
            <a:off x="2250929" y="681905"/>
            <a:ext cx="262082" cy="301614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7"/>
          <p:cNvSpPr/>
          <p:nvPr/>
        </p:nvSpPr>
        <p:spPr>
          <a:xfrm>
            <a:off x="2776455" y="682827"/>
            <a:ext cx="226239" cy="299769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47"/>
          <p:cNvGrpSpPr/>
          <p:nvPr/>
        </p:nvGrpSpPr>
        <p:grpSpPr>
          <a:xfrm>
            <a:off x="3213107" y="677300"/>
            <a:ext cx="367841" cy="310820"/>
            <a:chOff x="3918650" y="293075"/>
            <a:chExt cx="488500" cy="412775"/>
          </a:xfrm>
        </p:grpSpPr>
        <p:sp>
          <p:nvSpPr>
            <p:cNvPr id="665" name="Google Shape;665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7"/>
          <p:cNvGrpSpPr/>
          <p:nvPr/>
        </p:nvGrpSpPr>
        <p:grpSpPr>
          <a:xfrm>
            <a:off x="3753328" y="653844"/>
            <a:ext cx="302555" cy="357713"/>
            <a:chOff x="4636075" y="261925"/>
            <a:chExt cx="401800" cy="475050"/>
          </a:xfrm>
        </p:grpSpPr>
        <p:sp>
          <p:nvSpPr>
            <p:cNvPr id="669" name="Google Shape;669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47"/>
          <p:cNvSpPr/>
          <p:nvPr/>
        </p:nvSpPr>
        <p:spPr>
          <a:xfrm>
            <a:off x="4239043" y="681434"/>
            <a:ext cx="346681" cy="30255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47"/>
          <p:cNvGrpSpPr/>
          <p:nvPr/>
        </p:nvGrpSpPr>
        <p:grpSpPr>
          <a:xfrm>
            <a:off x="4768033" y="683738"/>
            <a:ext cx="303459" cy="297473"/>
            <a:chOff x="5983625" y="301625"/>
            <a:chExt cx="403000" cy="395050"/>
          </a:xfrm>
        </p:grpSpPr>
        <p:sp>
          <p:nvSpPr>
            <p:cNvPr id="675" name="Google Shape;675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7"/>
          <p:cNvGrpSpPr/>
          <p:nvPr/>
        </p:nvGrpSpPr>
        <p:grpSpPr>
          <a:xfrm>
            <a:off x="5277908" y="681423"/>
            <a:ext cx="298866" cy="298414"/>
            <a:chOff x="6660750" y="298550"/>
            <a:chExt cx="396900" cy="396300"/>
          </a:xfrm>
        </p:grpSpPr>
        <p:sp>
          <p:nvSpPr>
            <p:cNvPr id="696" name="Google Shape;696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47"/>
          <p:cNvGrpSpPr/>
          <p:nvPr/>
        </p:nvGrpSpPr>
        <p:grpSpPr>
          <a:xfrm>
            <a:off x="702812" y="1151314"/>
            <a:ext cx="312646" cy="378401"/>
            <a:chOff x="584925" y="922575"/>
            <a:chExt cx="415200" cy="502525"/>
          </a:xfrm>
        </p:grpSpPr>
        <p:sp>
          <p:nvSpPr>
            <p:cNvPr id="699" name="Google Shape;699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7"/>
          <p:cNvGrpSpPr/>
          <p:nvPr/>
        </p:nvGrpSpPr>
        <p:grpSpPr>
          <a:xfrm>
            <a:off x="1201185" y="1142579"/>
            <a:ext cx="331056" cy="394497"/>
            <a:chOff x="1246775" y="910975"/>
            <a:chExt cx="439650" cy="523900"/>
          </a:xfrm>
        </p:grpSpPr>
        <p:sp>
          <p:nvSpPr>
            <p:cNvPr id="703" name="Google Shape;703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7"/>
          <p:cNvGrpSpPr/>
          <p:nvPr/>
        </p:nvGrpSpPr>
        <p:grpSpPr>
          <a:xfrm>
            <a:off x="1712905" y="1206019"/>
            <a:ext cx="322773" cy="268520"/>
            <a:chOff x="1926350" y="995225"/>
            <a:chExt cx="428650" cy="356600"/>
          </a:xfrm>
        </p:grpSpPr>
        <p:sp>
          <p:nvSpPr>
            <p:cNvPr id="707" name="Google Shape;707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47"/>
          <p:cNvSpPr/>
          <p:nvPr/>
        </p:nvSpPr>
        <p:spPr>
          <a:xfrm>
            <a:off x="2224253" y="1183522"/>
            <a:ext cx="315432" cy="31358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7"/>
          <p:cNvSpPr/>
          <p:nvPr/>
        </p:nvSpPr>
        <p:spPr>
          <a:xfrm>
            <a:off x="2732327" y="1199167"/>
            <a:ext cx="314490" cy="282319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7"/>
          <p:cNvSpPr/>
          <p:nvPr/>
        </p:nvSpPr>
        <p:spPr>
          <a:xfrm>
            <a:off x="3244525" y="1201463"/>
            <a:ext cx="305304" cy="277706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7"/>
          <p:cNvSpPr/>
          <p:nvPr/>
        </p:nvSpPr>
        <p:spPr>
          <a:xfrm>
            <a:off x="3762238" y="1204212"/>
            <a:ext cx="285086" cy="27220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47"/>
          <p:cNvGrpSpPr/>
          <p:nvPr/>
        </p:nvGrpSpPr>
        <p:grpSpPr>
          <a:xfrm>
            <a:off x="4254939" y="1185801"/>
            <a:ext cx="314490" cy="314942"/>
            <a:chOff x="5302225" y="968375"/>
            <a:chExt cx="417650" cy="418250"/>
          </a:xfrm>
        </p:grpSpPr>
        <p:sp>
          <p:nvSpPr>
            <p:cNvPr id="716" name="Google Shape;716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47"/>
          <p:cNvGrpSpPr/>
          <p:nvPr/>
        </p:nvGrpSpPr>
        <p:grpSpPr>
          <a:xfrm>
            <a:off x="4724811" y="1150391"/>
            <a:ext cx="389903" cy="379776"/>
            <a:chOff x="5926225" y="921350"/>
            <a:chExt cx="517800" cy="504350"/>
          </a:xfrm>
        </p:grpSpPr>
        <p:sp>
          <p:nvSpPr>
            <p:cNvPr id="719" name="Google Shape;71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47"/>
          <p:cNvGrpSpPr/>
          <p:nvPr/>
        </p:nvGrpSpPr>
        <p:grpSpPr>
          <a:xfrm>
            <a:off x="5245266" y="1157752"/>
            <a:ext cx="364151" cy="365073"/>
            <a:chOff x="6617400" y="931125"/>
            <a:chExt cx="483600" cy="484825"/>
          </a:xfrm>
        </p:grpSpPr>
        <p:sp>
          <p:nvSpPr>
            <p:cNvPr id="722" name="Google Shape;722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47"/>
          <p:cNvGrpSpPr/>
          <p:nvPr/>
        </p:nvGrpSpPr>
        <p:grpSpPr>
          <a:xfrm>
            <a:off x="683498" y="1724629"/>
            <a:ext cx="351274" cy="246457"/>
            <a:chOff x="559275" y="1683950"/>
            <a:chExt cx="466500" cy="327300"/>
          </a:xfrm>
        </p:grpSpPr>
        <p:sp>
          <p:nvSpPr>
            <p:cNvPr id="725" name="Google Shape;725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47"/>
          <p:cNvGrpSpPr/>
          <p:nvPr/>
        </p:nvGrpSpPr>
        <p:grpSpPr>
          <a:xfrm>
            <a:off x="1191076" y="1675910"/>
            <a:ext cx="351275" cy="343914"/>
            <a:chOff x="1233350" y="1619250"/>
            <a:chExt cx="466500" cy="456725"/>
          </a:xfrm>
        </p:grpSpPr>
        <p:sp>
          <p:nvSpPr>
            <p:cNvPr id="728" name="Google Shape;728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47"/>
          <p:cNvGrpSpPr/>
          <p:nvPr/>
        </p:nvGrpSpPr>
        <p:grpSpPr>
          <a:xfrm>
            <a:off x="1709686" y="1683252"/>
            <a:ext cx="329212" cy="329212"/>
            <a:chOff x="1922075" y="1629000"/>
            <a:chExt cx="437200" cy="437200"/>
          </a:xfrm>
        </p:grpSpPr>
        <p:sp>
          <p:nvSpPr>
            <p:cNvPr id="733" name="Google Shape;733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47"/>
          <p:cNvGrpSpPr/>
          <p:nvPr/>
        </p:nvGrpSpPr>
        <p:grpSpPr>
          <a:xfrm>
            <a:off x="2215890" y="1681877"/>
            <a:ext cx="331960" cy="331960"/>
            <a:chOff x="2594325" y="1627175"/>
            <a:chExt cx="440850" cy="440850"/>
          </a:xfrm>
        </p:grpSpPr>
        <p:sp>
          <p:nvSpPr>
            <p:cNvPr id="736" name="Google Shape;736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47"/>
          <p:cNvSpPr/>
          <p:nvPr/>
        </p:nvSpPr>
        <p:spPr>
          <a:xfrm>
            <a:off x="2738295" y="1696661"/>
            <a:ext cx="302555" cy="30253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47"/>
          <p:cNvGrpSpPr/>
          <p:nvPr/>
        </p:nvGrpSpPr>
        <p:grpSpPr>
          <a:xfrm>
            <a:off x="3262316" y="1657047"/>
            <a:ext cx="269423" cy="381620"/>
            <a:chOff x="3984000" y="1594200"/>
            <a:chExt cx="357800" cy="506800"/>
          </a:xfrm>
        </p:grpSpPr>
        <p:sp>
          <p:nvSpPr>
            <p:cNvPr id="741" name="Google Shape;741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7"/>
          <p:cNvGrpSpPr/>
          <p:nvPr/>
        </p:nvGrpSpPr>
        <p:grpSpPr>
          <a:xfrm>
            <a:off x="3727124" y="1738879"/>
            <a:ext cx="354964" cy="217956"/>
            <a:chOff x="4601275" y="1702875"/>
            <a:chExt cx="471400" cy="289450"/>
          </a:xfrm>
        </p:grpSpPr>
        <p:sp>
          <p:nvSpPr>
            <p:cNvPr id="744" name="Google Shape;744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7"/>
          <p:cNvGrpSpPr/>
          <p:nvPr/>
        </p:nvGrpSpPr>
        <p:grpSpPr>
          <a:xfrm>
            <a:off x="4251720" y="1685548"/>
            <a:ext cx="320929" cy="324618"/>
            <a:chOff x="5297950" y="1632050"/>
            <a:chExt cx="426200" cy="431100"/>
          </a:xfrm>
        </p:grpSpPr>
        <p:sp>
          <p:nvSpPr>
            <p:cNvPr id="750" name="Google Shape;750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47"/>
          <p:cNvGrpSpPr/>
          <p:nvPr/>
        </p:nvGrpSpPr>
        <p:grpSpPr>
          <a:xfrm>
            <a:off x="4758376" y="1675910"/>
            <a:ext cx="322773" cy="343914"/>
            <a:chOff x="5970800" y="1619250"/>
            <a:chExt cx="428650" cy="456725"/>
          </a:xfrm>
        </p:grpSpPr>
        <p:sp>
          <p:nvSpPr>
            <p:cNvPr id="753" name="Google Shape;753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47"/>
          <p:cNvGrpSpPr/>
          <p:nvPr/>
        </p:nvGrpSpPr>
        <p:grpSpPr>
          <a:xfrm>
            <a:off x="5251252" y="1671768"/>
            <a:ext cx="361835" cy="330115"/>
            <a:chOff x="6625350" y="1613750"/>
            <a:chExt cx="480525" cy="438400"/>
          </a:xfrm>
        </p:grpSpPr>
        <p:sp>
          <p:nvSpPr>
            <p:cNvPr id="759" name="Google Shape;759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47"/>
          <p:cNvGrpSpPr/>
          <p:nvPr/>
        </p:nvGrpSpPr>
        <p:grpSpPr>
          <a:xfrm>
            <a:off x="722579" y="2208770"/>
            <a:ext cx="273113" cy="293350"/>
            <a:chOff x="611175" y="2326900"/>
            <a:chExt cx="362700" cy="389575"/>
          </a:xfrm>
        </p:grpSpPr>
        <p:sp>
          <p:nvSpPr>
            <p:cNvPr id="765" name="Google Shape;765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47"/>
          <p:cNvSpPr/>
          <p:nvPr/>
        </p:nvSpPr>
        <p:spPr>
          <a:xfrm>
            <a:off x="1222844" y="2211607"/>
            <a:ext cx="287834" cy="28783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7"/>
          <p:cNvSpPr/>
          <p:nvPr/>
        </p:nvSpPr>
        <p:spPr>
          <a:xfrm>
            <a:off x="1730448" y="2211607"/>
            <a:ext cx="287834" cy="28783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7"/>
          <p:cNvSpPr/>
          <p:nvPr/>
        </p:nvSpPr>
        <p:spPr>
          <a:xfrm>
            <a:off x="2238052" y="2211607"/>
            <a:ext cx="287834" cy="28783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2" name="Google Shape;772;p47"/>
          <p:cNvGrpSpPr/>
          <p:nvPr/>
        </p:nvGrpSpPr>
        <p:grpSpPr>
          <a:xfrm>
            <a:off x="2812662" y="2161877"/>
            <a:ext cx="153574" cy="383465"/>
            <a:chOff x="3386850" y="2264625"/>
            <a:chExt cx="203950" cy="509250"/>
          </a:xfrm>
        </p:grpSpPr>
        <p:sp>
          <p:nvSpPr>
            <p:cNvPr id="773" name="Google Shape;773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7"/>
          <p:cNvGrpSpPr/>
          <p:nvPr/>
        </p:nvGrpSpPr>
        <p:grpSpPr>
          <a:xfrm>
            <a:off x="3841617" y="2210615"/>
            <a:ext cx="125977" cy="285989"/>
            <a:chOff x="4753325" y="2329350"/>
            <a:chExt cx="167300" cy="379800"/>
          </a:xfrm>
        </p:grpSpPr>
        <p:sp>
          <p:nvSpPr>
            <p:cNvPr id="776" name="Google Shape;776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47"/>
          <p:cNvGrpSpPr/>
          <p:nvPr/>
        </p:nvGrpSpPr>
        <p:grpSpPr>
          <a:xfrm>
            <a:off x="3331724" y="2163703"/>
            <a:ext cx="130608" cy="379794"/>
            <a:chOff x="4076175" y="2267050"/>
            <a:chExt cx="173450" cy="504375"/>
          </a:xfrm>
        </p:grpSpPr>
        <p:sp>
          <p:nvSpPr>
            <p:cNvPr id="779" name="Google Shape;779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47"/>
          <p:cNvSpPr/>
          <p:nvPr/>
        </p:nvSpPr>
        <p:spPr>
          <a:xfrm>
            <a:off x="4268468" y="2203795"/>
            <a:ext cx="287834" cy="303459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Google Shape;782;p47"/>
          <p:cNvGrpSpPr/>
          <p:nvPr/>
        </p:nvGrpSpPr>
        <p:grpSpPr>
          <a:xfrm>
            <a:off x="4761595" y="2209222"/>
            <a:ext cx="316335" cy="292428"/>
            <a:chOff x="5975075" y="2327500"/>
            <a:chExt cx="420100" cy="388350"/>
          </a:xfrm>
        </p:grpSpPr>
        <p:sp>
          <p:nvSpPr>
            <p:cNvPr id="783" name="Google Shape;783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7"/>
          <p:cNvGrpSpPr/>
          <p:nvPr/>
        </p:nvGrpSpPr>
        <p:grpSpPr>
          <a:xfrm>
            <a:off x="5330317" y="2200487"/>
            <a:ext cx="194048" cy="316335"/>
            <a:chOff x="6730350" y="2315900"/>
            <a:chExt cx="257700" cy="420100"/>
          </a:xfrm>
        </p:grpSpPr>
        <p:sp>
          <p:nvSpPr>
            <p:cNvPr id="786" name="Google Shape;786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7"/>
          <p:cNvGrpSpPr/>
          <p:nvPr/>
        </p:nvGrpSpPr>
        <p:grpSpPr>
          <a:xfrm>
            <a:off x="809927" y="2683706"/>
            <a:ext cx="98417" cy="358635"/>
            <a:chOff x="727175" y="2957625"/>
            <a:chExt cx="130700" cy="476275"/>
          </a:xfrm>
        </p:grpSpPr>
        <p:sp>
          <p:nvSpPr>
            <p:cNvPr id="792" name="Google Shape;792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47"/>
          <p:cNvSpPr/>
          <p:nvPr/>
        </p:nvSpPr>
        <p:spPr>
          <a:xfrm>
            <a:off x="1723558" y="2669568"/>
            <a:ext cx="301614" cy="387136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7"/>
          <p:cNvSpPr/>
          <p:nvPr/>
        </p:nvSpPr>
        <p:spPr>
          <a:xfrm>
            <a:off x="1255037" y="2669568"/>
            <a:ext cx="223453" cy="387136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47"/>
          <p:cNvGrpSpPr/>
          <p:nvPr/>
        </p:nvGrpSpPr>
        <p:grpSpPr>
          <a:xfrm>
            <a:off x="2207607" y="2695189"/>
            <a:ext cx="348526" cy="335650"/>
            <a:chOff x="2583325" y="2972875"/>
            <a:chExt cx="462850" cy="445750"/>
          </a:xfrm>
        </p:grpSpPr>
        <p:sp>
          <p:nvSpPr>
            <p:cNvPr id="797" name="Google Shape;797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7"/>
          <p:cNvGrpSpPr/>
          <p:nvPr/>
        </p:nvGrpSpPr>
        <p:grpSpPr>
          <a:xfrm>
            <a:off x="2703232" y="2745320"/>
            <a:ext cx="372434" cy="235407"/>
            <a:chOff x="3241525" y="3039450"/>
            <a:chExt cx="494600" cy="312625"/>
          </a:xfrm>
        </p:grpSpPr>
        <p:sp>
          <p:nvSpPr>
            <p:cNvPr id="800" name="Google Shape;800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47"/>
          <p:cNvSpPr/>
          <p:nvPr/>
        </p:nvSpPr>
        <p:spPr>
          <a:xfrm>
            <a:off x="3744767" y="2703134"/>
            <a:ext cx="320025" cy="320006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3" name="Google Shape;803;p47"/>
          <p:cNvGrpSpPr/>
          <p:nvPr/>
        </p:nvGrpSpPr>
        <p:grpSpPr>
          <a:xfrm>
            <a:off x="4219529" y="2720490"/>
            <a:ext cx="385310" cy="285067"/>
            <a:chOff x="5255200" y="3006475"/>
            <a:chExt cx="511700" cy="378575"/>
          </a:xfrm>
        </p:grpSpPr>
        <p:sp>
          <p:nvSpPr>
            <p:cNvPr id="804" name="Google Shape;804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47"/>
          <p:cNvGrpSpPr/>
          <p:nvPr/>
        </p:nvGrpSpPr>
        <p:grpSpPr>
          <a:xfrm>
            <a:off x="3241156" y="2703943"/>
            <a:ext cx="311742" cy="318161"/>
            <a:chOff x="3955900" y="2984500"/>
            <a:chExt cx="414000" cy="422525"/>
          </a:xfrm>
        </p:grpSpPr>
        <p:sp>
          <p:nvSpPr>
            <p:cNvPr id="807" name="Google Shape;807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47"/>
          <p:cNvSpPr/>
          <p:nvPr/>
        </p:nvSpPr>
        <p:spPr>
          <a:xfrm>
            <a:off x="686738" y="3233725"/>
            <a:ext cx="348507" cy="274036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7"/>
          <p:cNvSpPr/>
          <p:nvPr/>
        </p:nvSpPr>
        <p:spPr>
          <a:xfrm>
            <a:off x="4798606" y="2688412"/>
            <a:ext cx="242767" cy="349448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47"/>
          <p:cNvGrpSpPr/>
          <p:nvPr/>
        </p:nvGrpSpPr>
        <p:grpSpPr>
          <a:xfrm>
            <a:off x="5308254" y="2699331"/>
            <a:ext cx="238174" cy="338417"/>
            <a:chOff x="6701050" y="2978375"/>
            <a:chExt cx="316300" cy="449425"/>
          </a:xfrm>
        </p:grpSpPr>
        <p:sp>
          <p:nvSpPr>
            <p:cNvPr id="813" name="Google Shape;813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47"/>
          <p:cNvGrpSpPr/>
          <p:nvPr/>
        </p:nvGrpSpPr>
        <p:grpSpPr>
          <a:xfrm>
            <a:off x="1197044" y="3256570"/>
            <a:ext cx="339339" cy="228065"/>
            <a:chOff x="1241275" y="3718400"/>
            <a:chExt cx="450650" cy="302875"/>
          </a:xfrm>
        </p:grpSpPr>
        <p:sp>
          <p:nvSpPr>
            <p:cNvPr id="816" name="Google Shape;816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7"/>
          <p:cNvGrpSpPr/>
          <p:nvPr/>
        </p:nvGrpSpPr>
        <p:grpSpPr>
          <a:xfrm>
            <a:off x="1709234" y="3239100"/>
            <a:ext cx="330115" cy="263456"/>
            <a:chOff x="1921475" y="3695200"/>
            <a:chExt cx="438400" cy="349875"/>
          </a:xfrm>
        </p:grpSpPr>
        <p:sp>
          <p:nvSpPr>
            <p:cNvPr id="821" name="Google Shape;821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47"/>
          <p:cNvGrpSpPr/>
          <p:nvPr/>
        </p:nvGrpSpPr>
        <p:grpSpPr>
          <a:xfrm>
            <a:off x="2220032" y="3234959"/>
            <a:ext cx="323677" cy="271287"/>
            <a:chOff x="2599825" y="3689700"/>
            <a:chExt cx="429850" cy="360275"/>
          </a:xfrm>
        </p:grpSpPr>
        <p:sp>
          <p:nvSpPr>
            <p:cNvPr id="825" name="Google Shape;825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47"/>
          <p:cNvGrpSpPr/>
          <p:nvPr/>
        </p:nvGrpSpPr>
        <p:grpSpPr>
          <a:xfrm>
            <a:off x="2743235" y="3206909"/>
            <a:ext cx="292428" cy="305304"/>
            <a:chOff x="3294650" y="3652450"/>
            <a:chExt cx="388350" cy="405450"/>
          </a:xfrm>
        </p:grpSpPr>
        <p:sp>
          <p:nvSpPr>
            <p:cNvPr id="828" name="Google Shape;828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47"/>
          <p:cNvGrpSpPr/>
          <p:nvPr/>
        </p:nvGrpSpPr>
        <p:grpSpPr>
          <a:xfrm>
            <a:off x="3226454" y="3245538"/>
            <a:ext cx="341147" cy="250128"/>
            <a:chOff x="3936375" y="3703750"/>
            <a:chExt cx="453050" cy="332175"/>
          </a:xfrm>
        </p:grpSpPr>
        <p:sp>
          <p:nvSpPr>
            <p:cNvPr id="832" name="Google Shape;832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7"/>
          <p:cNvGrpSpPr/>
          <p:nvPr/>
        </p:nvGrpSpPr>
        <p:grpSpPr>
          <a:xfrm>
            <a:off x="3734033" y="3245538"/>
            <a:ext cx="341147" cy="250128"/>
            <a:chOff x="4610450" y="3703750"/>
            <a:chExt cx="453050" cy="332175"/>
          </a:xfrm>
        </p:grpSpPr>
        <p:sp>
          <p:nvSpPr>
            <p:cNvPr id="838" name="Google Shape;838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47"/>
          <p:cNvGrpSpPr/>
          <p:nvPr/>
        </p:nvGrpSpPr>
        <p:grpSpPr>
          <a:xfrm>
            <a:off x="4253565" y="3220256"/>
            <a:ext cx="317239" cy="300692"/>
            <a:chOff x="5300400" y="3670175"/>
            <a:chExt cx="421300" cy="399325"/>
          </a:xfrm>
        </p:grpSpPr>
        <p:sp>
          <p:nvSpPr>
            <p:cNvPr id="841" name="Google Shape;841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47"/>
          <p:cNvSpPr/>
          <p:nvPr/>
        </p:nvSpPr>
        <p:spPr>
          <a:xfrm>
            <a:off x="4743427" y="3194190"/>
            <a:ext cx="353119" cy="35310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7" name="Google Shape;847;p47"/>
          <p:cNvGrpSpPr/>
          <p:nvPr/>
        </p:nvGrpSpPr>
        <p:grpSpPr>
          <a:xfrm>
            <a:off x="5273315" y="3216567"/>
            <a:ext cx="308052" cy="308071"/>
            <a:chOff x="6654650" y="3665275"/>
            <a:chExt cx="409100" cy="409125"/>
          </a:xfrm>
        </p:grpSpPr>
        <p:sp>
          <p:nvSpPr>
            <p:cNvPr id="848" name="Google Shape;848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7"/>
          <p:cNvGrpSpPr/>
          <p:nvPr/>
        </p:nvGrpSpPr>
        <p:grpSpPr>
          <a:xfrm>
            <a:off x="692233" y="3711269"/>
            <a:ext cx="333805" cy="333824"/>
            <a:chOff x="570875" y="4322250"/>
            <a:chExt cx="443300" cy="443325"/>
          </a:xfrm>
        </p:grpSpPr>
        <p:sp>
          <p:nvSpPr>
            <p:cNvPr id="851" name="Google Shape;851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7"/>
          <p:cNvSpPr/>
          <p:nvPr/>
        </p:nvSpPr>
        <p:spPr>
          <a:xfrm>
            <a:off x="1186059" y="3776270"/>
            <a:ext cx="361402" cy="204157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6" name="Google Shape;856;p47"/>
          <p:cNvGrpSpPr/>
          <p:nvPr/>
        </p:nvGrpSpPr>
        <p:grpSpPr>
          <a:xfrm>
            <a:off x="1752908" y="3686457"/>
            <a:ext cx="242767" cy="383446"/>
            <a:chOff x="1979475" y="4289300"/>
            <a:chExt cx="322400" cy="509225"/>
          </a:xfrm>
        </p:grpSpPr>
        <p:sp>
          <p:nvSpPr>
            <p:cNvPr id="857" name="Google Shape;857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2238876" y="3691503"/>
            <a:ext cx="286441" cy="373356"/>
            <a:chOff x="2624850" y="4296000"/>
            <a:chExt cx="380400" cy="495825"/>
          </a:xfrm>
        </p:grpSpPr>
        <p:sp>
          <p:nvSpPr>
            <p:cNvPr id="861" name="Google Shape;861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" name="Google Shape;864;p47"/>
          <p:cNvSpPr/>
          <p:nvPr/>
        </p:nvSpPr>
        <p:spPr>
          <a:xfrm>
            <a:off x="3244073" y="3725233"/>
            <a:ext cx="306207" cy="306226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7"/>
          <p:cNvSpPr/>
          <p:nvPr/>
        </p:nvSpPr>
        <p:spPr>
          <a:xfrm>
            <a:off x="2736469" y="3744548"/>
            <a:ext cx="306207" cy="267597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7"/>
          <p:cNvSpPr/>
          <p:nvPr/>
        </p:nvSpPr>
        <p:spPr>
          <a:xfrm>
            <a:off x="3750284" y="3723858"/>
            <a:ext cx="308994" cy="308975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7" name="Google Shape;867;p47"/>
          <p:cNvGrpSpPr/>
          <p:nvPr/>
        </p:nvGrpSpPr>
        <p:grpSpPr>
          <a:xfrm>
            <a:off x="4235173" y="3728287"/>
            <a:ext cx="354023" cy="299788"/>
            <a:chOff x="5275975" y="4344850"/>
            <a:chExt cx="470150" cy="398125"/>
          </a:xfrm>
        </p:grpSpPr>
        <p:sp>
          <p:nvSpPr>
            <p:cNvPr id="868" name="Google Shape;868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47"/>
          <p:cNvSpPr/>
          <p:nvPr/>
        </p:nvSpPr>
        <p:spPr>
          <a:xfrm>
            <a:off x="4760898" y="3719265"/>
            <a:ext cx="318180" cy="31816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2" name="Google Shape;872;p47"/>
          <p:cNvGrpSpPr/>
          <p:nvPr/>
        </p:nvGrpSpPr>
        <p:grpSpPr>
          <a:xfrm>
            <a:off x="5264110" y="3703927"/>
            <a:ext cx="326463" cy="348507"/>
            <a:chOff x="6642425" y="4312500"/>
            <a:chExt cx="433550" cy="462825"/>
          </a:xfrm>
        </p:grpSpPr>
        <p:sp>
          <p:nvSpPr>
            <p:cNvPr id="873" name="Google Shape;873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6" name="Google Shape;876;p47"/>
          <p:cNvSpPr/>
          <p:nvPr/>
        </p:nvSpPr>
        <p:spPr>
          <a:xfrm>
            <a:off x="649500" y="4262262"/>
            <a:ext cx="419308" cy="24737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47"/>
          <p:cNvGrpSpPr/>
          <p:nvPr/>
        </p:nvGrpSpPr>
        <p:grpSpPr>
          <a:xfrm>
            <a:off x="1199340" y="4221163"/>
            <a:ext cx="334727" cy="329212"/>
            <a:chOff x="1244325" y="4999400"/>
            <a:chExt cx="444525" cy="437200"/>
          </a:xfrm>
        </p:grpSpPr>
        <p:sp>
          <p:nvSpPr>
            <p:cNvPr id="878" name="Google Shape;878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7"/>
          <p:cNvGrpSpPr/>
          <p:nvPr/>
        </p:nvGrpSpPr>
        <p:grpSpPr>
          <a:xfrm>
            <a:off x="1736813" y="4210583"/>
            <a:ext cx="274958" cy="350352"/>
            <a:chOff x="1958100" y="4985350"/>
            <a:chExt cx="365150" cy="465275"/>
          </a:xfrm>
        </p:grpSpPr>
        <p:sp>
          <p:nvSpPr>
            <p:cNvPr id="884" name="Google Shape;884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7"/>
          <p:cNvGrpSpPr/>
          <p:nvPr/>
        </p:nvGrpSpPr>
        <p:grpSpPr>
          <a:xfrm>
            <a:off x="2224155" y="4223911"/>
            <a:ext cx="315432" cy="324148"/>
            <a:chOff x="2605300" y="5003050"/>
            <a:chExt cx="418900" cy="430475"/>
          </a:xfrm>
        </p:grpSpPr>
        <p:sp>
          <p:nvSpPr>
            <p:cNvPr id="888" name="Google Shape;888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7"/>
          <p:cNvGrpSpPr/>
          <p:nvPr/>
        </p:nvGrpSpPr>
        <p:grpSpPr>
          <a:xfrm>
            <a:off x="2700935" y="4230820"/>
            <a:ext cx="377027" cy="309897"/>
            <a:chOff x="3238475" y="5012225"/>
            <a:chExt cx="500700" cy="411550"/>
          </a:xfrm>
        </p:grpSpPr>
        <p:sp>
          <p:nvSpPr>
            <p:cNvPr id="892" name="Google Shape;892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7"/>
          <p:cNvGrpSpPr/>
          <p:nvPr/>
        </p:nvGrpSpPr>
        <p:grpSpPr>
          <a:xfrm>
            <a:off x="3697700" y="4197707"/>
            <a:ext cx="413811" cy="376105"/>
            <a:chOff x="4562200" y="4968250"/>
            <a:chExt cx="549550" cy="499475"/>
          </a:xfrm>
        </p:grpSpPr>
        <p:sp>
          <p:nvSpPr>
            <p:cNvPr id="898" name="Google Shape;898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7"/>
          <p:cNvGrpSpPr/>
          <p:nvPr/>
        </p:nvGrpSpPr>
        <p:grpSpPr>
          <a:xfrm>
            <a:off x="3253581" y="4218866"/>
            <a:ext cx="286893" cy="333334"/>
            <a:chOff x="3972400" y="4996350"/>
            <a:chExt cx="381000" cy="442675"/>
          </a:xfrm>
        </p:grpSpPr>
        <p:sp>
          <p:nvSpPr>
            <p:cNvPr id="904" name="Google Shape;904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4208969" y="4190817"/>
            <a:ext cx="406451" cy="389885"/>
            <a:chOff x="5241175" y="4959100"/>
            <a:chExt cx="539775" cy="517775"/>
          </a:xfrm>
        </p:grpSpPr>
        <p:sp>
          <p:nvSpPr>
            <p:cNvPr id="907" name="Google Shape;907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3" name="Google Shape;913;p47"/>
          <p:cNvSpPr/>
          <p:nvPr/>
        </p:nvSpPr>
        <p:spPr>
          <a:xfrm>
            <a:off x="4741131" y="4287093"/>
            <a:ext cx="357713" cy="197719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4" name="Google Shape;914;p47"/>
          <p:cNvGrpSpPr/>
          <p:nvPr/>
        </p:nvGrpSpPr>
        <p:grpSpPr>
          <a:xfrm>
            <a:off x="5296301" y="4248741"/>
            <a:ext cx="260707" cy="299788"/>
            <a:chOff x="6685175" y="5036025"/>
            <a:chExt cx="346225" cy="398125"/>
          </a:xfrm>
        </p:grpSpPr>
        <p:sp>
          <p:nvSpPr>
            <p:cNvPr id="915" name="Google Shape;915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47"/>
          <p:cNvGrpSpPr/>
          <p:nvPr/>
        </p:nvGrpSpPr>
        <p:grpSpPr>
          <a:xfrm>
            <a:off x="5978618" y="2410999"/>
            <a:ext cx="432570" cy="421334"/>
            <a:chOff x="5926225" y="921350"/>
            <a:chExt cx="517800" cy="504350"/>
          </a:xfrm>
        </p:grpSpPr>
        <p:sp>
          <p:nvSpPr>
            <p:cNvPr id="921" name="Google Shape;921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23" name="Google Shape;923;p47"/>
          <p:cNvSpPr/>
          <p:nvPr/>
        </p:nvSpPr>
        <p:spPr>
          <a:xfrm>
            <a:off x="6172538" y="2647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47"/>
          <p:cNvGrpSpPr/>
          <p:nvPr/>
        </p:nvGrpSpPr>
        <p:grpSpPr>
          <a:xfrm>
            <a:off x="6863605" y="2390379"/>
            <a:ext cx="432570" cy="421334"/>
            <a:chOff x="5926225" y="921350"/>
            <a:chExt cx="517800" cy="504350"/>
          </a:xfrm>
        </p:grpSpPr>
        <p:sp>
          <p:nvSpPr>
            <p:cNvPr id="925" name="Google Shape;925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47"/>
          <p:cNvSpPr/>
          <p:nvPr/>
        </p:nvSpPr>
        <p:spPr>
          <a:xfrm>
            <a:off x="7057526" y="2626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47"/>
          <p:cNvGrpSpPr/>
          <p:nvPr/>
        </p:nvGrpSpPr>
        <p:grpSpPr>
          <a:xfrm>
            <a:off x="5978885" y="3139421"/>
            <a:ext cx="1075937" cy="1047989"/>
            <a:chOff x="5926225" y="921350"/>
            <a:chExt cx="517800" cy="504350"/>
          </a:xfrm>
        </p:grpSpPr>
        <p:sp>
          <p:nvSpPr>
            <p:cNvPr id="929" name="Google Shape;92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1" name="Google Shape;931;p47"/>
          <p:cNvSpPr/>
          <p:nvPr/>
        </p:nvSpPr>
        <p:spPr>
          <a:xfrm>
            <a:off x="6461198" y="3726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7"/>
          <p:cNvSpPr txBox="1"/>
          <p:nvPr/>
        </p:nvSpPr>
        <p:spPr>
          <a:xfrm>
            <a:off x="5867575" y="693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This means that you can: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Resize them without losing quality.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fill color and opacity.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line color, width and style</a:t>
            </a: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Isn’t that nice? :)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Examples: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33" name="Google Shape;933;p4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" name="Google Shape;938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39" name="Google Shape;939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46" name="Google Shape;946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51" name="Google Shape;951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55" name="Google Shape;955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61" name="Google Shape;961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65" name="Google Shape;965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70" name="Google Shape;970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76" name="Google Shape;976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83" name="Google Shape;983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86" name="Google Shape;986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90" name="Google Shape;990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6" name="Google Shape;996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97" name="Google Shape;997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03" name="Google Shape;1003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07" name="Google Shape;1007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08" name="Google Shape;1008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8" name="Google Shape;1018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4" name="Google Shape;1024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25" name="Google Shape;1025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30" name="Google Shape;1030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36" name="Google Shape;1036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43" name="Google Shape;1043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48" name="Google Shape;1048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53" name="Google Shape;1053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8" name="Google Shape;1058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59" name="Google Shape;105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9" name="Google Shape;1069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70" name="Google Shape;1070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3" name="Google Shape;1073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74" name="Google Shape;107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4" name="Google Shape;1084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85" name="Google Shape;1085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9" name="Google Shape;1089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90" name="Google Shape;1090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0" name="Google Shape;1100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01" name="Google Shape;1101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09" name="Google Shape;1109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14" name="Google Shape;1114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8" name="Google Shape;1118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19" name="Google Shape;1119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4" name="Google Shape;1124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25" name="Google Shape;1125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1" name="Google Shape;1131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32" name="Google Shape;1132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5" name="Google Shape;1135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36" name="Google Shape;1136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42" name="Google Shape;1142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8" name="Google Shape;1148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49" name="Google Shape;1149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53" name="Google Shape;1153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58" name="Google Shape;1158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65" name="Google Shape;1165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73" name="Google Shape;1173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78" name="Google Shape;1178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82" name="Google Shape;1182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86" name="Google Shape;1186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91" name="Google Shape;1191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96" name="Google Shape;1196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02" name="Google Shape;1202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8" name="Google Shape;1208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09" name="Google Shape;1209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17" name="Google Shape;1217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30" name="Google Shape;1230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35" name="Google Shape;1235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39" name="Google Shape;1239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46" name="Google Shape;1246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55" name="Google Shape;1255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68" name="Google Shape;1268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0" name="Google Shape;1280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81" name="Google Shape;1281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94" name="Google Shape;1294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01" name="Google Shape;1301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6" name="Google Shape;1316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17" name="Google Shape;1317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23" name="Google Shape;1323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24" name="Google Shape;1324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7" name="Google Shape;1327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28" name="Google Shape;1328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1" name="Google Shape;1331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32" name="Google Shape;1332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36" name="Google Shape;1336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9" name="Google Shape;1339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40" name="Google Shape;1340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8" name="Google Shape;1348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49" name="Google Shape;1349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74" name="Google Shape;1374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75" name="Google Shape;137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7" name="Google Shape;1377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78" name="Google Shape;1378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0" name="Google Shape;1380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81" name="Google Shape;1381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83" name="Google Shape;1383;p48"/>
          <p:cNvSpPr txBox="1">
            <a:spLocks noGrp="1"/>
          </p:cNvSpPr>
          <p:nvPr>
            <p:ph type="title"/>
          </p:nvPr>
        </p:nvSpPr>
        <p:spPr>
          <a:xfrm>
            <a:off x="855300" y="4014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84" name="Google Shape;1384;p4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49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You can also use any emoji as an icon!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And of course it resizes without losing quality.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How? Follow Google instructions https://twitter.com/googledocs/status/730087240156643328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390" name="Google Shape;1390;p4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✋👆👉👍👤👦👧👨👩👪💃🏃💑❤😂😉😋😒😭👶😸🐟🍒🍔💣📌📖🔨🎃🎈🎨🏈🏰🌏🔌🔑</a:t>
            </a:r>
            <a:r>
              <a:rPr lang="en" sz="2400" b="1">
                <a:solidFill>
                  <a:srgbClr val="FFFFFF"/>
                </a:solidFill>
                <a:highlight>
                  <a:srgbClr val="000000"/>
                </a:highlight>
                <a:latin typeface="Work Sans"/>
                <a:ea typeface="Work Sans"/>
                <a:cs typeface="Work Sans"/>
                <a:sym typeface="Work Sans"/>
              </a:rPr>
              <a:t> and many more...</a:t>
            </a:r>
            <a:endParaRPr sz="2400" b="1">
              <a:solidFill>
                <a:srgbClr val="FFFFFF"/>
              </a:solidFill>
              <a:highlight>
                <a:srgbClr val="000000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91" name="Google Shape;1391;p4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6" name="Google Shape;1396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98" name="Google Shape;1398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99" name="Google Shape;1399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00" name="Google Shape;1400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1" name="Google Shape;1401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2" name="Google Shape;1402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03" name="Google Shape;1403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4" name="Google Shape;1404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5" name="Google Shape;1405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06" name="Google Shape;1406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7" name="Google Shape;1407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8" name="Google Shape;1408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09" name="Google Shape;1409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10" name="Google Shape;1410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11" name="Google Shape;1411;p5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04304" y="393251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555788" y="1753451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hảo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endParaRPr lang="en-US" dirty="0" smtClean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blog 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hảo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endParaRPr lang="en-US" dirty="0" smtClean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quyên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endParaRPr dirty="0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lang="en" sz="9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573950"/>
            <a:ext cx="5089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BIG CONCEPT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08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415036" y="2688700"/>
            <a:ext cx="257297" cy="2456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19" name="Google Shape;119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8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22" name="Google Shape;122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8"/>
          <p:cNvSpPr/>
          <p:nvPr/>
        </p:nvSpPr>
        <p:spPr>
          <a:xfrm rot="2466840">
            <a:off x="6273713" y="907482"/>
            <a:ext cx="357493" cy="3413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-1609288">
            <a:off x="6796553" y="1122274"/>
            <a:ext cx="257260" cy="245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2926112">
            <a:off x="8197797" y="1932099"/>
            <a:ext cx="192660" cy="1839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 rot="-1609326">
            <a:off x="7396010" y="699666"/>
            <a:ext cx="173600" cy="1657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White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Black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Google Shape;139;p1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20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52" name="Google Shape;152;p2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1426</Words>
  <Application>Microsoft Office PowerPoint</Application>
  <PresentationFormat>On-screen Show (16:9)</PresentationFormat>
  <Paragraphs>370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Work Sans Medium</vt:lpstr>
      <vt:lpstr>Calibri</vt:lpstr>
      <vt:lpstr>Work Sans</vt:lpstr>
      <vt:lpstr>Times New Roman</vt:lpstr>
      <vt:lpstr>Arial</vt:lpstr>
      <vt:lpstr>Montserrat</vt:lpstr>
      <vt:lpstr>Work Sans Light</vt:lpstr>
      <vt:lpstr>Jacquenetta template</vt:lpstr>
      <vt:lpstr>Dự án từ thiện </vt:lpstr>
      <vt:lpstr>Ý tưởng dự án:</vt:lpstr>
      <vt:lpstr>Nội dung website</vt:lpstr>
      <vt:lpstr>Cách thức hoạt động</vt:lpstr>
      <vt:lpstr>Transition headline</vt:lpstr>
      <vt:lpstr>PowerPoint Presentation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TRAN MINH TUAN</cp:lastModifiedBy>
  <cp:revision>5</cp:revision>
  <dcterms:modified xsi:type="dcterms:W3CDTF">2022-02-28T07:47:16Z</dcterms:modified>
</cp:coreProperties>
</file>