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0">
  <p:sldMasterIdLst>
    <p:sldMasterId id="2147483648" r:id="rId1"/>
  </p:sldMasterIdLst>
  <p:notesMasterIdLst>
    <p:notesMasterId r:id="rId4"/>
  </p:notesMasterIdLst>
  <p:sldIdLst>
    <p:sldId id="320" r:id="rId3"/>
    <p:sldId id="327" r:id="rId5"/>
    <p:sldId id="328" r:id="rId6"/>
    <p:sldId id="329" r:id="rId7"/>
    <p:sldId id="331" r:id="rId8"/>
    <p:sldId id="334" r:id="rId9"/>
    <p:sldId id="356" r:id="rId10"/>
    <p:sldId id="335" r:id="rId11"/>
    <p:sldId id="357" r:id="rId12"/>
    <p:sldId id="351" r:id="rId13"/>
    <p:sldId id="352" r:id="rId14"/>
  </p:sldIdLst>
  <p:sldSz cx="12192000" cy="6858000"/>
  <p:notesSz cx="6858000" cy="9144000"/>
  <p:defaultTextStyle>
    <a:lvl1pPr marL="0" indent="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Calibri" panose="020F0502020204030204" pitchFamily="34" charset="0"/>
        <a:ea typeface="宋体" panose="02010600030101010101" pitchFamily="2" charset="-122"/>
        <a:sym typeface="Calibri" panose="020F0502020204030204" pitchFamily="34" charset="0"/>
      </a:defRPr>
    </a:lvl1pPr>
    <a:lvl2pPr marL="457200" indent="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Calibri" panose="020F0502020204030204" pitchFamily="34" charset="0"/>
        <a:ea typeface="宋体" panose="02010600030101010101" pitchFamily="2" charset="-122"/>
        <a:sym typeface="Calibri" panose="020F0502020204030204" pitchFamily="34" charset="0"/>
      </a:defRPr>
    </a:lvl2pPr>
    <a:lvl3pPr marL="914400" indent="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Calibri" panose="020F0502020204030204" pitchFamily="34" charset="0"/>
        <a:ea typeface="宋体" panose="02010600030101010101" pitchFamily="2" charset="-122"/>
        <a:sym typeface="Calibri" panose="020F0502020204030204" pitchFamily="34" charset="0"/>
      </a:defRPr>
    </a:lvl3pPr>
    <a:lvl4pPr marL="1371600" indent="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Calibri" panose="020F0502020204030204" pitchFamily="34" charset="0"/>
        <a:ea typeface="宋体" panose="02010600030101010101" pitchFamily="2" charset="-122"/>
        <a:sym typeface="Calibri" panose="020F0502020204030204" pitchFamily="34" charset="0"/>
      </a:defRPr>
    </a:lvl4pPr>
    <a:lvl5pPr marL="1828800" indent="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Calibri" panose="020F0502020204030204" pitchFamily="34" charset="0"/>
        <a:ea typeface="宋体" panose="02010600030101010101" pitchFamily="2" charset="-122"/>
        <a:sym typeface="Calibri" panose="020F0502020204030204" pitchFamily="34" charset="0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94660" autoAdjust="0"/>
  </p:normalViewPr>
  <p:slideViewPr>
    <p:cSldViewPr snapToGrid="0">
      <p:cViewPr varScale="1">
        <p:scale>
          <a:sx n="59" d="100"/>
          <a:sy n="59" d="100"/>
        </p:scale>
        <p:origin x="-90" y="-1404"/>
      </p:cViewPr>
      <p:guideLst>
        <p:guide orient="horz" pos="2183"/>
        <p:guide pos="381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903" name="页眉占位符 105190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/>
          <a:lstStyle/>
          <a:p>
            <a:pPr lvl="0" eaLnBrk="1" latinLnBrk="1" hangingPunct="1"/>
            <a:endParaRPr lang="en-US" altLang="en-US" sz="1200"/>
          </a:p>
        </p:txBody>
      </p:sp>
      <p:sp>
        <p:nvSpPr>
          <p:cNvPr id="1051904" name="日期占位符 1051903"/>
          <p:cNvSpPr>
            <a:spLocks noGrp="1"/>
          </p:cNvSpPr>
          <p:nvPr>
            <p:ph type="dt" idx="1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/>
          <a:lstStyle/>
          <a:p>
            <a:pPr lvl="0" algn="r" eaLnBrk="1" latinLnBrk="1" hangingPunct="1"/>
            <a:fld id="{566ABCEB-ACFC-4714-9973-3DA970169C29}" type="datetime1">
              <a:rPr lang="en-US" altLang="en-US" sz="1200"/>
            </a:fld>
            <a:endParaRPr lang="en-US" altLang="en-US" sz="1200"/>
          </a:p>
        </p:txBody>
      </p:sp>
      <p:sp>
        <p:nvSpPr>
          <p:cNvPr id="1051905" name="幻灯片图像占位符 1051904"/>
          <p:cNvSpPr>
            <a:spLocks noGrp="1" noRot="1" noChangeAspect="1"/>
          </p:cNvSpPr>
          <p:nvPr>
            <p:ph type="sldImg" idx="4294967295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lIns="91440" tIns="45720" rIns="91440" bIns="45720" anchor="ctr"/>
          <a:lstStyle/>
          <a:p/>
        </p:txBody>
      </p:sp>
      <p:sp>
        <p:nvSpPr>
          <p:cNvPr id="1051906" name="备注占位符 1051905"/>
          <p:cNvSpPr>
            <a:spLocks noGrp="1"/>
          </p:cNvSpPr>
          <p:nvPr>
            <p:ph type="body" sz="quarter" idx="9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51907" name="页脚占位符 1051906"/>
          <p:cNvSpPr>
            <a:spLocks noGrp="1"/>
          </p:cNvSpPr>
          <p:nvPr>
            <p:ph type="ftr" sz="quarter" idx="4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 lvl="0" eaLnBrk="1" latinLnBrk="1" hangingPunct="1"/>
            <a:endParaRPr lang="en-US" altLang="en-US" sz="1200"/>
          </a:p>
        </p:txBody>
      </p:sp>
      <p:sp>
        <p:nvSpPr>
          <p:cNvPr id="1051908" name="灯片编号占位符 1051907"/>
          <p:cNvSpPr>
            <a:spLocks noGrp="1"/>
          </p:cNvSpPr>
          <p:nvPr>
            <p:ph type="sldNum" sz="quarter" idx="5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 lvl="0" algn="r" eaLnBrk="1" latinLnBrk="1" hangingPunct="1"/>
            <a:fld id="{566ABCEB-ACFC-4714-9973-3DA970169C29}" type="slidenum">
              <a:rPr lang="en-US" altLang="en-US" sz="1200"/>
            </a:fld>
            <a:endParaRPr lang="en-US" altLang="en-US" sz="1200"/>
          </a:p>
        </p:txBody>
      </p:sp>
    </p:spTree>
  </p:cSld>
  <p:clrMap bg1="dk1" tx1="dk1" bg2="dk1" tx2="dk1" accent1="dk1" accent2="dk1" accent3="dk1" accent4="dk1" accent5="dk1" accent6="dk1" hlink="dk1" folHlink="dk1"/>
  <p:notesStyle>
    <a:lvl1pPr marL="0" indent="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1200" b="0" i="0" u="none" baseline="0">
        <a:solidFill>
          <a:schemeClr val="dk1"/>
        </a:solidFill>
        <a:latin typeface="Calibri" panose="020F0502020204030204" pitchFamily="34" charset="0"/>
        <a:ea typeface="宋体" panose="02010600030101010101" pitchFamily="2" charset="-122"/>
        <a:sym typeface="Calibri" panose="020F0502020204030204" pitchFamily="34" charset="0"/>
      </a:defRPr>
    </a:lvl1pPr>
    <a:lvl2pPr marL="457200" indent="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1200" b="0" i="0" u="none" baseline="0">
        <a:solidFill>
          <a:schemeClr val="dk1"/>
        </a:solidFill>
        <a:latin typeface="Calibri" panose="020F0502020204030204" pitchFamily="34" charset="0"/>
        <a:ea typeface="宋体" panose="02010600030101010101" pitchFamily="2" charset="-122"/>
        <a:sym typeface="Calibri" panose="020F0502020204030204" pitchFamily="34" charset="0"/>
      </a:defRPr>
    </a:lvl2pPr>
    <a:lvl3pPr marL="914400" indent="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1200" b="0" i="0" u="none" baseline="0">
        <a:solidFill>
          <a:schemeClr val="dk1"/>
        </a:solidFill>
        <a:latin typeface="Calibri" panose="020F0502020204030204" pitchFamily="34" charset="0"/>
        <a:ea typeface="宋体" panose="02010600030101010101" pitchFamily="2" charset="-122"/>
        <a:sym typeface="Calibri" panose="020F0502020204030204" pitchFamily="34" charset="0"/>
      </a:defRPr>
    </a:lvl3pPr>
    <a:lvl4pPr marL="1371600" indent="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1200" b="0" i="0" u="none" baseline="0">
        <a:solidFill>
          <a:schemeClr val="dk1"/>
        </a:solidFill>
        <a:latin typeface="Calibri" panose="020F0502020204030204" pitchFamily="34" charset="0"/>
        <a:ea typeface="宋体" panose="02010600030101010101" pitchFamily="2" charset="-122"/>
        <a:sym typeface="Calibri" panose="020F0502020204030204" pitchFamily="34" charset="0"/>
      </a:defRPr>
    </a:lvl4pPr>
    <a:lvl5pPr marL="1828800" indent="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1200" b="0" i="0" u="none" baseline="0">
        <a:solidFill>
          <a:schemeClr val="dk1"/>
        </a:solidFill>
        <a:latin typeface="Calibri" panose="020F0502020204030204" pitchFamily="34" charset="0"/>
        <a:ea typeface="宋体" panose="02010600030101010101" pitchFamily="2" charset="-122"/>
        <a:sym typeface="Calibri" panose="020F0502020204030204" pitchFamily="34" charset="0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4294967295"/>
          </p:nvPr>
        </p:nvSpPr>
        <p:spPr/>
      </p:sp>
      <p:sp>
        <p:nvSpPr>
          <p:cNvPr id="3" name="文本占位符 2"/>
          <p:cNvSpPr/>
          <p:nvPr>
            <p:ph type="body" idx="9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05" name="幻灯片图像占位符 104930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 lIns="91440" tIns="45720" rIns="91440" bIns="45720" anchor="ctr"/>
          <a:lstStyle/>
          <a:p/>
        </p:txBody>
      </p:sp>
      <p:sp>
        <p:nvSpPr>
          <p:cNvPr id="1049306" name="备注占位符 1049305"/>
          <p:cNvSpPr>
            <a:spLocks noGrp="1"/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lvl="0" eaLnBrk="1" latinLnBrk="1" hangingPunct="1"/>
            <a:endParaRPr lang="zh-CN" altLang="en-US" dirty="0"/>
          </a:p>
        </p:txBody>
      </p:sp>
      <p:sp>
        <p:nvSpPr>
          <p:cNvPr id="1049307" name="文本框 1049306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 lvl="0" algn="r" eaLnBrk="1" latinLnBrk="1" hangingPunct="1"/>
            <a:fld id="{566ABCEB-ACFC-4714-9973-3DA970169C29}" type="slidenum">
              <a:rPr lang="en-US" altLang="en-US" sz="1200"/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1048586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1048578" name="日期占位符 1048577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</a:lstStyle>
          <a:p>
            <a:pPr lvl="0" eaLnBrk="1" latinLnBrk="1" hangingPunct="1"/>
            <a:fld id="{566ABCEB-ACFC-4714-9973-3DA970169C29}" type="datetime1">
              <a:rPr lang="en-US" altLang="en-US" sz="1200">
                <a:solidFill>
                  <a:srgbClr val="898989"/>
                </a:solidFill>
              </a:rPr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048580" name="灯片编号占位符 1048579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US" altLang="en-US" sz="1200">
                <a:solidFill>
                  <a:srgbClr val="898989"/>
                </a:solidFill>
              </a:rPr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048579" name="页脚占位符 1048578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</a:lstStyle>
          <a:p>
            <a:pPr lvl="0" algn="ctr" eaLnBrk="1" latinLnBrk="1" hangingPunct="1"/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8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1051855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1048578" name="日期占位符 1048577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</a:lstStyle>
          <a:p>
            <a:pPr lvl="0" eaLnBrk="1" latinLnBrk="1" hangingPunct="1"/>
            <a:fld id="{566ABCEB-ACFC-4714-9973-3DA970169C29}" type="datetime1">
              <a:rPr lang="en-US" altLang="en-US" sz="1200">
                <a:solidFill>
                  <a:srgbClr val="898989"/>
                </a:solidFill>
              </a:rPr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048580" name="灯片编号占位符 1048579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US" altLang="en-US" sz="1200">
                <a:solidFill>
                  <a:srgbClr val="898989"/>
                </a:solidFill>
              </a:rPr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048579" name="页脚占位符 1048578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</a:lstStyle>
          <a:p>
            <a:pPr lvl="0" algn="ctr" eaLnBrk="1" latinLnBrk="1" hangingPunct="1"/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839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1051840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1048578" name="日期占位符 1048577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</a:lstStyle>
          <a:p>
            <a:pPr lvl="0" eaLnBrk="1" latinLnBrk="1" hangingPunct="1"/>
            <a:fld id="{566ABCEB-ACFC-4714-9973-3DA970169C29}" type="datetime1">
              <a:rPr lang="en-US" altLang="en-US" sz="1200">
                <a:solidFill>
                  <a:srgbClr val="898989"/>
                </a:solidFill>
              </a:rPr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048580" name="灯片编号占位符 1048579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US" altLang="en-US" sz="1200">
                <a:solidFill>
                  <a:srgbClr val="898989"/>
                </a:solidFill>
              </a:rPr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048579" name="页脚占位符 1048578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</a:lstStyle>
          <a:p>
            <a:pPr lvl="0" algn="ctr" eaLnBrk="1" latinLnBrk="1" hangingPunct="1"/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104868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1048578" name="日期占位符 1048577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</a:lstStyle>
          <a:p>
            <a:pPr lvl="0" eaLnBrk="1" latinLnBrk="1" hangingPunct="1"/>
            <a:fld id="{566ABCEB-ACFC-4714-9973-3DA970169C29}" type="datetime1">
              <a:rPr lang="en-US" altLang="en-US" sz="1200">
                <a:solidFill>
                  <a:srgbClr val="898989"/>
                </a:solidFill>
              </a:rPr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048580" name="灯片编号占位符 1048579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US" altLang="en-US" sz="1200">
                <a:solidFill>
                  <a:srgbClr val="898989"/>
                </a:solidFill>
              </a:rPr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048579" name="页脚占位符 1048578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</a:lstStyle>
          <a:p>
            <a:pPr lvl="0" algn="ctr" eaLnBrk="1" latinLnBrk="1" hangingPunct="1"/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849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1051850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1048578" name="日期占位符 1048577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</a:lstStyle>
          <a:p>
            <a:pPr lvl="0" eaLnBrk="1" latinLnBrk="1" hangingPunct="1"/>
            <a:fld id="{566ABCEB-ACFC-4714-9973-3DA970169C29}" type="datetime1">
              <a:rPr lang="en-US" altLang="en-US" sz="1200">
                <a:solidFill>
                  <a:srgbClr val="898989"/>
                </a:solidFill>
              </a:rPr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048580" name="灯片编号占位符 1048579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US" altLang="en-US" sz="1200">
                <a:solidFill>
                  <a:srgbClr val="898989"/>
                </a:solidFill>
              </a:rPr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048579" name="页脚占位符 1048578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</a:lstStyle>
          <a:p>
            <a:pPr lvl="0" algn="ctr" eaLnBrk="1" latinLnBrk="1" hangingPunct="1"/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85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1051852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1051853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1048578" name="日期占位符 1048577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</a:lstStyle>
          <a:p>
            <a:pPr lvl="0" eaLnBrk="1" latinLnBrk="1" hangingPunct="1"/>
            <a:fld id="{566ABCEB-ACFC-4714-9973-3DA970169C29}" type="datetime1">
              <a:rPr lang="en-US" altLang="en-US" sz="1200">
                <a:solidFill>
                  <a:srgbClr val="898989"/>
                </a:solidFill>
              </a:rPr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048580" name="灯片编号占位符 1048579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US" altLang="en-US" sz="1200">
                <a:solidFill>
                  <a:srgbClr val="898989"/>
                </a:solidFill>
              </a:rPr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048579" name="页脚占位符 1048578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</a:lstStyle>
          <a:p>
            <a:pPr lvl="0" algn="ctr" eaLnBrk="1" latinLnBrk="1" hangingPunct="1"/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844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1051845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1051846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1051847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1051848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1048578" name="日期占位符 1048577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</a:lstStyle>
          <a:p>
            <a:pPr lvl="0" eaLnBrk="1" latinLnBrk="1" hangingPunct="1"/>
            <a:fld id="{566ABCEB-ACFC-4714-9973-3DA970169C29}" type="datetime1">
              <a:rPr lang="en-US" altLang="en-US" sz="1200">
                <a:solidFill>
                  <a:srgbClr val="898989"/>
                </a:solidFill>
              </a:rPr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048580" name="灯片编号占位符 1048579"/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US" altLang="en-US" sz="1200">
                <a:solidFill>
                  <a:srgbClr val="898989"/>
                </a:solidFill>
              </a:rPr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048579" name="页脚占位符 1048578"/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</a:lstStyle>
          <a:p>
            <a:pPr lvl="0" algn="ctr" eaLnBrk="1" latinLnBrk="1" hangingPunct="1"/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9640681" y="6414213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lang="en-US" altLang="zh-CN" sz="100" kern="1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lang="zh-CN" altLang="en-US" sz="100" kern="1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模板下载：</a:t>
            </a:r>
            <a:r>
              <a:rPr lang="en-US" altLang="zh-CN" sz="100" kern="1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www.1ppt.com/moban/          </a:t>
            </a:r>
            <a:r>
              <a:rPr lang="zh-CN" altLang="en-US" sz="100" kern="1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行业</a:t>
            </a:r>
            <a:r>
              <a:rPr lang="en-US" altLang="zh-CN" sz="100" kern="1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lang="zh-CN" altLang="en-US" sz="100" kern="1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模板：</a:t>
            </a:r>
            <a:r>
              <a:rPr lang="en-US" altLang="zh-CN" sz="100" kern="1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www.1ppt.com/hangye/ </a:t>
            </a:r>
            <a:endParaRPr lang="en-US" altLang="zh-CN" sz="100" kern="12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lang="zh-CN" altLang="en-US" sz="100" kern="1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节日</a:t>
            </a:r>
            <a:r>
              <a:rPr lang="en-US" altLang="zh-CN" sz="100" kern="1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lang="zh-CN" altLang="en-US" sz="100" kern="1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模板：</a:t>
            </a:r>
            <a:r>
              <a:rPr lang="en-US" altLang="zh-CN" sz="100" kern="1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www.1ppt.com/jieri/          PPT</a:t>
            </a:r>
            <a:r>
              <a:rPr lang="zh-CN" altLang="en-US" sz="100" kern="1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素材：</a:t>
            </a:r>
            <a:r>
              <a:rPr lang="en-US" altLang="zh-CN" sz="100" kern="1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www.1ppt.com/sucai/</a:t>
            </a:r>
            <a:endParaRPr lang="en-US" altLang="zh-CN" sz="100" kern="12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lang="en-US" altLang="zh-CN" sz="100" kern="1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lang="zh-CN" altLang="en-US" sz="100" kern="1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背景图片：</a:t>
            </a:r>
            <a:r>
              <a:rPr lang="en-US" altLang="zh-CN" sz="100" kern="1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www.1ppt.com/beijing/        PPT</a:t>
            </a:r>
            <a:r>
              <a:rPr lang="zh-CN" altLang="en-US" sz="100" kern="1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图表：</a:t>
            </a:r>
            <a:r>
              <a:rPr lang="en-US" altLang="zh-CN" sz="100" kern="1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www.1ppt.com/tubiao/      </a:t>
            </a:r>
            <a:endParaRPr lang="en-US" altLang="zh-CN" sz="100" kern="12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lang="zh-CN" altLang="en-US" sz="100" kern="1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精美</a:t>
            </a:r>
            <a:r>
              <a:rPr lang="en-US" altLang="zh-CN" sz="100" kern="1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lang="zh-CN" altLang="en-US" sz="100" kern="1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下载：</a:t>
            </a:r>
            <a:r>
              <a:rPr lang="en-US" altLang="zh-CN" sz="100" kern="1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www.1ppt.com/xiazai/         PPT</a:t>
            </a:r>
            <a:r>
              <a:rPr lang="zh-CN" altLang="en-US" sz="100" kern="1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教程： </a:t>
            </a:r>
            <a:r>
              <a:rPr lang="en-US" altLang="zh-CN" sz="100" kern="1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www.1ppt.com/powerpoint/      </a:t>
            </a:r>
            <a:endParaRPr lang="en-US" altLang="zh-CN" sz="100" kern="12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lang="en-US" altLang="zh-CN" sz="100" kern="1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lang="zh-CN" altLang="en-US" sz="100" kern="1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课件：</a:t>
            </a:r>
            <a:r>
              <a:rPr lang="en-US" altLang="zh-CN" sz="100" kern="1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             </a:t>
            </a:r>
            <a:r>
              <a:rPr lang="zh-CN" altLang="en-US" sz="100" kern="1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字体下载：</a:t>
            </a:r>
            <a:r>
              <a:rPr lang="en-US" altLang="zh-CN" sz="100" kern="1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www.1ppt.com/ziti/</a:t>
            </a:r>
            <a:endParaRPr lang="en-US" altLang="zh-CN" sz="100" kern="12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lang="zh-CN" altLang="en-US" sz="100" kern="1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工作总结</a:t>
            </a:r>
            <a:r>
              <a:rPr lang="en-US" altLang="zh-CN" sz="100" kern="1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lang="zh-CN" altLang="en-US" sz="100" kern="1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：</a:t>
            </a:r>
            <a:r>
              <a:rPr lang="en-US" altLang="zh-CN" sz="100" kern="1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www.1ppt.com/xiazai/zongjie/ </a:t>
            </a:r>
            <a:r>
              <a:rPr lang="zh-CN" altLang="en-US" sz="100" kern="1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工作计划：</a:t>
            </a:r>
            <a:r>
              <a:rPr lang="en-US" altLang="zh-CN" sz="100" kern="1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www.1ppt.com/xiazai/jihua/</a:t>
            </a:r>
            <a:endParaRPr lang="en-US" altLang="zh-CN" sz="100" kern="12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lang="zh-CN" altLang="en-US" sz="100" kern="1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商务</a:t>
            </a:r>
            <a:r>
              <a:rPr lang="en-US" altLang="zh-CN" sz="100" kern="1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lang="zh-CN" altLang="en-US" sz="100" kern="1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模板：</a:t>
            </a:r>
            <a:r>
              <a:rPr lang="en-US" altLang="zh-CN" sz="100" kern="1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www.1ppt.com/moban/shangwu/  </a:t>
            </a:r>
            <a:r>
              <a:rPr lang="zh-CN" altLang="en-US" sz="100" kern="1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个人简历</a:t>
            </a:r>
            <a:r>
              <a:rPr lang="en-US" altLang="zh-CN" sz="100" kern="1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lang="zh-CN" altLang="en-US" sz="100" kern="1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：</a:t>
            </a:r>
            <a:r>
              <a:rPr lang="en-US" altLang="zh-CN" sz="100" kern="1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www.1ppt.com/xiazai/jianli/  </a:t>
            </a:r>
            <a:endParaRPr lang="en-US" altLang="zh-CN" sz="100" kern="12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lang="zh-CN" altLang="en-US" sz="100" kern="1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毕业答辩</a:t>
            </a:r>
            <a:r>
              <a:rPr lang="en-US" altLang="zh-CN" sz="100" kern="1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lang="zh-CN" altLang="en-US" sz="100" kern="1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：</a:t>
            </a:r>
            <a:r>
              <a:rPr lang="en-US" altLang="zh-CN" sz="100" kern="1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www.1ppt.com/xiazai/dabian/  </a:t>
            </a:r>
            <a:r>
              <a:rPr lang="zh-CN" altLang="en-US" sz="100" kern="1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工作汇报</a:t>
            </a:r>
            <a:r>
              <a:rPr lang="en-US" altLang="zh-CN" sz="100" kern="1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lang="zh-CN" altLang="en-US" sz="100" kern="1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：</a:t>
            </a:r>
            <a:r>
              <a:rPr lang="en-US" altLang="zh-CN" sz="100" kern="1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www.1ppt.com/xiazai/huibao/    </a:t>
            </a:r>
            <a:endParaRPr lang="en-US" altLang="zh-CN" sz="100" kern="12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lang="en-US" altLang="zh-CN" sz="100" kern="1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endParaRPr lang="en-US" altLang="zh-CN" sz="100" kern="12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85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1048578" name="日期占位符 1048577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</a:lstStyle>
          <a:p>
            <a:pPr lvl="0" eaLnBrk="1" latinLnBrk="1" hangingPunct="1"/>
            <a:fld id="{566ABCEB-ACFC-4714-9973-3DA970169C29}" type="datetime1">
              <a:rPr lang="en-US" altLang="en-US" sz="1200">
                <a:solidFill>
                  <a:srgbClr val="898989"/>
                </a:solidFill>
              </a:rPr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048580" name="灯片编号占位符 1048579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US" altLang="en-US" sz="1200">
                <a:solidFill>
                  <a:srgbClr val="898989"/>
                </a:solidFill>
              </a:rPr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048579" name="页脚占位符 1048578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</a:lstStyle>
          <a:p>
            <a:pPr lvl="0" algn="ctr" eaLnBrk="1" latinLnBrk="1" hangingPunct="1"/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日期占位符 1048577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</a:lstStyle>
          <a:p>
            <a:pPr lvl="0" eaLnBrk="1" latinLnBrk="1" hangingPunct="1"/>
            <a:fld id="{566ABCEB-ACFC-4714-9973-3DA970169C29}" type="datetime1">
              <a:rPr lang="en-US" altLang="en-US" sz="1200">
                <a:solidFill>
                  <a:srgbClr val="898989"/>
                </a:solidFill>
              </a:rPr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048580" name="灯片编号占位符 1048579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US" altLang="en-US" sz="1200">
                <a:solidFill>
                  <a:srgbClr val="898989"/>
                </a:solidFill>
              </a:rPr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048579" name="页脚占位符 1048578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</a:lstStyle>
          <a:p>
            <a:pPr lvl="0" algn="ctr" eaLnBrk="1" latinLnBrk="1" hangingPunct="1"/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836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1051837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1051838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1048578" name="日期占位符 1048577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</a:lstStyle>
          <a:p>
            <a:pPr lvl="0" eaLnBrk="1" latinLnBrk="1" hangingPunct="1"/>
            <a:fld id="{566ABCEB-ACFC-4714-9973-3DA970169C29}" type="datetime1">
              <a:rPr lang="en-US" altLang="en-US" sz="1200">
                <a:solidFill>
                  <a:srgbClr val="898989"/>
                </a:solidFill>
              </a:rPr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048580" name="灯片编号占位符 1048579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US" altLang="en-US" sz="1200">
                <a:solidFill>
                  <a:srgbClr val="898989"/>
                </a:solidFill>
              </a:rPr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048579" name="页脚占位符 1048578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</a:lstStyle>
          <a:p>
            <a:pPr lvl="0" algn="ctr" eaLnBrk="1" latinLnBrk="1" hangingPunct="1"/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841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1051842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51843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1048578" name="日期占位符 1048577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</a:lstStyle>
          <a:p>
            <a:pPr lvl="0" eaLnBrk="1" latinLnBrk="1" hangingPunct="1"/>
            <a:fld id="{566ABCEB-ACFC-4714-9973-3DA970169C29}" type="datetime1">
              <a:rPr lang="en-US" altLang="en-US" sz="1200">
                <a:solidFill>
                  <a:srgbClr val="898989"/>
                </a:solidFill>
              </a:rPr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048580" name="灯片编号占位符 1048579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US" altLang="en-US" sz="1200">
                <a:solidFill>
                  <a:srgbClr val="898989"/>
                </a:solidFill>
              </a:rPr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048579" name="页脚占位符 1048578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</a:lstStyle>
          <a:p>
            <a:pPr lvl="0" algn="ctr" eaLnBrk="1" latinLnBrk="1" hangingPunct="1"/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048575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577" name="文本占位符 1048576"/>
          <p:cNvSpPr>
            <a:spLocks noGrp="1"/>
          </p:cNvSpPr>
          <p:nvPr>
            <p:ph type="body" idx="9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8578" name="日期占位符 1048577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</a:lstStyle>
          <a:p>
            <a:pPr lvl="0" eaLnBrk="1" latinLnBrk="1" hangingPunct="1"/>
            <a:fld id="{566ABCEB-ACFC-4714-9973-3DA970169C29}" type="datetime1">
              <a:rPr lang="en-US" altLang="en-US" sz="1200">
                <a:solidFill>
                  <a:srgbClr val="898989"/>
                </a:solidFill>
              </a:rPr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048579" name="页脚占位符 1048578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</a:lstStyle>
          <a:p>
            <a:pPr lvl="0" algn="ctr" eaLnBrk="1" latinLnBrk="1" hangingPunct="1"/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048580" name="灯片编号占位符 1048579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US" altLang="en-US" sz="1200">
                <a:solidFill>
                  <a:srgbClr val="898989"/>
                </a:solidFill>
              </a:rPr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6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4.xml"/><Relationship Id="rId6" Type="http://schemas.openxmlformats.org/officeDocument/2006/relationships/image" Target="../media/image12.png"/><Relationship Id="rId5" Type="http://schemas.openxmlformats.org/officeDocument/2006/relationships/tags" Target="../tags/tag3.xml"/><Relationship Id="rId4" Type="http://schemas.openxmlformats.org/officeDocument/2006/relationships/image" Target="../media/image11.png"/><Relationship Id="rId3" Type="http://schemas.openxmlformats.org/officeDocument/2006/relationships/tags" Target="../tags/tag2.xml"/><Relationship Id="rId2" Type="http://schemas.openxmlformats.org/officeDocument/2006/relationships/image" Target="../media/image10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 2097151"/>
          <p:cNvPicPr/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1571625" y="3273425"/>
            <a:ext cx="9172575" cy="3363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3" name="图片 2097152"/>
          <p:cNvPicPr/>
          <p:nvPr/>
        </p:nvPicPr>
        <p:blipFill>
          <a:blip r:embed="rId2" cstate="screen"/>
          <a:srcRect r="25722"/>
          <a:stretch>
            <a:fillRect/>
          </a:stretch>
        </p:blipFill>
        <p:spPr>
          <a:xfrm>
            <a:off x="10761662" y="5462587"/>
            <a:ext cx="1687512" cy="117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4" name="图片 2097153"/>
          <p:cNvPicPr/>
          <p:nvPr/>
        </p:nvPicPr>
        <p:blipFill>
          <a:blip r:embed="rId2" cstate="screen"/>
          <a:srcRect l="35881"/>
          <a:stretch>
            <a:fillRect/>
          </a:stretch>
        </p:blipFill>
        <p:spPr>
          <a:xfrm>
            <a:off x="-74612" y="5462587"/>
            <a:ext cx="1457325" cy="117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5" name="图片 2097154"/>
          <p:cNvPicPr/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7966075" y="3021012"/>
            <a:ext cx="3640137" cy="185261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81" name="文本框 1048580" descr="#clear#"/>
          <p:cNvSpPr txBox="1"/>
          <p:nvPr/>
        </p:nvSpPr>
        <p:spPr>
          <a:xfrm>
            <a:off x="2776537" y="1201737"/>
            <a:ext cx="6619875" cy="92202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>
            <a:spAutoFit/>
          </a:bodyPr>
          <a:lstStyle>
            <a:lvl1pPr marL="228600" indent="-228600" algn="l" rtl="0" fontAlgn="base" latinLnBrk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2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6858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24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20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</a:lstStyle>
          <a:p>
            <a:pPr marL="0" lvl="0" indent="0" algn="dist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5400" dirty="0">
                <a:latin typeface="+mn-lt"/>
                <a:ea typeface="+mn-ea"/>
                <a:cs typeface="+mn-ea"/>
                <a:sym typeface="+mn-lt"/>
              </a:rPr>
              <a:t>电子书共享网站</a:t>
            </a:r>
            <a:endParaRPr lang="zh-CN" altLang="en-US" sz="5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8582" name="任意多边形 1048581"/>
          <p:cNvSpPr/>
          <p:nvPr/>
        </p:nvSpPr>
        <p:spPr bwMode="auto">
          <a:xfrm rot="20785646">
            <a:off x="9205912" y="1838325"/>
            <a:ext cx="793750" cy="458787"/>
          </a:xfrm>
          <a:custGeom>
            <a:avLst/>
            <a:gdLst/>
            <a:ahLst/>
            <a:cxnLst/>
            <a:rect l="0" t="0" r="0" b="0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</a:path>
            </a:pathLst>
          </a:custGeom>
          <a:solidFill>
            <a:schemeClr val="dk1">
              <a:alpha val="10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8583" name="任意多边形 1048582"/>
          <p:cNvSpPr/>
          <p:nvPr/>
        </p:nvSpPr>
        <p:spPr>
          <a:xfrm>
            <a:off x="2414587" y="1747837"/>
            <a:ext cx="6708775" cy="465137"/>
          </a:xfrm>
          <a:custGeom>
            <a:avLst/>
            <a:gdLst/>
            <a:ahLst/>
            <a:cxnLst/>
            <a:rect l="0" t="0" r="0" b="0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 cmpd="sng">
            <a:solidFill>
              <a:schemeClr val="dk1">
                <a:alpha val="100000"/>
              </a:schemeClr>
            </a:solidFill>
            <a:prstDash val="dash"/>
            <a:round/>
          </a:ln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02" name="文本框 1049301" descr="#clear#"/>
          <p:cNvSpPr txBox="1"/>
          <p:nvPr/>
        </p:nvSpPr>
        <p:spPr>
          <a:xfrm>
            <a:off x="4621530" y="1737360"/>
            <a:ext cx="6904355" cy="19380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>
            <a:lvl1pPr marL="228600" indent="-228600" algn="l" rtl="0" fontAlgn="base" latinLnBrk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2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6858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24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20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</a:lstStyle>
          <a:p>
            <a:pPr marL="0" lvl="0" indent="0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	这次项目主要使用了面向</a:t>
            </a:r>
            <a:r>
              <a:rPr lang="zh-CN" altLang="en-US" sz="2000">
                <a:latin typeface="+mn-lt"/>
                <a:cs typeface="+mn-ea"/>
                <a:sym typeface="+mn-lt"/>
              </a:rPr>
              <a:t>对象</a:t>
            </a: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的开发方法，在开发过程熟悉掌握php一些常用的函数以及php数组的使用以及文件上传功能等。我们要不断巩固知识，熟练运用大多数PHP常用函数，而且</a:t>
            </a:r>
            <a:r>
              <a:rPr lang="zh-CN" altLang="en-US" sz="2000">
                <a:latin typeface="+mn-lt"/>
                <a:cs typeface="+mn-ea"/>
                <a:sym typeface="+mn-lt"/>
              </a:rPr>
              <a:t>要多</a:t>
            </a: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了解Mysql优化</a:t>
            </a:r>
            <a:r>
              <a:rPr lang="zh-CN" altLang="en-US" sz="2000">
                <a:latin typeface="+mn-lt"/>
                <a:cs typeface="+mn-ea"/>
                <a:sym typeface="+mn-lt"/>
              </a:rPr>
              <a:t>等内容</a:t>
            </a: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zh-CN" altLang="en-US" sz="2000">
                <a:latin typeface="+mn-lt"/>
                <a:cs typeface="+mn-ea"/>
                <a:sym typeface="+mn-lt"/>
              </a:rPr>
              <a:t>使数据存储更加高效，如果能提升</a:t>
            </a: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模板的</a:t>
            </a:r>
            <a:r>
              <a:rPr lang="zh-CN" altLang="en-US" sz="2000">
                <a:latin typeface="+mn-lt"/>
                <a:cs typeface="+mn-ea"/>
                <a:sym typeface="+mn-lt"/>
              </a:rPr>
              <a:t>运</a:t>
            </a: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用</a:t>
            </a:r>
            <a:r>
              <a:rPr lang="zh-CN" altLang="en-US" sz="2000">
                <a:latin typeface="+mn-lt"/>
                <a:cs typeface="+mn-ea"/>
                <a:sym typeface="+mn-lt"/>
              </a:rPr>
              <a:t>，能让结构更加合理内容更丰富。</a:t>
            </a:r>
            <a:endParaRPr lang="zh-CN" altLang="en-US" sz="2000">
              <a:latin typeface="+mn-lt"/>
              <a:cs typeface="+mn-ea"/>
              <a:sym typeface="+mn-lt"/>
            </a:endParaRPr>
          </a:p>
        </p:txBody>
      </p:sp>
      <p:sp>
        <p:nvSpPr>
          <p:cNvPr id="1049303" name="任意多边形 1049302"/>
          <p:cNvSpPr/>
          <p:nvPr/>
        </p:nvSpPr>
        <p:spPr>
          <a:xfrm>
            <a:off x="4083685" y="340360"/>
            <a:ext cx="7898765" cy="5137785"/>
          </a:xfrm>
          <a:custGeom>
            <a:avLst/>
            <a:gdLst/>
            <a:ahLst/>
            <a:cxnLst/>
            <a:rect l="0" t="0" r="0" b="0"/>
            <a:pathLst>
              <a:path w="6445028" h="3030686">
                <a:moveTo>
                  <a:pt x="6202752" y="666309"/>
                </a:moveTo>
                <a:cubicBezTo>
                  <a:pt x="5769501" y="126378"/>
                  <a:pt x="4286865" y="-4250"/>
                  <a:pt x="3250545" y="104"/>
                </a:cubicBezTo>
                <a:cubicBezTo>
                  <a:pt x="2214225" y="4458"/>
                  <a:pt x="365830" y="169922"/>
                  <a:pt x="63208" y="1005944"/>
                </a:cubicBezTo>
                <a:cubicBezTo>
                  <a:pt x="-239414" y="1841966"/>
                  <a:pt x="637974" y="2244738"/>
                  <a:pt x="729414" y="2508172"/>
                </a:cubicBezTo>
                <a:lnTo>
                  <a:pt x="533471" y="3030686"/>
                </a:lnTo>
                <a:lnTo>
                  <a:pt x="1500123" y="2664926"/>
                </a:lnTo>
                <a:cubicBezTo>
                  <a:pt x="2242529" y="2749835"/>
                  <a:pt x="4713586" y="2919652"/>
                  <a:pt x="5614923" y="2691052"/>
                </a:cubicBezTo>
                <a:cubicBezTo>
                  <a:pt x="6516260" y="2462452"/>
                  <a:pt x="6636003" y="1206240"/>
                  <a:pt x="6202752" y="666309"/>
                </a:cubicBezTo>
              </a:path>
            </a:pathLst>
          </a:custGeom>
          <a:noFill/>
          <a:ln w="25400" cap="rnd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9304" name="文本框 1049303" descr="#clear#"/>
          <p:cNvSpPr txBox="1"/>
          <p:nvPr/>
        </p:nvSpPr>
        <p:spPr>
          <a:xfrm>
            <a:off x="6874192" y="724217"/>
            <a:ext cx="2943225" cy="82994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>
            <a:spAutoFit/>
          </a:bodyPr>
          <a:lstStyle>
            <a:lvl1pPr marL="228600" indent="-228600" algn="l" rtl="0" fontAlgn="base" latinLnBrk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2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6858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24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20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</a:lstStyle>
          <a:p>
            <a:pPr marL="0" lvl="0" indent="0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800">
                <a:latin typeface="+mn-lt"/>
                <a:ea typeface="+mn-ea"/>
                <a:cs typeface="+mn-ea"/>
                <a:sym typeface="+mn-lt"/>
              </a:rPr>
              <a:t>个人心得</a:t>
            </a:r>
            <a:endParaRPr lang="zh-CN" altLang="en-US" sz="480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097209" name="图片 2097208"/>
          <p:cNvPicPr/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176212" y="4143375"/>
            <a:ext cx="7272337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10" name="图片 2097209"/>
          <p:cNvPicPr/>
          <p:nvPr/>
        </p:nvPicPr>
        <p:blipFill>
          <a:blip r:embed="rId2" cstate="screen"/>
          <a:srcRect/>
          <a:stretch>
            <a:fillRect/>
          </a:stretch>
        </p:blipFill>
        <p:spPr>
          <a:xfrm>
            <a:off x="1657667" y="1470977"/>
            <a:ext cx="1987550" cy="1430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1" name="图片 2097210"/>
          <p:cNvPicPr/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1571625" y="3273425"/>
            <a:ext cx="9172575" cy="3363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12" name="图片 2097211"/>
          <p:cNvPicPr/>
          <p:nvPr/>
        </p:nvPicPr>
        <p:blipFill>
          <a:blip r:embed="rId2" cstate="screen"/>
          <a:srcRect r="25722"/>
          <a:stretch>
            <a:fillRect/>
          </a:stretch>
        </p:blipFill>
        <p:spPr>
          <a:xfrm>
            <a:off x="10761662" y="5462587"/>
            <a:ext cx="1687512" cy="117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13" name="图片 2097212"/>
          <p:cNvPicPr/>
          <p:nvPr/>
        </p:nvPicPr>
        <p:blipFill>
          <a:blip r:embed="rId2" cstate="screen"/>
          <a:srcRect l="35881"/>
          <a:stretch>
            <a:fillRect/>
          </a:stretch>
        </p:blipFill>
        <p:spPr>
          <a:xfrm>
            <a:off x="-74612" y="5462587"/>
            <a:ext cx="1457325" cy="117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14" name="图片 2097213"/>
          <p:cNvPicPr/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7966075" y="3021012"/>
            <a:ext cx="3640137" cy="185261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308" name="文本框 1049307" descr="#clear#"/>
          <p:cNvSpPr txBox="1"/>
          <p:nvPr/>
        </p:nvSpPr>
        <p:spPr>
          <a:xfrm>
            <a:off x="2776537" y="1201737"/>
            <a:ext cx="6619875" cy="92392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>
            <a:spAutoFit/>
          </a:bodyPr>
          <a:lstStyle>
            <a:lvl1pPr marL="228600" indent="-228600" algn="l" rtl="0" fontAlgn="base" latinLnBrk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2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6858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24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20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</a:lstStyle>
          <a:p>
            <a:pPr marL="0" lvl="0" indent="0" algn="dist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5400">
                <a:solidFill>
                  <a:srgbClr val="D7816C"/>
                </a:solidFill>
                <a:latin typeface="+mn-lt"/>
                <a:ea typeface="+mn-ea"/>
                <a:cs typeface="+mn-ea"/>
                <a:sym typeface="+mn-lt"/>
              </a:rPr>
              <a:t>感谢</a:t>
            </a:r>
            <a:r>
              <a:rPr lang="zh-CN" altLang="en-US" sz="5400">
                <a:latin typeface="+mn-lt"/>
                <a:ea typeface="+mn-ea"/>
                <a:cs typeface="+mn-ea"/>
                <a:sym typeface="+mn-lt"/>
              </a:rPr>
              <a:t>您的聆听</a:t>
            </a:r>
            <a:endParaRPr lang="zh-CN" altLang="en-US" sz="54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9309" name="任意多边形 1049308"/>
          <p:cNvSpPr/>
          <p:nvPr/>
        </p:nvSpPr>
        <p:spPr bwMode="auto">
          <a:xfrm rot="20785646">
            <a:off x="9205912" y="1838325"/>
            <a:ext cx="793750" cy="458787"/>
          </a:xfrm>
          <a:custGeom>
            <a:avLst/>
            <a:gdLst/>
            <a:ahLst/>
            <a:cxnLst/>
            <a:rect l="0" t="0" r="0" b="0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</a:path>
            </a:pathLst>
          </a:custGeom>
          <a:solidFill>
            <a:schemeClr val="dk1">
              <a:alpha val="10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9310" name="任意多边形 1049309"/>
          <p:cNvSpPr/>
          <p:nvPr/>
        </p:nvSpPr>
        <p:spPr>
          <a:xfrm>
            <a:off x="2414587" y="1747837"/>
            <a:ext cx="6708775" cy="465137"/>
          </a:xfrm>
          <a:custGeom>
            <a:avLst/>
            <a:gdLst/>
            <a:ahLst/>
            <a:cxnLst/>
            <a:rect l="0" t="0" r="0" b="0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 cmpd="sng">
            <a:solidFill>
              <a:schemeClr val="dk1">
                <a:alpha val="100000"/>
              </a:schemeClr>
            </a:solidFill>
            <a:prstDash val="dash"/>
            <a:round/>
          </a:ln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文本框 1048638" descr="#clear#"/>
          <p:cNvSpPr txBox="1"/>
          <p:nvPr/>
        </p:nvSpPr>
        <p:spPr>
          <a:xfrm>
            <a:off x="1699895" y="2527935"/>
            <a:ext cx="4100512" cy="58356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>
            <a:spAutoFit/>
          </a:bodyPr>
          <a:lstStyle>
            <a:lvl1pPr marL="228600" indent="-228600" algn="l" rtl="0" fontAlgn="base" latinLnBrk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2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6858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24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20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</a:lstStyle>
          <a:p>
            <a:pPr marL="0" lvl="0" indent="0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latin typeface="+mn-lt"/>
                <a:ea typeface="+mn-ea"/>
                <a:cs typeface="+mn-ea"/>
                <a:sym typeface="+mn-lt"/>
              </a:rPr>
              <a:t>1.</a:t>
            </a:r>
            <a:r>
              <a:rPr lang="zh-CN" altLang="en-US" sz="3200" dirty="0">
                <a:latin typeface="+mn-lt"/>
                <a:cs typeface="+mn-ea"/>
                <a:sym typeface="+mn-lt"/>
              </a:rPr>
              <a:t>个人任务</a:t>
            </a:r>
            <a:endParaRPr lang="zh-CN" altLang="en-US" sz="3200" dirty="0">
              <a:solidFill>
                <a:srgbClr val="D7816C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048640" name="文本框 1048639" descr="#clear#"/>
          <p:cNvSpPr txBox="1"/>
          <p:nvPr/>
        </p:nvSpPr>
        <p:spPr>
          <a:xfrm>
            <a:off x="1763395" y="3609022"/>
            <a:ext cx="4111625" cy="58356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>
            <a:spAutoFit/>
          </a:bodyPr>
          <a:lstStyle>
            <a:lvl1pPr marL="228600" indent="-228600" algn="l" rtl="0" fontAlgn="base" latinLnBrk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2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6858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24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20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</a:lstStyle>
          <a:p>
            <a:pPr marL="0" lvl="0" indent="0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>
                <a:latin typeface="+mn-lt"/>
                <a:ea typeface="+mn-ea"/>
                <a:cs typeface="+mn-ea"/>
                <a:sym typeface="+mn-lt"/>
              </a:rPr>
              <a:t>2.</a:t>
            </a:r>
            <a:r>
              <a:rPr lang="zh-CN" altLang="en-US" sz="3200">
                <a:latin typeface="+mn-lt"/>
                <a:cs typeface="+mn-ea"/>
                <a:sym typeface="+mn-lt"/>
              </a:rPr>
              <a:t>需求分析</a:t>
            </a:r>
            <a:endParaRPr lang="zh-CN" altLang="en-US" sz="3200">
              <a:solidFill>
                <a:srgbClr val="D7816C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048641" name="文本框 1048640" descr="#clear#"/>
          <p:cNvSpPr txBox="1"/>
          <p:nvPr/>
        </p:nvSpPr>
        <p:spPr>
          <a:xfrm>
            <a:off x="6408420" y="2427605"/>
            <a:ext cx="4098925" cy="58356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>
            <a:spAutoFit/>
          </a:bodyPr>
          <a:lstStyle>
            <a:lvl1pPr marL="228600" indent="-228600" algn="l" rtl="0" fontAlgn="base" latinLnBrk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2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6858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24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20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</a:lstStyle>
          <a:p>
            <a:pPr marL="0" lvl="0" indent="0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>
                <a:latin typeface="+mn-lt"/>
                <a:ea typeface="+mn-ea"/>
                <a:cs typeface="+mn-ea"/>
                <a:sym typeface="+mn-lt"/>
              </a:rPr>
              <a:t>3.</a:t>
            </a:r>
            <a:r>
              <a:rPr lang="zh-CN" altLang="en-US" sz="3200">
                <a:latin typeface="+mn-lt"/>
                <a:cs typeface="+mn-ea"/>
                <a:sym typeface="+mn-lt"/>
              </a:rPr>
              <a:t>编码实现</a:t>
            </a:r>
            <a:endParaRPr lang="zh-CN" altLang="en-US" sz="3200">
              <a:solidFill>
                <a:srgbClr val="D7816C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048642" name="文本框 1048641" descr="#clear#"/>
          <p:cNvSpPr txBox="1"/>
          <p:nvPr/>
        </p:nvSpPr>
        <p:spPr>
          <a:xfrm>
            <a:off x="6319520" y="3609022"/>
            <a:ext cx="4111625" cy="58356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>
            <a:spAutoFit/>
          </a:bodyPr>
          <a:lstStyle>
            <a:lvl1pPr marL="228600" indent="-228600" algn="l" rtl="0" fontAlgn="base" latinLnBrk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2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6858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24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20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</a:lstStyle>
          <a:p>
            <a:pPr marL="0" lvl="0" indent="0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>
                <a:latin typeface="+mn-lt"/>
                <a:ea typeface="+mn-ea"/>
                <a:cs typeface="+mn-ea"/>
                <a:sym typeface="+mn-lt"/>
              </a:rPr>
              <a:t>4.</a:t>
            </a:r>
            <a:r>
              <a:rPr lang="zh-CN" altLang="en-US" sz="3200">
                <a:latin typeface="+mn-lt"/>
                <a:cs typeface="+mn-ea"/>
                <a:sym typeface="+mn-lt"/>
              </a:rPr>
              <a:t>个人心得</a:t>
            </a:r>
            <a:endParaRPr lang="zh-CN" altLang="en-US" sz="3200">
              <a:solidFill>
                <a:srgbClr val="D7816C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048643" name="任意多边形 1048642"/>
          <p:cNvSpPr/>
          <p:nvPr/>
        </p:nvSpPr>
        <p:spPr bwMode="auto">
          <a:xfrm>
            <a:off x="1700212" y="3111500"/>
            <a:ext cx="4238625" cy="106362"/>
          </a:xfrm>
          <a:custGeom>
            <a:avLst/>
            <a:gdLst/>
            <a:ahLst/>
            <a:cxnLst/>
            <a:rect l="0" t="0" r="0" b="0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</a:path>
            </a:pathLst>
          </a:custGeom>
          <a:solidFill>
            <a:schemeClr val="dk1">
              <a:alpha val="10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8644" name="任意多边形 1048643"/>
          <p:cNvSpPr/>
          <p:nvPr/>
        </p:nvSpPr>
        <p:spPr bwMode="auto">
          <a:xfrm>
            <a:off x="1631315" y="4192270"/>
            <a:ext cx="4237037" cy="106362"/>
          </a:xfrm>
          <a:custGeom>
            <a:avLst/>
            <a:gdLst/>
            <a:ahLst/>
            <a:cxnLst/>
            <a:rect l="0" t="0" r="0" b="0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</a:path>
            </a:pathLst>
          </a:custGeom>
          <a:solidFill>
            <a:schemeClr val="dk1">
              <a:alpha val="10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8645" name="任意多边形 1048644"/>
          <p:cNvSpPr/>
          <p:nvPr/>
        </p:nvSpPr>
        <p:spPr bwMode="auto">
          <a:xfrm>
            <a:off x="6467157" y="3217545"/>
            <a:ext cx="4238625" cy="106362"/>
          </a:xfrm>
          <a:custGeom>
            <a:avLst/>
            <a:gdLst/>
            <a:ahLst/>
            <a:cxnLst/>
            <a:rect l="0" t="0" r="0" b="0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</a:path>
            </a:pathLst>
          </a:custGeom>
          <a:solidFill>
            <a:schemeClr val="dk1">
              <a:alpha val="10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8646" name="任意多边形 1048645"/>
          <p:cNvSpPr/>
          <p:nvPr/>
        </p:nvSpPr>
        <p:spPr bwMode="auto">
          <a:xfrm>
            <a:off x="6408737" y="4298632"/>
            <a:ext cx="4238625" cy="106362"/>
          </a:xfrm>
          <a:custGeom>
            <a:avLst/>
            <a:gdLst/>
            <a:ahLst/>
            <a:cxnLst/>
            <a:rect l="0" t="0" r="0" b="0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</a:path>
            </a:pathLst>
          </a:custGeom>
          <a:solidFill>
            <a:schemeClr val="dk1">
              <a:alpha val="10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097186" name="图片 2097185"/>
          <p:cNvPicPr/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3629025" y="5807075"/>
            <a:ext cx="8408988" cy="101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47" name="矩形 1048646" descr="#clear#"/>
          <p:cNvSpPr/>
          <p:nvPr/>
        </p:nvSpPr>
        <p:spPr>
          <a:xfrm>
            <a:off x="5073332" y="1141730"/>
            <a:ext cx="2046287" cy="12001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>
            <a:spAutoFit/>
          </a:bodyPr>
          <a:lstStyle>
            <a:lvl1pPr marL="228600" indent="-228600" algn="l" rtl="0" fontAlgn="base" latinLnBrk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2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6858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24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20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</a:lstStyle>
          <a:p>
            <a:pPr marL="0" lvl="0" indent="0" algn="dist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7200">
                <a:latin typeface="+mn-lt"/>
                <a:ea typeface="+mn-ea"/>
                <a:cs typeface="+mn-ea"/>
                <a:sym typeface="+mn-lt"/>
              </a:rPr>
              <a:t>目录</a:t>
            </a:r>
            <a:endParaRPr lang="zh-CN" altLang="en-US" sz="720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097187" name="图片 2097186"/>
          <p:cNvPicPr/>
          <p:nvPr/>
        </p:nvPicPr>
        <p:blipFill>
          <a:blip r:embed="rId2" cstate="screen"/>
          <a:srcRect/>
          <a:stretch>
            <a:fillRect/>
          </a:stretch>
        </p:blipFill>
        <p:spPr>
          <a:xfrm>
            <a:off x="179387" y="5913437"/>
            <a:ext cx="3275012" cy="90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88" name="图片 2097187"/>
          <p:cNvPicPr/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8041640" y="390525"/>
            <a:ext cx="1598612" cy="97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9456420" y="4831080"/>
            <a:ext cx="1962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	</a:t>
            </a:r>
            <a:r>
              <a:rPr lang="zh-CN" altLang="en-US" sz="2400" b="1"/>
              <a:t>张路</a:t>
            </a:r>
            <a:endParaRPr lang="zh-CN" altLang="en-US" sz="2400" b="1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8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8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8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8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48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48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48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48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8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47" grpId="0"/>
      <p:bldP spid="1048647" grpId="1"/>
      <p:bldP spid="1048639" grpId="0"/>
      <p:bldP spid="1048639" grpId="1"/>
      <p:bldP spid="1048641" grpId="0"/>
      <p:bldP spid="1048641" grpId="1"/>
      <p:bldP spid="1048640" grpId="0"/>
      <p:bldP spid="1048640" grpId="1"/>
      <p:bldP spid="1048642" grpId="0"/>
      <p:bldP spid="1048642" grpId="1"/>
      <p:bldP spid="2" grpId="0"/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任意多边形 1048647"/>
          <p:cNvSpPr/>
          <p:nvPr/>
        </p:nvSpPr>
        <p:spPr bwMode="auto">
          <a:xfrm>
            <a:off x="202882" y="3690620"/>
            <a:ext cx="5486400" cy="192087"/>
          </a:xfrm>
          <a:custGeom>
            <a:avLst/>
            <a:gdLst/>
            <a:ahLst/>
            <a:cxnLst/>
            <a:rect l="0" t="0" r="0" b="0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</a:path>
            </a:pathLst>
          </a:custGeom>
          <a:solidFill>
            <a:schemeClr val="dk1">
              <a:alpha val="10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8649" name="文本框 1048648" descr="#clear#"/>
          <p:cNvSpPr txBox="1"/>
          <p:nvPr/>
        </p:nvSpPr>
        <p:spPr>
          <a:xfrm>
            <a:off x="762635" y="2533650"/>
            <a:ext cx="4602480" cy="9220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>
            <a:lvl1pPr marL="228600" indent="-228600" algn="l" rtl="0" fontAlgn="base" latinLnBrk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2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6858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24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20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</a:lstStyle>
          <a:p>
            <a:pPr marL="0" lvl="0" indent="0" algn="dist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5400">
                <a:latin typeface="+mn-lt"/>
                <a:ea typeface="+mn-ea"/>
                <a:cs typeface="+mn-ea"/>
                <a:sym typeface="+mn-lt"/>
              </a:rPr>
              <a:t>个人任务</a:t>
            </a:r>
            <a:endParaRPr lang="zh-CN" altLang="en-US" sz="540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097189" name="图片 2097188"/>
          <p:cNvPicPr/>
          <p:nvPr/>
        </p:nvPicPr>
        <p:blipFill>
          <a:blip r:embed="rId1" cstate="screen"/>
          <a:srcRect l="36353"/>
          <a:stretch>
            <a:fillRect/>
          </a:stretch>
        </p:blipFill>
        <p:spPr>
          <a:xfrm>
            <a:off x="648335" y="220345"/>
            <a:ext cx="3584575" cy="2065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90" name="图片 2097189"/>
          <p:cNvPicPr/>
          <p:nvPr/>
        </p:nvPicPr>
        <p:blipFill>
          <a:blip r:embed="rId2" cstate="screen"/>
          <a:srcRect/>
          <a:stretch>
            <a:fillRect/>
          </a:stretch>
        </p:blipFill>
        <p:spPr>
          <a:xfrm>
            <a:off x="10517505" y="0"/>
            <a:ext cx="1598612" cy="97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50" name="文本框 1048649" descr="#clear#"/>
          <p:cNvSpPr txBox="1"/>
          <p:nvPr/>
        </p:nvSpPr>
        <p:spPr>
          <a:xfrm>
            <a:off x="113030" y="4612005"/>
            <a:ext cx="5486400" cy="6299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>
            <a:lvl1pPr marL="228600" indent="-228600" algn="l" rtl="0" fontAlgn="base" latinLnBrk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2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6858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24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20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</a:lstStyle>
          <a:p>
            <a:pPr marL="0" lvl="0" indent="0" algn="ctr" eaLnBrk="1" latin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latin typeface="+mn-lt"/>
                <a:cs typeface="+mn-ea"/>
                <a:sym typeface="+mn-lt"/>
              </a:rPr>
              <a:t>个人中心模块的设计与实现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pic>
        <p:nvPicPr>
          <p:cNvPr id="2" name="图片 1" descr="UC截图202007012041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6005" y="1172845"/>
            <a:ext cx="5854700" cy="56121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8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8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49" grpId="0"/>
      <p:bldP spid="1048649" grpId="1"/>
      <p:bldP spid="1048650" grpId="0"/>
      <p:bldP spid="104865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文本框 1048659" descr="#clear#"/>
          <p:cNvSpPr txBox="1"/>
          <p:nvPr/>
        </p:nvSpPr>
        <p:spPr>
          <a:xfrm>
            <a:off x="4289742" y="390207"/>
            <a:ext cx="3613150" cy="58356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>
            <a:spAutoFit/>
          </a:bodyPr>
          <a:lstStyle>
            <a:lvl1pPr marL="228600" indent="-228600" algn="l" rtl="0" fontAlgn="base" latinLnBrk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2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6858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24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20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</a:lstStyle>
          <a:p>
            <a:pPr marL="0" lvl="0" indent="0" algn="dist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>
                <a:solidFill>
                  <a:srgbClr val="D7816C"/>
                </a:solidFill>
                <a:latin typeface="+mn-lt"/>
                <a:ea typeface="+mn-ea"/>
                <a:cs typeface="+mn-ea"/>
                <a:sym typeface="+mn-lt"/>
              </a:rPr>
              <a:t>需求分析设计</a:t>
            </a:r>
            <a:endParaRPr lang="zh-CN" altLang="en-US" sz="3200">
              <a:solidFill>
                <a:srgbClr val="D7816C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8661" name="任意多边形 1048660"/>
          <p:cNvSpPr/>
          <p:nvPr/>
        </p:nvSpPr>
        <p:spPr bwMode="auto">
          <a:xfrm rot="20785646">
            <a:off x="11267122" y="300672"/>
            <a:ext cx="463550" cy="268287"/>
          </a:xfrm>
          <a:custGeom>
            <a:avLst/>
            <a:gdLst/>
            <a:ahLst/>
            <a:cxnLst/>
            <a:rect l="0" t="0" r="0" b="0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</a:path>
            </a:pathLst>
          </a:custGeom>
          <a:solidFill>
            <a:schemeClr val="dk1">
              <a:alpha val="10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097191" name="图片 2097190"/>
          <p:cNvPicPr/>
          <p:nvPr>
            <p:custDataLst>
              <p:tags r:id="rId1"/>
            </p:custDataLst>
          </p:nvPr>
        </p:nvPicPr>
        <p:blipFill>
          <a:blip r:embed="rId2" cstate="screen"/>
          <a:srcRect/>
          <a:stretch>
            <a:fillRect/>
          </a:stretch>
        </p:blipFill>
        <p:spPr>
          <a:xfrm>
            <a:off x="122237" y="3302000"/>
            <a:ext cx="2517775" cy="260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92" name="图片 2097191"/>
          <p:cNvPicPr/>
          <p:nvPr>
            <p:custDataLst>
              <p:tags r:id="rId3"/>
            </p:custDataLst>
          </p:nvPr>
        </p:nvPicPr>
        <p:blipFill>
          <a:blip r:embed="rId4" cstate="screen"/>
          <a:srcRect/>
          <a:stretch>
            <a:fillRect/>
          </a:stretch>
        </p:blipFill>
        <p:spPr>
          <a:xfrm>
            <a:off x="8699183" y="4071302"/>
            <a:ext cx="2974975" cy="26225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457200" y="641985"/>
            <a:ext cx="128079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用例图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48737" name="任意多边形 1048736"/>
          <p:cNvSpPr/>
          <p:nvPr/>
        </p:nvSpPr>
        <p:spPr bwMode="auto">
          <a:xfrm>
            <a:off x="4465637" y="910590"/>
            <a:ext cx="5486400" cy="192087"/>
          </a:xfrm>
          <a:custGeom>
            <a:avLst/>
            <a:gdLst/>
            <a:ahLst/>
            <a:cxnLst/>
            <a:rect l="0" t="0" r="0" b="0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</a:path>
            </a:pathLst>
          </a:custGeom>
          <a:solidFill>
            <a:schemeClr val="dk1">
              <a:alpha val="10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 descr="UC截图202007012205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383665" y="1102360"/>
            <a:ext cx="3800475" cy="559117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6594475" y="118110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zh-CN">
                <a:ea typeface="宋体" panose="02010600030101010101" pitchFamily="2" charset="-122"/>
              </a:rPr>
              <a:t>修改个人信息用例文档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7"/>
            </p:custDataLst>
          </p:nvPr>
        </p:nvGraphicFramePr>
        <p:xfrm>
          <a:off x="5704840" y="1556385"/>
          <a:ext cx="6386195" cy="38601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0875"/>
                <a:gridCol w="3195320"/>
              </a:tblGrid>
              <a:tr h="4914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用例名称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修改个人信息</a:t>
                      </a:r>
                      <a:endParaRPr lang="zh-CN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6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用例编号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Ds001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0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参与者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普通用户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3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用例描述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该用例描述用户</a:t>
                      </a:r>
                      <a:r>
                        <a:rPr lang="zh-CN" alt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修改基本信息时</a:t>
                      </a: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的行为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0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触发器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当需要</a:t>
                      </a:r>
                      <a:r>
                        <a:rPr lang="zh-CN" alt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修改个人信息</a:t>
                      </a: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时，用例触发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6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前置条件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无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26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后置条件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如果</a:t>
                      </a:r>
                      <a:r>
                        <a:rPr lang="zh-CN" alt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修改</a:t>
                      </a: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信息</a:t>
                      </a:r>
                      <a:r>
                        <a:rPr lang="zh-CN" alt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格式和提交的提示答案</a:t>
                      </a: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正确</a:t>
                      </a:r>
                      <a:r>
                        <a:rPr lang="zh-CN" alt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</a:t>
                      </a: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则</a:t>
                      </a:r>
                      <a:r>
                        <a:rPr lang="zh-CN" alt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更</a:t>
                      </a:r>
                      <a:r>
                        <a:rPr lang="zh-CN" alt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改</a:t>
                      </a: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成功；否则提示</a:t>
                      </a:r>
                      <a:r>
                        <a:rPr lang="zh-CN" alt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修改失败</a:t>
                      </a:r>
                      <a:endParaRPr lang="zh-CN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13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基本事件流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显示</a:t>
                      </a:r>
                      <a:r>
                        <a:rPr lang="zh-CN" alt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信息修改</a:t>
                      </a: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页面，要求用户输入</a:t>
                      </a:r>
                      <a:r>
                        <a:rPr lang="zh-CN" alt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邮箱电话提示和答案</a:t>
                      </a: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</a:t>
                      </a:r>
                      <a:r>
                        <a:rPr lang="zh-CN" alt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点击更改</a:t>
                      </a:r>
                      <a:endParaRPr lang="zh-CN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扩展事件流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提交信息格式和答案</a:t>
                      </a: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错误，系统提示要求重新输入，用户可选择结束该用例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8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8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60" grpId="0"/>
      <p:bldP spid="1048660" grpId="1"/>
      <p:bldP spid="2" grpId="0"/>
      <p:bldP spid="2" grpId="1"/>
      <p:bldP spid="100" grpId="0"/>
      <p:bldP spid="10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任意多边形 1048689"/>
          <p:cNvSpPr/>
          <p:nvPr/>
        </p:nvSpPr>
        <p:spPr bwMode="auto">
          <a:xfrm rot="169627">
            <a:off x="1391602" y="1399857"/>
            <a:ext cx="1295400" cy="1341437"/>
          </a:xfrm>
          <a:custGeom>
            <a:avLst/>
            <a:gdLst/>
            <a:ahLst/>
            <a:cxnLst/>
            <a:rect l="0" t="0" r="0" b="0"/>
            <a:pathLst>
              <a:path w="218" h="226">
                <a:moveTo>
                  <a:pt x="217" y="62"/>
                </a:moveTo>
                <a:cubicBezTo>
                  <a:pt x="216" y="61"/>
                  <a:pt x="215" y="61"/>
                  <a:pt x="215" y="61"/>
                </a:cubicBezTo>
                <a:cubicBezTo>
                  <a:pt x="210" y="61"/>
                  <a:pt x="206" y="61"/>
                  <a:pt x="201" y="61"/>
                </a:cubicBezTo>
                <a:cubicBezTo>
                  <a:pt x="202" y="55"/>
                  <a:pt x="203" y="49"/>
                  <a:pt x="205" y="44"/>
                </a:cubicBezTo>
                <a:cubicBezTo>
                  <a:pt x="205" y="43"/>
                  <a:pt x="205" y="42"/>
                  <a:pt x="204" y="42"/>
                </a:cubicBezTo>
                <a:cubicBezTo>
                  <a:pt x="204" y="41"/>
                  <a:pt x="203" y="40"/>
                  <a:pt x="202" y="40"/>
                </a:cubicBezTo>
                <a:cubicBezTo>
                  <a:pt x="183" y="37"/>
                  <a:pt x="166" y="36"/>
                  <a:pt x="148" y="36"/>
                </a:cubicBezTo>
                <a:cubicBezTo>
                  <a:pt x="151" y="28"/>
                  <a:pt x="154" y="21"/>
                  <a:pt x="158" y="13"/>
                </a:cubicBezTo>
                <a:cubicBezTo>
                  <a:pt x="158" y="12"/>
                  <a:pt x="158" y="11"/>
                  <a:pt x="158" y="10"/>
                </a:cubicBezTo>
                <a:cubicBezTo>
                  <a:pt x="158" y="9"/>
                  <a:pt x="157" y="8"/>
                  <a:pt x="156" y="8"/>
                </a:cubicBezTo>
                <a:cubicBezTo>
                  <a:pt x="144" y="4"/>
                  <a:pt x="132" y="1"/>
                  <a:pt x="120" y="0"/>
                </a:cubicBezTo>
                <a:cubicBezTo>
                  <a:pt x="118" y="0"/>
                  <a:pt x="117" y="1"/>
                  <a:pt x="116" y="2"/>
                </a:cubicBezTo>
                <a:cubicBezTo>
                  <a:pt x="113" y="14"/>
                  <a:pt x="108" y="25"/>
                  <a:pt x="103" y="36"/>
                </a:cubicBezTo>
                <a:cubicBezTo>
                  <a:pt x="84" y="36"/>
                  <a:pt x="66" y="35"/>
                  <a:pt x="51" y="26"/>
                </a:cubicBezTo>
                <a:cubicBezTo>
                  <a:pt x="50" y="26"/>
                  <a:pt x="49" y="25"/>
                  <a:pt x="48" y="26"/>
                </a:cubicBezTo>
                <a:cubicBezTo>
                  <a:pt x="47" y="26"/>
                  <a:pt x="46" y="27"/>
                  <a:pt x="46" y="28"/>
                </a:cubicBezTo>
                <a:cubicBezTo>
                  <a:pt x="38" y="73"/>
                  <a:pt x="31" y="139"/>
                  <a:pt x="1" y="183"/>
                </a:cubicBezTo>
                <a:cubicBezTo>
                  <a:pt x="0" y="184"/>
                  <a:pt x="0" y="185"/>
                  <a:pt x="0" y="186"/>
                </a:cubicBezTo>
                <a:cubicBezTo>
                  <a:pt x="1" y="187"/>
                  <a:pt x="2" y="188"/>
                  <a:pt x="4" y="188"/>
                </a:cubicBezTo>
                <a:cubicBezTo>
                  <a:pt x="8" y="188"/>
                  <a:pt x="12" y="187"/>
                  <a:pt x="16" y="187"/>
                </a:cubicBezTo>
                <a:cubicBezTo>
                  <a:pt x="24" y="187"/>
                  <a:pt x="32" y="188"/>
                  <a:pt x="41" y="189"/>
                </a:cubicBezTo>
                <a:cubicBezTo>
                  <a:pt x="39" y="201"/>
                  <a:pt x="39" y="211"/>
                  <a:pt x="38" y="222"/>
                </a:cubicBezTo>
                <a:cubicBezTo>
                  <a:pt x="38" y="223"/>
                  <a:pt x="38" y="224"/>
                  <a:pt x="39" y="225"/>
                </a:cubicBezTo>
                <a:cubicBezTo>
                  <a:pt x="40" y="225"/>
                  <a:pt x="41" y="226"/>
                  <a:pt x="42" y="226"/>
                </a:cubicBezTo>
                <a:cubicBezTo>
                  <a:pt x="70" y="225"/>
                  <a:pt x="103" y="224"/>
                  <a:pt x="135" y="224"/>
                </a:cubicBezTo>
                <a:cubicBezTo>
                  <a:pt x="161" y="224"/>
                  <a:pt x="187" y="225"/>
                  <a:pt x="211" y="226"/>
                </a:cubicBezTo>
                <a:cubicBezTo>
                  <a:pt x="212" y="226"/>
                  <a:pt x="213" y="226"/>
                  <a:pt x="213" y="225"/>
                </a:cubicBezTo>
                <a:cubicBezTo>
                  <a:pt x="214" y="225"/>
                  <a:pt x="214" y="224"/>
                  <a:pt x="214" y="223"/>
                </a:cubicBezTo>
                <a:cubicBezTo>
                  <a:pt x="214" y="216"/>
                  <a:pt x="214" y="209"/>
                  <a:pt x="214" y="202"/>
                </a:cubicBezTo>
                <a:cubicBezTo>
                  <a:pt x="214" y="156"/>
                  <a:pt x="215" y="111"/>
                  <a:pt x="218" y="65"/>
                </a:cubicBezTo>
                <a:cubicBezTo>
                  <a:pt x="218" y="64"/>
                  <a:pt x="218" y="63"/>
                  <a:pt x="217" y="62"/>
                </a:cubicBezTo>
                <a:close/>
                <a:moveTo>
                  <a:pt x="122" y="7"/>
                </a:moveTo>
                <a:cubicBezTo>
                  <a:pt x="131" y="8"/>
                  <a:pt x="141" y="10"/>
                  <a:pt x="150" y="13"/>
                </a:cubicBezTo>
                <a:cubicBezTo>
                  <a:pt x="143" y="29"/>
                  <a:pt x="136" y="45"/>
                  <a:pt x="129" y="61"/>
                </a:cubicBezTo>
                <a:cubicBezTo>
                  <a:pt x="129" y="62"/>
                  <a:pt x="128" y="63"/>
                  <a:pt x="128" y="63"/>
                </a:cubicBezTo>
                <a:cubicBezTo>
                  <a:pt x="127" y="64"/>
                  <a:pt x="127" y="64"/>
                  <a:pt x="127" y="64"/>
                </a:cubicBezTo>
                <a:cubicBezTo>
                  <a:pt x="126" y="65"/>
                  <a:pt x="126" y="65"/>
                  <a:pt x="126" y="65"/>
                </a:cubicBezTo>
                <a:cubicBezTo>
                  <a:pt x="125" y="65"/>
                  <a:pt x="124" y="65"/>
                  <a:pt x="123" y="64"/>
                </a:cubicBezTo>
                <a:cubicBezTo>
                  <a:pt x="115" y="63"/>
                  <a:pt x="106" y="61"/>
                  <a:pt x="97" y="60"/>
                </a:cubicBezTo>
                <a:cubicBezTo>
                  <a:pt x="108" y="44"/>
                  <a:pt x="116" y="26"/>
                  <a:pt x="122" y="7"/>
                </a:cubicBezTo>
                <a:close/>
                <a:moveTo>
                  <a:pt x="10" y="181"/>
                </a:moveTo>
                <a:cubicBezTo>
                  <a:pt x="38" y="137"/>
                  <a:pt x="44" y="77"/>
                  <a:pt x="52" y="34"/>
                </a:cubicBezTo>
                <a:cubicBezTo>
                  <a:pt x="66" y="41"/>
                  <a:pt x="83" y="43"/>
                  <a:pt x="100" y="43"/>
                </a:cubicBezTo>
                <a:cubicBezTo>
                  <a:pt x="96" y="49"/>
                  <a:pt x="93" y="55"/>
                  <a:pt x="89" y="61"/>
                </a:cubicBezTo>
                <a:cubicBezTo>
                  <a:pt x="88" y="62"/>
                  <a:pt x="88" y="63"/>
                  <a:pt x="89" y="64"/>
                </a:cubicBezTo>
                <a:cubicBezTo>
                  <a:pt x="89" y="65"/>
                  <a:pt x="90" y="66"/>
                  <a:pt x="91" y="66"/>
                </a:cubicBezTo>
                <a:cubicBezTo>
                  <a:pt x="101" y="68"/>
                  <a:pt x="112" y="69"/>
                  <a:pt x="122" y="71"/>
                </a:cubicBezTo>
                <a:cubicBezTo>
                  <a:pt x="123" y="71"/>
                  <a:pt x="124" y="71"/>
                  <a:pt x="126" y="71"/>
                </a:cubicBezTo>
                <a:cubicBezTo>
                  <a:pt x="127" y="71"/>
                  <a:pt x="128" y="71"/>
                  <a:pt x="130" y="70"/>
                </a:cubicBezTo>
                <a:cubicBezTo>
                  <a:pt x="128" y="67"/>
                  <a:pt x="128" y="67"/>
                  <a:pt x="128" y="67"/>
                </a:cubicBezTo>
                <a:cubicBezTo>
                  <a:pt x="130" y="70"/>
                  <a:pt x="130" y="70"/>
                  <a:pt x="130" y="70"/>
                </a:cubicBezTo>
                <a:cubicBezTo>
                  <a:pt x="131" y="70"/>
                  <a:pt x="133" y="68"/>
                  <a:pt x="133" y="67"/>
                </a:cubicBezTo>
                <a:cubicBezTo>
                  <a:pt x="134" y="66"/>
                  <a:pt x="135" y="65"/>
                  <a:pt x="135" y="64"/>
                </a:cubicBezTo>
                <a:cubicBezTo>
                  <a:pt x="138" y="57"/>
                  <a:pt x="141" y="50"/>
                  <a:pt x="145" y="43"/>
                </a:cubicBezTo>
                <a:cubicBezTo>
                  <a:pt x="162" y="43"/>
                  <a:pt x="179" y="43"/>
                  <a:pt x="197" y="46"/>
                </a:cubicBezTo>
                <a:cubicBezTo>
                  <a:pt x="193" y="67"/>
                  <a:pt x="191" y="92"/>
                  <a:pt x="186" y="117"/>
                </a:cubicBezTo>
                <a:cubicBezTo>
                  <a:pt x="182" y="143"/>
                  <a:pt x="175" y="170"/>
                  <a:pt x="161" y="191"/>
                </a:cubicBezTo>
                <a:cubicBezTo>
                  <a:pt x="160" y="193"/>
                  <a:pt x="160" y="195"/>
                  <a:pt x="159" y="196"/>
                </a:cubicBezTo>
                <a:cubicBezTo>
                  <a:pt x="159" y="197"/>
                  <a:pt x="158" y="198"/>
                  <a:pt x="158" y="198"/>
                </a:cubicBezTo>
                <a:cubicBezTo>
                  <a:pt x="158" y="198"/>
                  <a:pt x="158" y="198"/>
                  <a:pt x="158" y="198"/>
                </a:cubicBezTo>
                <a:cubicBezTo>
                  <a:pt x="157" y="198"/>
                  <a:pt x="157" y="199"/>
                  <a:pt x="156" y="199"/>
                </a:cubicBezTo>
                <a:cubicBezTo>
                  <a:pt x="156" y="199"/>
                  <a:pt x="155" y="198"/>
                  <a:pt x="154" y="198"/>
                </a:cubicBezTo>
                <a:cubicBezTo>
                  <a:pt x="123" y="194"/>
                  <a:pt x="92" y="189"/>
                  <a:pt x="61" y="185"/>
                </a:cubicBezTo>
                <a:cubicBezTo>
                  <a:pt x="47" y="183"/>
                  <a:pt x="31" y="181"/>
                  <a:pt x="16" y="181"/>
                </a:cubicBezTo>
                <a:cubicBezTo>
                  <a:pt x="14" y="181"/>
                  <a:pt x="12" y="181"/>
                  <a:pt x="10" y="181"/>
                </a:cubicBezTo>
                <a:close/>
                <a:moveTo>
                  <a:pt x="45" y="219"/>
                </a:moveTo>
                <a:cubicBezTo>
                  <a:pt x="46" y="209"/>
                  <a:pt x="46" y="200"/>
                  <a:pt x="47" y="190"/>
                </a:cubicBezTo>
                <a:cubicBezTo>
                  <a:pt x="52" y="190"/>
                  <a:pt x="56" y="191"/>
                  <a:pt x="60" y="192"/>
                </a:cubicBezTo>
                <a:cubicBezTo>
                  <a:pt x="91" y="196"/>
                  <a:pt x="122" y="201"/>
                  <a:pt x="153" y="205"/>
                </a:cubicBezTo>
                <a:cubicBezTo>
                  <a:pt x="154" y="205"/>
                  <a:pt x="155" y="205"/>
                  <a:pt x="156" y="205"/>
                </a:cubicBezTo>
                <a:cubicBezTo>
                  <a:pt x="158" y="205"/>
                  <a:pt x="159" y="205"/>
                  <a:pt x="160" y="205"/>
                </a:cubicBezTo>
                <a:cubicBezTo>
                  <a:pt x="162" y="204"/>
                  <a:pt x="163" y="203"/>
                  <a:pt x="164" y="202"/>
                </a:cubicBezTo>
                <a:cubicBezTo>
                  <a:pt x="165" y="201"/>
                  <a:pt x="165" y="199"/>
                  <a:pt x="166" y="198"/>
                </a:cubicBezTo>
                <a:cubicBezTo>
                  <a:pt x="166" y="196"/>
                  <a:pt x="167" y="195"/>
                  <a:pt x="167" y="195"/>
                </a:cubicBezTo>
                <a:cubicBezTo>
                  <a:pt x="182" y="172"/>
                  <a:pt x="189" y="145"/>
                  <a:pt x="193" y="118"/>
                </a:cubicBezTo>
                <a:cubicBezTo>
                  <a:pt x="196" y="100"/>
                  <a:pt x="198" y="83"/>
                  <a:pt x="200" y="68"/>
                </a:cubicBezTo>
                <a:cubicBezTo>
                  <a:pt x="204" y="68"/>
                  <a:pt x="207" y="68"/>
                  <a:pt x="211" y="68"/>
                </a:cubicBezTo>
                <a:cubicBezTo>
                  <a:pt x="208" y="113"/>
                  <a:pt x="208" y="157"/>
                  <a:pt x="208" y="202"/>
                </a:cubicBezTo>
                <a:cubicBezTo>
                  <a:pt x="208" y="208"/>
                  <a:pt x="208" y="214"/>
                  <a:pt x="208" y="219"/>
                </a:cubicBezTo>
                <a:cubicBezTo>
                  <a:pt x="185" y="218"/>
                  <a:pt x="160" y="218"/>
                  <a:pt x="135" y="218"/>
                </a:cubicBezTo>
                <a:cubicBezTo>
                  <a:pt x="104" y="218"/>
                  <a:pt x="73" y="218"/>
                  <a:pt x="45" y="219"/>
                </a:cubicBezTo>
              </a:path>
            </a:pathLst>
          </a:custGeom>
          <a:solidFill>
            <a:schemeClr val="dk1">
              <a:alpha val="10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8691" name="任意多边形 1048690"/>
          <p:cNvSpPr/>
          <p:nvPr/>
        </p:nvSpPr>
        <p:spPr bwMode="auto">
          <a:xfrm rot="169627">
            <a:off x="3594735" y="1974532"/>
            <a:ext cx="1295400" cy="1341437"/>
          </a:xfrm>
          <a:custGeom>
            <a:avLst/>
            <a:gdLst/>
            <a:ahLst/>
            <a:cxnLst/>
            <a:rect l="0" t="0" r="0" b="0"/>
            <a:pathLst>
              <a:path w="218" h="226">
                <a:moveTo>
                  <a:pt x="217" y="62"/>
                </a:moveTo>
                <a:cubicBezTo>
                  <a:pt x="216" y="61"/>
                  <a:pt x="215" y="61"/>
                  <a:pt x="215" y="61"/>
                </a:cubicBezTo>
                <a:cubicBezTo>
                  <a:pt x="210" y="61"/>
                  <a:pt x="206" y="61"/>
                  <a:pt x="201" y="61"/>
                </a:cubicBezTo>
                <a:cubicBezTo>
                  <a:pt x="202" y="55"/>
                  <a:pt x="203" y="49"/>
                  <a:pt x="205" y="44"/>
                </a:cubicBezTo>
                <a:cubicBezTo>
                  <a:pt x="205" y="43"/>
                  <a:pt x="205" y="42"/>
                  <a:pt x="204" y="42"/>
                </a:cubicBezTo>
                <a:cubicBezTo>
                  <a:pt x="204" y="41"/>
                  <a:pt x="203" y="40"/>
                  <a:pt x="202" y="40"/>
                </a:cubicBezTo>
                <a:cubicBezTo>
                  <a:pt x="183" y="37"/>
                  <a:pt x="166" y="36"/>
                  <a:pt x="148" y="36"/>
                </a:cubicBezTo>
                <a:cubicBezTo>
                  <a:pt x="151" y="28"/>
                  <a:pt x="154" y="21"/>
                  <a:pt x="158" y="13"/>
                </a:cubicBezTo>
                <a:cubicBezTo>
                  <a:pt x="158" y="12"/>
                  <a:pt x="158" y="11"/>
                  <a:pt x="158" y="10"/>
                </a:cubicBezTo>
                <a:cubicBezTo>
                  <a:pt x="158" y="9"/>
                  <a:pt x="157" y="8"/>
                  <a:pt x="156" y="8"/>
                </a:cubicBezTo>
                <a:cubicBezTo>
                  <a:pt x="144" y="4"/>
                  <a:pt x="132" y="1"/>
                  <a:pt x="120" y="0"/>
                </a:cubicBezTo>
                <a:cubicBezTo>
                  <a:pt x="118" y="0"/>
                  <a:pt x="117" y="1"/>
                  <a:pt x="116" y="2"/>
                </a:cubicBezTo>
                <a:cubicBezTo>
                  <a:pt x="113" y="14"/>
                  <a:pt x="108" y="25"/>
                  <a:pt x="103" y="36"/>
                </a:cubicBezTo>
                <a:cubicBezTo>
                  <a:pt x="84" y="36"/>
                  <a:pt x="66" y="35"/>
                  <a:pt x="51" y="26"/>
                </a:cubicBezTo>
                <a:cubicBezTo>
                  <a:pt x="50" y="26"/>
                  <a:pt x="49" y="25"/>
                  <a:pt x="48" y="26"/>
                </a:cubicBezTo>
                <a:cubicBezTo>
                  <a:pt x="47" y="26"/>
                  <a:pt x="46" y="27"/>
                  <a:pt x="46" y="28"/>
                </a:cubicBezTo>
                <a:cubicBezTo>
                  <a:pt x="38" y="73"/>
                  <a:pt x="31" y="139"/>
                  <a:pt x="1" y="183"/>
                </a:cubicBezTo>
                <a:cubicBezTo>
                  <a:pt x="0" y="184"/>
                  <a:pt x="0" y="185"/>
                  <a:pt x="0" y="186"/>
                </a:cubicBezTo>
                <a:cubicBezTo>
                  <a:pt x="1" y="187"/>
                  <a:pt x="2" y="188"/>
                  <a:pt x="4" y="188"/>
                </a:cubicBezTo>
                <a:cubicBezTo>
                  <a:pt x="8" y="188"/>
                  <a:pt x="12" y="187"/>
                  <a:pt x="16" y="187"/>
                </a:cubicBezTo>
                <a:cubicBezTo>
                  <a:pt x="24" y="187"/>
                  <a:pt x="32" y="188"/>
                  <a:pt x="41" y="189"/>
                </a:cubicBezTo>
                <a:cubicBezTo>
                  <a:pt x="39" y="201"/>
                  <a:pt x="39" y="211"/>
                  <a:pt x="38" y="222"/>
                </a:cubicBezTo>
                <a:cubicBezTo>
                  <a:pt x="38" y="223"/>
                  <a:pt x="38" y="224"/>
                  <a:pt x="39" y="225"/>
                </a:cubicBezTo>
                <a:cubicBezTo>
                  <a:pt x="40" y="225"/>
                  <a:pt x="41" y="226"/>
                  <a:pt x="42" y="226"/>
                </a:cubicBezTo>
                <a:cubicBezTo>
                  <a:pt x="70" y="225"/>
                  <a:pt x="103" y="224"/>
                  <a:pt x="135" y="224"/>
                </a:cubicBezTo>
                <a:cubicBezTo>
                  <a:pt x="161" y="224"/>
                  <a:pt x="187" y="225"/>
                  <a:pt x="211" y="226"/>
                </a:cubicBezTo>
                <a:cubicBezTo>
                  <a:pt x="212" y="226"/>
                  <a:pt x="213" y="226"/>
                  <a:pt x="213" y="225"/>
                </a:cubicBezTo>
                <a:cubicBezTo>
                  <a:pt x="214" y="225"/>
                  <a:pt x="214" y="224"/>
                  <a:pt x="214" y="223"/>
                </a:cubicBezTo>
                <a:cubicBezTo>
                  <a:pt x="214" y="216"/>
                  <a:pt x="214" y="209"/>
                  <a:pt x="214" y="202"/>
                </a:cubicBezTo>
                <a:cubicBezTo>
                  <a:pt x="214" y="156"/>
                  <a:pt x="215" y="111"/>
                  <a:pt x="218" y="65"/>
                </a:cubicBezTo>
                <a:cubicBezTo>
                  <a:pt x="218" y="64"/>
                  <a:pt x="218" y="63"/>
                  <a:pt x="217" y="62"/>
                </a:cubicBezTo>
                <a:close/>
                <a:moveTo>
                  <a:pt x="122" y="7"/>
                </a:moveTo>
                <a:cubicBezTo>
                  <a:pt x="131" y="8"/>
                  <a:pt x="141" y="10"/>
                  <a:pt x="150" y="13"/>
                </a:cubicBezTo>
                <a:cubicBezTo>
                  <a:pt x="143" y="29"/>
                  <a:pt x="136" y="45"/>
                  <a:pt x="129" y="61"/>
                </a:cubicBezTo>
                <a:cubicBezTo>
                  <a:pt x="129" y="62"/>
                  <a:pt x="128" y="63"/>
                  <a:pt x="128" y="63"/>
                </a:cubicBezTo>
                <a:cubicBezTo>
                  <a:pt x="127" y="64"/>
                  <a:pt x="127" y="64"/>
                  <a:pt x="127" y="64"/>
                </a:cubicBezTo>
                <a:cubicBezTo>
                  <a:pt x="126" y="65"/>
                  <a:pt x="126" y="65"/>
                  <a:pt x="126" y="65"/>
                </a:cubicBezTo>
                <a:cubicBezTo>
                  <a:pt x="125" y="65"/>
                  <a:pt x="124" y="65"/>
                  <a:pt x="123" y="64"/>
                </a:cubicBezTo>
                <a:cubicBezTo>
                  <a:pt x="115" y="63"/>
                  <a:pt x="106" y="61"/>
                  <a:pt x="97" y="60"/>
                </a:cubicBezTo>
                <a:cubicBezTo>
                  <a:pt x="108" y="44"/>
                  <a:pt x="116" y="26"/>
                  <a:pt x="122" y="7"/>
                </a:cubicBezTo>
                <a:close/>
                <a:moveTo>
                  <a:pt x="10" y="181"/>
                </a:moveTo>
                <a:cubicBezTo>
                  <a:pt x="38" y="137"/>
                  <a:pt x="44" y="77"/>
                  <a:pt x="52" y="34"/>
                </a:cubicBezTo>
                <a:cubicBezTo>
                  <a:pt x="66" y="41"/>
                  <a:pt x="83" y="43"/>
                  <a:pt x="100" y="43"/>
                </a:cubicBezTo>
                <a:cubicBezTo>
                  <a:pt x="96" y="49"/>
                  <a:pt x="93" y="55"/>
                  <a:pt x="89" y="61"/>
                </a:cubicBezTo>
                <a:cubicBezTo>
                  <a:pt x="88" y="62"/>
                  <a:pt x="88" y="63"/>
                  <a:pt x="89" y="64"/>
                </a:cubicBezTo>
                <a:cubicBezTo>
                  <a:pt x="89" y="65"/>
                  <a:pt x="90" y="66"/>
                  <a:pt x="91" y="66"/>
                </a:cubicBezTo>
                <a:cubicBezTo>
                  <a:pt x="101" y="68"/>
                  <a:pt x="112" y="69"/>
                  <a:pt x="122" y="71"/>
                </a:cubicBezTo>
                <a:cubicBezTo>
                  <a:pt x="123" y="71"/>
                  <a:pt x="124" y="71"/>
                  <a:pt x="126" y="71"/>
                </a:cubicBezTo>
                <a:cubicBezTo>
                  <a:pt x="127" y="71"/>
                  <a:pt x="128" y="71"/>
                  <a:pt x="130" y="70"/>
                </a:cubicBezTo>
                <a:cubicBezTo>
                  <a:pt x="128" y="67"/>
                  <a:pt x="128" y="67"/>
                  <a:pt x="128" y="67"/>
                </a:cubicBezTo>
                <a:cubicBezTo>
                  <a:pt x="130" y="70"/>
                  <a:pt x="130" y="70"/>
                  <a:pt x="130" y="70"/>
                </a:cubicBezTo>
                <a:cubicBezTo>
                  <a:pt x="131" y="70"/>
                  <a:pt x="133" y="68"/>
                  <a:pt x="133" y="67"/>
                </a:cubicBezTo>
                <a:cubicBezTo>
                  <a:pt x="134" y="66"/>
                  <a:pt x="135" y="65"/>
                  <a:pt x="135" y="64"/>
                </a:cubicBezTo>
                <a:cubicBezTo>
                  <a:pt x="138" y="57"/>
                  <a:pt x="141" y="50"/>
                  <a:pt x="145" y="43"/>
                </a:cubicBezTo>
                <a:cubicBezTo>
                  <a:pt x="162" y="43"/>
                  <a:pt x="179" y="43"/>
                  <a:pt x="197" y="46"/>
                </a:cubicBezTo>
                <a:cubicBezTo>
                  <a:pt x="193" y="67"/>
                  <a:pt x="191" y="92"/>
                  <a:pt x="186" y="117"/>
                </a:cubicBezTo>
                <a:cubicBezTo>
                  <a:pt x="182" y="143"/>
                  <a:pt x="175" y="170"/>
                  <a:pt x="161" y="191"/>
                </a:cubicBezTo>
                <a:cubicBezTo>
                  <a:pt x="160" y="193"/>
                  <a:pt x="160" y="195"/>
                  <a:pt x="159" y="196"/>
                </a:cubicBezTo>
                <a:cubicBezTo>
                  <a:pt x="159" y="197"/>
                  <a:pt x="158" y="198"/>
                  <a:pt x="158" y="198"/>
                </a:cubicBezTo>
                <a:cubicBezTo>
                  <a:pt x="158" y="198"/>
                  <a:pt x="158" y="198"/>
                  <a:pt x="158" y="198"/>
                </a:cubicBezTo>
                <a:cubicBezTo>
                  <a:pt x="157" y="198"/>
                  <a:pt x="157" y="199"/>
                  <a:pt x="156" y="199"/>
                </a:cubicBezTo>
                <a:cubicBezTo>
                  <a:pt x="156" y="199"/>
                  <a:pt x="155" y="198"/>
                  <a:pt x="154" y="198"/>
                </a:cubicBezTo>
                <a:cubicBezTo>
                  <a:pt x="123" y="194"/>
                  <a:pt x="92" y="189"/>
                  <a:pt x="61" y="185"/>
                </a:cubicBezTo>
                <a:cubicBezTo>
                  <a:pt x="47" y="183"/>
                  <a:pt x="31" y="181"/>
                  <a:pt x="16" y="181"/>
                </a:cubicBezTo>
                <a:cubicBezTo>
                  <a:pt x="14" y="181"/>
                  <a:pt x="12" y="181"/>
                  <a:pt x="10" y="181"/>
                </a:cubicBezTo>
                <a:close/>
                <a:moveTo>
                  <a:pt x="45" y="219"/>
                </a:moveTo>
                <a:cubicBezTo>
                  <a:pt x="46" y="209"/>
                  <a:pt x="46" y="200"/>
                  <a:pt x="47" y="190"/>
                </a:cubicBezTo>
                <a:cubicBezTo>
                  <a:pt x="52" y="190"/>
                  <a:pt x="56" y="191"/>
                  <a:pt x="60" y="192"/>
                </a:cubicBezTo>
                <a:cubicBezTo>
                  <a:pt x="91" y="196"/>
                  <a:pt x="122" y="201"/>
                  <a:pt x="153" y="205"/>
                </a:cubicBezTo>
                <a:cubicBezTo>
                  <a:pt x="154" y="205"/>
                  <a:pt x="155" y="205"/>
                  <a:pt x="156" y="205"/>
                </a:cubicBezTo>
                <a:cubicBezTo>
                  <a:pt x="158" y="205"/>
                  <a:pt x="159" y="205"/>
                  <a:pt x="160" y="205"/>
                </a:cubicBezTo>
                <a:cubicBezTo>
                  <a:pt x="162" y="204"/>
                  <a:pt x="163" y="203"/>
                  <a:pt x="164" y="202"/>
                </a:cubicBezTo>
                <a:cubicBezTo>
                  <a:pt x="165" y="201"/>
                  <a:pt x="165" y="199"/>
                  <a:pt x="166" y="198"/>
                </a:cubicBezTo>
                <a:cubicBezTo>
                  <a:pt x="166" y="196"/>
                  <a:pt x="167" y="195"/>
                  <a:pt x="167" y="195"/>
                </a:cubicBezTo>
                <a:cubicBezTo>
                  <a:pt x="182" y="172"/>
                  <a:pt x="189" y="145"/>
                  <a:pt x="193" y="118"/>
                </a:cubicBezTo>
                <a:cubicBezTo>
                  <a:pt x="196" y="100"/>
                  <a:pt x="198" y="83"/>
                  <a:pt x="200" y="68"/>
                </a:cubicBezTo>
                <a:cubicBezTo>
                  <a:pt x="204" y="68"/>
                  <a:pt x="207" y="68"/>
                  <a:pt x="211" y="68"/>
                </a:cubicBezTo>
                <a:cubicBezTo>
                  <a:pt x="208" y="113"/>
                  <a:pt x="208" y="157"/>
                  <a:pt x="208" y="202"/>
                </a:cubicBezTo>
                <a:cubicBezTo>
                  <a:pt x="208" y="208"/>
                  <a:pt x="208" y="214"/>
                  <a:pt x="208" y="219"/>
                </a:cubicBezTo>
                <a:cubicBezTo>
                  <a:pt x="185" y="218"/>
                  <a:pt x="160" y="218"/>
                  <a:pt x="135" y="218"/>
                </a:cubicBezTo>
                <a:cubicBezTo>
                  <a:pt x="104" y="218"/>
                  <a:pt x="73" y="218"/>
                  <a:pt x="45" y="219"/>
                </a:cubicBezTo>
              </a:path>
            </a:pathLst>
          </a:custGeom>
          <a:solidFill>
            <a:schemeClr val="dk1">
              <a:alpha val="10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8692" name="任意多边形 1048691"/>
          <p:cNvSpPr/>
          <p:nvPr/>
        </p:nvSpPr>
        <p:spPr bwMode="auto">
          <a:xfrm rot="169627">
            <a:off x="6578600" y="1702435"/>
            <a:ext cx="1295400" cy="1341437"/>
          </a:xfrm>
          <a:custGeom>
            <a:avLst/>
            <a:gdLst/>
            <a:ahLst/>
            <a:cxnLst/>
            <a:rect l="0" t="0" r="0" b="0"/>
            <a:pathLst>
              <a:path w="218" h="226">
                <a:moveTo>
                  <a:pt x="217" y="62"/>
                </a:moveTo>
                <a:cubicBezTo>
                  <a:pt x="216" y="61"/>
                  <a:pt x="215" y="61"/>
                  <a:pt x="215" y="61"/>
                </a:cubicBezTo>
                <a:cubicBezTo>
                  <a:pt x="210" y="61"/>
                  <a:pt x="206" y="61"/>
                  <a:pt x="201" y="61"/>
                </a:cubicBezTo>
                <a:cubicBezTo>
                  <a:pt x="202" y="55"/>
                  <a:pt x="203" y="49"/>
                  <a:pt x="205" y="44"/>
                </a:cubicBezTo>
                <a:cubicBezTo>
                  <a:pt x="205" y="43"/>
                  <a:pt x="205" y="42"/>
                  <a:pt x="204" y="42"/>
                </a:cubicBezTo>
                <a:cubicBezTo>
                  <a:pt x="204" y="41"/>
                  <a:pt x="203" y="40"/>
                  <a:pt x="202" y="40"/>
                </a:cubicBezTo>
                <a:cubicBezTo>
                  <a:pt x="183" y="37"/>
                  <a:pt x="166" y="36"/>
                  <a:pt x="148" y="36"/>
                </a:cubicBezTo>
                <a:cubicBezTo>
                  <a:pt x="151" y="28"/>
                  <a:pt x="154" y="21"/>
                  <a:pt x="158" y="13"/>
                </a:cubicBezTo>
                <a:cubicBezTo>
                  <a:pt x="158" y="12"/>
                  <a:pt x="158" y="11"/>
                  <a:pt x="158" y="10"/>
                </a:cubicBezTo>
                <a:cubicBezTo>
                  <a:pt x="158" y="9"/>
                  <a:pt x="157" y="8"/>
                  <a:pt x="156" y="8"/>
                </a:cubicBezTo>
                <a:cubicBezTo>
                  <a:pt x="144" y="4"/>
                  <a:pt x="132" y="1"/>
                  <a:pt x="120" y="0"/>
                </a:cubicBezTo>
                <a:cubicBezTo>
                  <a:pt x="118" y="0"/>
                  <a:pt x="117" y="1"/>
                  <a:pt x="116" y="2"/>
                </a:cubicBezTo>
                <a:cubicBezTo>
                  <a:pt x="113" y="14"/>
                  <a:pt x="108" y="25"/>
                  <a:pt x="103" y="36"/>
                </a:cubicBezTo>
                <a:cubicBezTo>
                  <a:pt x="84" y="36"/>
                  <a:pt x="66" y="35"/>
                  <a:pt x="51" y="26"/>
                </a:cubicBezTo>
                <a:cubicBezTo>
                  <a:pt x="50" y="26"/>
                  <a:pt x="49" y="25"/>
                  <a:pt x="48" y="26"/>
                </a:cubicBezTo>
                <a:cubicBezTo>
                  <a:pt x="47" y="26"/>
                  <a:pt x="46" y="27"/>
                  <a:pt x="46" y="28"/>
                </a:cubicBezTo>
                <a:cubicBezTo>
                  <a:pt x="38" y="73"/>
                  <a:pt x="31" y="139"/>
                  <a:pt x="1" y="183"/>
                </a:cubicBezTo>
                <a:cubicBezTo>
                  <a:pt x="0" y="184"/>
                  <a:pt x="0" y="185"/>
                  <a:pt x="0" y="186"/>
                </a:cubicBezTo>
                <a:cubicBezTo>
                  <a:pt x="1" y="187"/>
                  <a:pt x="2" y="188"/>
                  <a:pt x="4" y="188"/>
                </a:cubicBezTo>
                <a:cubicBezTo>
                  <a:pt x="8" y="188"/>
                  <a:pt x="12" y="187"/>
                  <a:pt x="16" y="187"/>
                </a:cubicBezTo>
                <a:cubicBezTo>
                  <a:pt x="24" y="187"/>
                  <a:pt x="32" y="188"/>
                  <a:pt x="41" y="189"/>
                </a:cubicBezTo>
                <a:cubicBezTo>
                  <a:pt x="39" y="201"/>
                  <a:pt x="39" y="211"/>
                  <a:pt x="38" y="222"/>
                </a:cubicBezTo>
                <a:cubicBezTo>
                  <a:pt x="38" y="223"/>
                  <a:pt x="38" y="224"/>
                  <a:pt x="39" y="225"/>
                </a:cubicBezTo>
                <a:cubicBezTo>
                  <a:pt x="40" y="225"/>
                  <a:pt x="41" y="226"/>
                  <a:pt x="42" y="226"/>
                </a:cubicBezTo>
                <a:cubicBezTo>
                  <a:pt x="70" y="225"/>
                  <a:pt x="103" y="224"/>
                  <a:pt x="135" y="224"/>
                </a:cubicBezTo>
                <a:cubicBezTo>
                  <a:pt x="161" y="224"/>
                  <a:pt x="187" y="225"/>
                  <a:pt x="211" y="226"/>
                </a:cubicBezTo>
                <a:cubicBezTo>
                  <a:pt x="212" y="226"/>
                  <a:pt x="213" y="226"/>
                  <a:pt x="213" y="225"/>
                </a:cubicBezTo>
                <a:cubicBezTo>
                  <a:pt x="214" y="225"/>
                  <a:pt x="214" y="224"/>
                  <a:pt x="214" y="223"/>
                </a:cubicBezTo>
                <a:cubicBezTo>
                  <a:pt x="214" y="216"/>
                  <a:pt x="214" y="209"/>
                  <a:pt x="214" y="202"/>
                </a:cubicBezTo>
                <a:cubicBezTo>
                  <a:pt x="214" y="156"/>
                  <a:pt x="215" y="111"/>
                  <a:pt x="218" y="65"/>
                </a:cubicBezTo>
                <a:cubicBezTo>
                  <a:pt x="218" y="64"/>
                  <a:pt x="218" y="63"/>
                  <a:pt x="217" y="62"/>
                </a:cubicBezTo>
                <a:close/>
                <a:moveTo>
                  <a:pt x="122" y="7"/>
                </a:moveTo>
                <a:cubicBezTo>
                  <a:pt x="131" y="8"/>
                  <a:pt x="141" y="10"/>
                  <a:pt x="150" y="13"/>
                </a:cubicBezTo>
                <a:cubicBezTo>
                  <a:pt x="143" y="29"/>
                  <a:pt x="136" y="45"/>
                  <a:pt x="129" y="61"/>
                </a:cubicBezTo>
                <a:cubicBezTo>
                  <a:pt x="129" y="62"/>
                  <a:pt x="128" y="63"/>
                  <a:pt x="128" y="63"/>
                </a:cubicBezTo>
                <a:cubicBezTo>
                  <a:pt x="127" y="64"/>
                  <a:pt x="127" y="64"/>
                  <a:pt x="127" y="64"/>
                </a:cubicBezTo>
                <a:cubicBezTo>
                  <a:pt x="126" y="65"/>
                  <a:pt x="126" y="65"/>
                  <a:pt x="126" y="65"/>
                </a:cubicBezTo>
                <a:cubicBezTo>
                  <a:pt x="125" y="65"/>
                  <a:pt x="124" y="65"/>
                  <a:pt x="123" y="64"/>
                </a:cubicBezTo>
                <a:cubicBezTo>
                  <a:pt x="115" y="63"/>
                  <a:pt x="106" y="61"/>
                  <a:pt x="97" y="60"/>
                </a:cubicBezTo>
                <a:cubicBezTo>
                  <a:pt x="108" y="44"/>
                  <a:pt x="116" y="26"/>
                  <a:pt x="122" y="7"/>
                </a:cubicBezTo>
                <a:close/>
                <a:moveTo>
                  <a:pt x="10" y="181"/>
                </a:moveTo>
                <a:cubicBezTo>
                  <a:pt x="38" y="137"/>
                  <a:pt x="44" y="77"/>
                  <a:pt x="52" y="34"/>
                </a:cubicBezTo>
                <a:cubicBezTo>
                  <a:pt x="66" y="41"/>
                  <a:pt x="83" y="43"/>
                  <a:pt x="100" y="43"/>
                </a:cubicBezTo>
                <a:cubicBezTo>
                  <a:pt x="96" y="49"/>
                  <a:pt x="93" y="55"/>
                  <a:pt x="89" y="61"/>
                </a:cubicBezTo>
                <a:cubicBezTo>
                  <a:pt x="88" y="62"/>
                  <a:pt x="88" y="63"/>
                  <a:pt x="89" y="64"/>
                </a:cubicBezTo>
                <a:cubicBezTo>
                  <a:pt x="89" y="65"/>
                  <a:pt x="90" y="66"/>
                  <a:pt x="91" y="66"/>
                </a:cubicBezTo>
                <a:cubicBezTo>
                  <a:pt x="101" y="68"/>
                  <a:pt x="112" y="69"/>
                  <a:pt x="122" y="71"/>
                </a:cubicBezTo>
                <a:cubicBezTo>
                  <a:pt x="123" y="71"/>
                  <a:pt x="124" y="71"/>
                  <a:pt x="126" y="71"/>
                </a:cubicBezTo>
                <a:cubicBezTo>
                  <a:pt x="127" y="71"/>
                  <a:pt x="128" y="71"/>
                  <a:pt x="130" y="70"/>
                </a:cubicBezTo>
                <a:cubicBezTo>
                  <a:pt x="128" y="67"/>
                  <a:pt x="128" y="67"/>
                  <a:pt x="128" y="67"/>
                </a:cubicBezTo>
                <a:cubicBezTo>
                  <a:pt x="130" y="70"/>
                  <a:pt x="130" y="70"/>
                  <a:pt x="130" y="70"/>
                </a:cubicBezTo>
                <a:cubicBezTo>
                  <a:pt x="131" y="70"/>
                  <a:pt x="133" y="68"/>
                  <a:pt x="133" y="67"/>
                </a:cubicBezTo>
                <a:cubicBezTo>
                  <a:pt x="134" y="66"/>
                  <a:pt x="135" y="65"/>
                  <a:pt x="135" y="64"/>
                </a:cubicBezTo>
                <a:cubicBezTo>
                  <a:pt x="138" y="57"/>
                  <a:pt x="141" y="50"/>
                  <a:pt x="145" y="43"/>
                </a:cubicBezTo>
                <a:cubicBezTo>
                  <a:pt x="162" y="43"/>
                  <a:pt x="179" y="43"/>
                  <a:pt x="197" y="46"/>
                </a:cubicBezTo>
                <a:cubicBezTo>
                  <a:pt x="193" y="67"/>
                  <a:pt x="191" y="92"/>
                  <a:pt x="186" y="117"/>
                </a:cubicBezTo>
                <a:cubicBezTo>
                  <a:pt x="182" y="143"/>
                  <a:pt x="175" y="170"/>
                  <a:pt x="161" y="191"/>
                </a:cubicBezTo>
                <a:cubicBezTo>
                  <a:pt x="160" y="193"/>
                  <a:pt x="160" y="195"/>
                  <a:pt x="159" y="196"/>
                </a:cubicBezTo>
                <a:cubicBezTo>
                  <a:pt x="159" y="197"/>
                  <a:pt x="158" y="198"/>
                  <a:pt x="158" y="198"/>
                </a:cubicBezTo>
                <a:cubicBezTo>
                  <a:pt x="158" y="198"/>
                  <a:pt x="158" y="198"/>
                  <a:pt x="158" y="198"/>
                </a:cubicBezTo>
                <a:cubicBezTo>
                  <a:pt x="157" y="198"/>
                  <a:pt x="157" y="199"/>
                  <a:pt x="156" y="199"/>
                </a:cubicBezTo>
                <a:cubicBezTo>
                  <a:pt x="156" y="199"/>
                  <a:pt x="155" y="198"/>
                  <a:pt x="154" y="198"/>
                </a:cubicBezTo>
                <a:cubicBezTo>
                  <a:pt x="123" y="194"/>
                  <a:pt x="92" y="189"/>
                  <a:pt x="61" y="185"/>
                </a:cubicBezTo>
                <a:cubicBezTo>
                  <a:pt x="47" y="183"/>
                  <a:pt x="31" y="181"/>
                  <a:pt x="16" y="181"/>
                </a:cubicBezTo>
                <a:cubicBezTo>
                  <a:pt x="14" y="181"/>
                  <a:pt x="12" y="181"/>
                  <a:pt x="10" y="181"/>
                </a:cubicBezTo>
                <a:close/>
                <a:moveTo>
                  <a:pt x="45" y="219"/>
                </a:moveTo>
                <a:cubicBezTo>
                  <a:pt x="46" y="209"/>
                  <a:pt x="46" y="200"/>
                  <a:pt x="47" y="190"/>
                </a:cubicBezTo>
                <a:cubicBezTo>
                  <a:pt x="52" y="190"/>
                  <a:pt x="56" y="191"/>
                  <a:pt x="60" y="192"/>
                </a:cubicBezTo>
                <a:cubicBezTo>
                  <a:pt x="91" y="196"/>
                  <a:pt x="122" y="201"/>
                  <a:pt x="153" y="205"/>
                </a:cubicBezTo>
                <a:cubicBezTo>
                  <a:pt x="154" y="205"/>
                  <a:pt x="155" y="205"/>
                  <a:pt x="156" y="205"/>
                </a:cubicBezTo>
                <a:cubicBezTo>
                  <a:pt x="158" y="205"/>
                  <a:pt x="159" y="205"/>
                  <a:pt x="160" y="205"/>
                </a:cubicBezTo>
                <a:cubicBezTo>
                  <a:pt x="162" y="204"/>
                  <a:pt x="163" y="203"/>
                  <a:pt x="164" y="202"/>
                </a:cubicBezTo>
                <a:cubicBezTo>
                  <a:pt x="165" y="201"/>
                  <a:pt x="165" y="199"/>
                  <a:pt x="166" y="198"/>
                </a:cubicBezTo>
                <a:cubicBezTo>
                  <a:pt x="166" y="196"/>
                  <a:pt x="167" y="195"/>
                  <a:pt x="167" y="195"/>
                </a:cubicBezTo>
                <a:cubicBezTo>
                  <a:pt x="182" y="172"/>
                  <a:pt x="189" y="145"/>
                  <a:pt x="193" y="118"/>
                </a:cubicBezTo>
                <a:cubicBezTo>
                  <a:pt x="196" y="100"/>
                  <a:pt x="198" y="83"/>
                  <a:pt x="200" y="68"/>
                </a:cubicBezTo>
                <a:cubicBezTo>
                  <a:pt x="204" y="68"/>
                  <a:pt x="207" y="68"/>
                  <a:pt x="211" y="68"/>
                </a:cubicBezTo>
                <a:cubicBezTo>
                  <a:pt x="208" y="113"/>
                  <a:pt x="208" y="157"/>
                  <a:pt x="208" y="202"/>
                </a:cubicBezTo>
                <a:cubicBezTo>
                  <a:pt x="208" y="208"/>
                  <a:pt x="208" y="214"/>
                  <a:pt x="208" y="219"/>
                </a:cubicBezTo>
                <a:cubicBezTo>
                  <a:pt x="185" y="218"/>
                  <a:pt x="160" y="218"/>
                  <a:pt x="135" y="218"/>
                </a:cubicBezTo>
                <a:cubicBezTo>
                  <a:pt x="104" y="218"/>
                  <a:pt x="73" y="218"/>
                  <a:pt x="45" y="219"/>
                </a:cubicBezTo>
              </a:path>
            </a:pathLst>
          </a:custGeom>
          <a:solidFill>
            <a:schemeClr val="dk1">
              <a:alpha val="10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8693" name="任意多边形 1048692"/>
          <p:cNvSpPr/>
          <p:nvPr/>
        </p:nvSpPr>
        <p:spPr bwMode="auto">
          <a:xfrm rot="169627">
            <a:off x="9625647" y="1172210"/>
            <a:ext cx="1295400" cy="1341437"/>
          </a:xfrm>
          <a:custGeom>
            <a:avLst/>
            <a:gdLst/>
            <a:ahLst/>
            <a:cxnLst/>
            <a:rect l="0" t="0" r="0" b="0"/>
            <a:pathLst>
              <a:path w="218" h="226">
                <a:moveTo>
                  <a:pt x="217" y="62"/>
                </a:moveTo>
                <a:cubicBezTo>
                  <a:pt x="216" y="61"/>
                  <a:pt x="215" y="61"/>
                  <a:pt x="215" y="61"/>
                </a:cubicBezTo>
                <a:cubicBezTo>
                  <a:pt x="210" y="61"/>
                  <a:pt x="206" y="61"/>
                  <a:pt x="201" y="61"/>
                </a:cubicBezTo>
                <a:cubicBezTo>
                  <a:pt x="202" y="55"/>
                  <a:pt x="203" y="49"/>
                  <a:pt x="205" y="44"/>
                </a:cubicBezTo>
                <a:cubicBezTo>
                  <a:pt x="205" y="43"/>
                  <a:pt x="205" y="42"/>
                  <a:pt x="204" y="42"/>
                </a:cubicBezTo>
                <a:cubicBezTo>
                  <a:pt x="204" y="41"/>
                  <a:pt x="203" y="40"/>
                  <a:pt x="202" y="40"/>
                </a:cubicBezTo>
                <a:cubicBezTo>
                  <a:pt x="183" y="37"/>
                  <a:pt x="166" y="36"/>
                  <a:pt x="148" y="36"/>
                </a:cubicBezTo>
                <a:cubicBezTo>
                  <a:pt x="151" y="28"/>
                  <a:pt x="154" y="21"/>
                  <a:pt x="158" y="13"/>
                </a:cubicBezTo>
                <a:cubicBezTo>
                  <a:pt x="158" y="12"/>
                  <a:pt x="158" y="11"/>
                  <a:pt x="158" y="10"/>
                </a:cubicBezTo>
                <a:cubicBezTo>
                  <a:pt x="158" y="9"/>
                  <a:pt x="157" y="8"/>
                  <a:pt x="156" y="8"/>
                </a:cubicBezTo>
                <a:cubicBezTo>
                  <a:pt x="144" y="4"/>
                  <a:pt x="132" y="1"/>
                  <a:pt x="120" y="0"/>
                </a:cubicBezTo>
                <a:cubicBezTo>
                  <a:pt x="118" y="0"/>
                  <a:pt x="117" y="1"/>
                  <a:pt x="116" y="2"/>
                </a:cubicBezTo>
                <a:cubicBezTo>
                  <a:pt x="113" y="14"/>
                  <a:pt x="108" y="25"/>
                  <a:pt x="103" y="36"/>
                </a:cubicBezTo>
                <a:cubicBezTo>
                  <a:pt x="84" y="36"/>
                  <a:pt x="66" y="35"/>
                  <a:pt x="51" y="26"/>
                </a:cubicBezTo>
                <a:cubicBezTo>
                  <a:pt x="50" y="26"/>
                  <a:pt x="49" y="25"/>
                  <a:pt x="48" y="26"/>
                </a:cubicBezTo>
                <a:cubicBezTo>
                  <a:pt x="47" y="26"/>
                  <a:pt x="46" y="27"/>
                  <a:pt x="46" y="28"/>
                </a:cubicBezTo>
                <a:cubicBezTo>
                  <a:pt x="38" y="73"/>
                  <a:pt x="31" y="139"/>
                  <a:pt x="1" y="183"/>
                </a:cubicBezTo>
                <a:cubicBezTo>
                  <a:pt x="0" y="184"/>
                  <a:pt x="0" y="185"/>
                  <a:pt x="0" y="186"/>
                </a:cubicBezTo>
                <a:cubicBezTo>
                  <a:pt x="1" y="187"/>
                  <a:pt x="2" y="188"/>
                  <a:pt x="4" y="188"/>
                </a:cubicBezTo>
                <a:cubicBezTo>
                  <a:pt x="8" y="188"/>
                  <a:pt x="12" y="187"/>
                  <a:pt x="16" y="187"/>
                </a:cubicBezTo>
                <a:cubicBezTo>
                  <a:pt x="24" y="187"/>
                  <a:pt x="32" y="188"/>
                  <a:pt x="41" y="189"/>
                </a:cubicBezTo>
                <a:cubicBezTo>
                  <a:pt x="39" y="201"/>
                  <a:pt x="39" y="211"/>
                  <a:pt x="38" y="222"/>
                </a:cubicBezTo>
                <a:cubicBezTo>
                  <a:pt x="38" y="223"/>
                  <a:pt x="38" y="224"/>
                  <a:pt x="39" y="225"/>
                </a:cubicBezTo>
                <a:cubicBezTo>
                  <a:pt x="40" y="225"/>
                  <a:pt x="41" y="226"/>
                  <a:pt x="42" y="226"/>
                </a:cubicBezTo>
                <a:cubicBezTo>
                  <a:pt x="70" y="225"/>
                  <a:pt x="103" y="224"/>
                  <a:pt x="135" y="224"/>
                </a:cubicBezTo>
                <a:cubicBezTo>
                  <a:pt x="161" y="224"/>
                  <a:pt x="187" y="225"/>
                  <a:pt x="211" y="226"/>
                </a:cubicBezTo>
                <a:cubicBezTo>
                  <a:pt x="212" y="226"/>
                  <a:pt x="213" y="226"/>
                  <a:pt x="213" y="225"/>
                </a:cubicBezTo>
                <a:cubicBezTo>
                  <a:pt x="214" y="225"/>
                  <a:pt x="214" y="224"/>
                  <a:pt x="214" y="223"/>
                </a:cubicBezTo>
                <a:cubicBezTo>
                  <a:pt x="214" y="216"/>
                  <a:pt x="214" y="209"/>
                  <a:pt x="214" y="202"/>
                </a:cubicBezTo>
                <a:cubicBezTo>
                  <a:pt x="214" y="156"/>
                  <a:pt x="215" y="111"/>
                  <a:pt x="218" y="65"/>
                </a:cubicBezTo>
                <a:cubicBezTo>
                  <a:pt x="218" y="64"/>
                  <a:pt x="218" y="63"/>
                  <a:pt x="217" y="62"/>
                </a:cubicBezTo>
                <a:close/>
                <a:moveTo>
                  <a:pt x="122" y="7"/>
                </a:moveTo>
                <a:cubicBezTo>
                  <a:pt x="131" y="8"/>
                  <a:pt x="141" y="10"/>
                  <a:pt x="150" y="13"/>
                </a:cubicBezTo>
                <a:cubicBezTo>
                  <a:pt x="143" y="29"/>
                  <a:pt x="136" y="45"/>
                  <a:pt x="129" y="61"/>
                </a:cubicBezTo>
                <a:cubicBezTo>
                  <a:pt x="129" y="62"/>
                  <a:pt x="128" y="63"/>
                  <a:pt x="128" y="63"/>
                </a:cubicBezTo>
                <a:cubicBezTo>
                  <a:pt x="127" y="64"/>
                  <a:pt x="127" y="64"/>
                  <a:pt x="127" y="64"/>
                </a:cubicBezTo>
                <a:cubicBezTo>
                  <a:pt x="126" y="65"/>
                  <a:pt x="126" y="65"/>
                  <a:pt x="126" y="65"/>
                </a:cubicBezTo>
                <a:cubicBezTo>
                  <a:pt x="125" y="65"/>
                  <a:pt x="124" y="65"/>
                  <a:pt x="123" y="64"/>
                </a:cubicBezTo>
                <a:cubicBezTo>
                  <a:pt x="115" y="63"/>
                  <a:pt x="106" y="61"/>
                  <a:pt x="97" y="60"/>
                </a:cubicBezTo>
                <a:cubicBezTo>
                  <a:pt x="108" y="44"/>
                  <a:pt x="116" y="26"/>
                  <a:pt x="122" y="7"/>
                </a:cubicBezTo>
                <a:close/>
                <a:moveTo>
                  <a:pt x="10" y="181"/>
                </a:moveTo>
                <a:cubicBezTo>
                  <a:pt x="38" y="137"/>
                  <a:pt x="44" y="77"/>
                  <a:pt x="52" y="34"/>
                </a:cubicBezTo>
                <a:cubicBezTo>
                  <a:pt x="66" y="41"/>
                  <a:pt x="83" y="43"/>
                  <a:pt x="100" y="43"/>
                </a:cubicBezTo>
                <a:cubicBezTo>
                  <a:pt x="96" y="49"/>
                  <a:pt x="93" y="55"/>
                  <a:pt x="89" y="61"/>
                </a:cubicBezTo>
                <a:cubicBezTo>
                  <a:pt x="88" y="62"/>
                  <a:pt x="88" y="63"/>
                  <a:pt x="89" y="64"/>
                </a:cubicBezTo>
                <a:cubicBezTo>
                  <a:pt x="89" y="65"/>
                  <a:pt x="90" y="66"/>
                  <a:pt x="91" y="66"/>
                </a:cubicBezTo>
                <a:cubicBezTo>
                  <a:pt x="101" y="68"/>
                  <a:pt x="112" y="69"/>
                  <a:pt x="122" y="71"/>
                </a:cubicBezTo>
                <a:cubicBezTo>
                  <a:pt x="123" y="71"/>
                  <a:pt x="124" y="71"/>
                  <a:pt x="126" y="71"/>
                </a:cubicBezTo>
                <a:cubicBezTo>
                  <a:pt x="127" y="71"/>
                  <a:pt x="128" y="71"/>
                  <a:pt x="130" y="70"/>
                </a:cubicBezTo>
                <a:cubicBezTo>
                  <a:pt x="128" y="67"/>
                  <a:pt x="128" y="67"/>
                  <a:pt x="128" y="67"/>
                </a:cubicBezTo>
                <a:cubicBezTo>
                  <a:pt x="130" y="70"/>
                  <a:pt x="130" y="70"/>
                  <a:pt x="130" y="70"/>
                </a:cubicBezTo>
                <a:cubicBezTo>
                  <a:pt x="131" y="70"/>
                  <a:pt x="133" y="68"/>
                  <a:pt x="133" y="67"/>
                </a:cubicBezTo>
                <a:cubicBezTo>
                  <a:pt x="134" y="66"/>
                  <a:pt x="135" y="65"/>
                  <a:pt x="135" y="64"/>
                </a:cubicBezTo>
                <a:cubicBezTo>
                  <a:pt x="138" y="57"/>
                  <a:pt x="141" y="50"/>
                  <a:pt x="145" y="43"/>
                </a:cubicBezTo>
                <a:cubicBezTo>
                  <a:pt x="162" y="43"/>
                  <a:pt x="179" y="43"/>
                  <a:pt x="197" y="46"/>
                </a:cubicBezTo>
                <a:cubicBezTo>
                  <a:pt x="193" y="67"/>
                  <a:pt x="191" y="92"/>
                  <a:pt x="186" y="117"/>
                </a:cubicBezTo>
                <a:cubicBezTo>
                  <a:pt x="182" y="143"/>
                  <a:pt x="175" y="170"/>
                  <a:pt x="161" y="191"/>
                </a:cubicBezTo>
                <a:cubicBezTo>
                  <a:pt x="160" y="193"/>
                  <a:pt x="160" y="195"/>
                  <a:pt x="159" y="196"/>
                </a:cubicBezTo>
                <a:cubicBezTo>
                  <a:pt x="159" y="197"/>
                  <a:pt x="158" y="198"/>
                  <a:pt x="158" y="198"/>
                </a:cubicBezTo>
                <a:cubicBezTo>
                  <a:pt x="158" y="198"/>
                  <a:pt x="158" y="198"/>
                  <a:pt x="158" y="198"/>
                </a:cubicBezTo>
                <a:cubicBezTo>
                  <a:pt x="157" y="198"/>
                  <a:pt x="157" y="199"/>
                  <a:pt x="156" y="199"/>
                </a:cubicBezTo>
                <a:cubicBezTo>
                  <a:pt x="156" y="199"/>
                  <a:pt x="155" y="198"/>
                  <a:pt x="154" y="198"/>
                </a:cubicBezTo>
                <a:cubicBezTo>
                  <a:pt x="123" y="194"/>
                  <a:pt x="92" y="189"/>
                  <a:pt x="61" y="185"/>
                </a:cubicBezTo>
                <a:cubicBezTo>
                  <a:pt x="47" y="183"/>
                  <a:pt x="31" y="181"/>
                  <a:pt x="16" y="181"/>
                </a:cubicBezTo>
                <a:cubicBezTo>
                  <a:pt x="14" y="181"/>
                  <a:pt x="12" y="181"/>
                  <a:pt x="10" y="181"/>
                </a:cubicBezTo>
                <a:close/>
                <a:moveTo>
                  <a:pt x="45" y="219"/>
                </a:moveTo>
                <a:cubicBezTo>
                  <a:pt x="46" y="209"/>
                  <a:pt x="46" y="200"/>
                  <a:pt x="47" y="190"/>
                </a:cubicBezTo>
                <a:cubicBezTo>
                  <a:pt x="52" y="190"/>
                  <a:pt x="56" y="191"/>
                  <a:pt x="60" y="192"/>
                </a:cubicBezTo>
                <a:cubicBezTo>
                  <a:pt x="91" y="196"/>
                  <a:pt x="122" y="201"/>
                  <a:pt x="153" y="205"/>
                </a:cubicBezTo>
                <a:cubicBezTo>
                  <a:pt x="154" y="205"/>
                  <a:pt x="155" y="205"/>
                  <a:pt x="156" y="205"/>
                </a:cubicBezTo>
                <a:cubicBezTo>
                  <a:pt x="158" y="205"/>
                  <a:pt x="159" y="205"/>
                  <a:pt x="160" y="205"/>
                </a:cubicBezTo>
                <a:cubicBezTo>
                  <a:pt x="162" y="204"/>
                  <a:pt x="163" y="203"/>
                  <a:pt x="164" y="202"/>
                </a:cubicBezTo>
                <a:cubicBezTo>
                  <a:pt x="165" y="201"/>
                  <a:pt x="165" y="199"/>
                  <a:pt x="166" y="198"/>
                </a:cubicBezTo>
                <a:cubicBezTo>
                  <a:pt x="166" y="196"/>
                  <a:pt x="167" y="195"/>
                  <a:pt x="167" y="195"/>
                </a:cubicBezTo>
                <a:cubicBezTo>
                  <a:pt x="182" y="172"/>
                  <a:pt x="189" y="145"/>
                  <a:pt x="193" y="118"/>
                </a:cubicBezTo>
                <a:cubicBezTo>
                  <a:pt x="196" y="100"/>
                  <a:pt x="198" y="83"/>
                  <a:pt x="200" y="68"/>
                </a:cubicBezTo>
                <a:cubicBezTo>
                  <a:pt x="204" y="68"/>
                  <a:pt x="207" y="68"/>
                  <a:pt x="211" y="68"/>
                </a:cubicBezTo>
                <a:cubicBezTo>
                  <a:pt x="208" y="113"/>
                  <a:pt x="208" y="157"/>
                  <a:pt x="208" y="202"/>
                </a:cubicBezTo>
                <a:cubicBezTo>
                  <a:pt x="208" y="208"/>
                  <a:pt x="208" y="214"/>
                  <a:pt x="208" y="219"/>
                </a:cubicBezTo>
                <a:cubicBezTo>
                  <a:pt x="185" y="218"/>
                  <a:pt x="160" y="218"/>
                  <a:pt x="135" y="218"/>
                </a:cubicBezTo>
                <a:cubicBezTo>
                  <a:pt x="104" y="218"/>
                  <a:pt x="73" y="218"/>
                  <a:pt x="45" y="219"/>
                </a:cubicBezTo>
              </a:path>
            </a:pathLst>
          </a:custGeom>
          <a:solidFill>
            <a:schemeClr val="dk1">
              <a:alpha val="10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8694" name="任意多边形 1048693"/>
          <p:cNvSpPr/>
          <p:nvPr/>
        </p:nvSpPr>
        <p:spPr>
          <a:xfrm>
            <a:off x="2143125" y="1005205"/>
            <a:ext cx="8582025" cy="1037590"/>
          </a:xfrm>
          <a:custGeom>
            <a:avLst/>
            <a:gdLst/>
            <a:ahLst/>
            <a:cxnLst/>
            <a:rect l="0" t="0" r="0" b="0"/>
            <a:pathLst>
              <a:path w="7750629" h="901881">
                <a:moveTo>
                  <a:pt x="0" y="174172"/>
                </a:moveTo>
                <a:cubicBezTo>
                  <a:pt x="868438" y="520095"/>
                  <a:pt x="1736877" y="866019"/>
                  <a:pt x="2627086" y="899886"/>
                </a:cubicBezTo>
                <a:cubicBezTo>
                  <a:pt x="3517295" y="933753"/>
                  <a:pt x="4487333" y="527353"/>
                  <a:pt x="5341257" y="377372"/>
                </a:cubicBezTo>
                <a:cubicBezTo>
                  <a:pt x="6195181" y="227391"/>
                  <a:pt x="7049105" y="152400"/>
                  <a:pt x="7750629" y="0"/>
                </a:cubicBezTo>
              </a:path>
            </a:pathLst>
          </a:custGeom>
          <a:noFill/>
          <a:ln w="22225" cap="flat" cmpd="sng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8695" name="文本框 1048694" descr="#clear#"/>
          <p:cNvSpPr txBox="1"/>
          <p:nvPr/>
        </p:nvSpPr>
        <p:spPr>
          <a:xfrm>
            <a:off x="1359535" y="1886585"/>
            <a:ext cx="1717675" cy="3683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>
            <a:lvl1pPr marL="228600" indent="-228600" algn="l" rtl="0" fontAlgn="base" latinLnBrk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2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6858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24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20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</a:lstStyle>
          <a:p>
            <a:pPr marL="0" lvl="0" indent="0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ea"/>
                <a:sym typeface="+mn-lt"/>
              </a:rPr>
              <a:t>修改个人信息</a:t>
            </a:r>
            <a:endParaRPr lang="zh-CN" altLang="en-US" sz="1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8696" name="文本框 1048695" descr="#clear#"/>
          <p:cNvSpPr txBox="1"/>
          <p:nvPr/>
        </p:nvSpPr>
        <p:spPr>
          <a:xfrm>
            <a:off x="3740467" y="2490787"/>
            <a:ext cx="1097280" cy="36830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</a:bodyPr>
          <a:lstStyle>
            <a:lvl1pPr marL="228600" indent="-228600" algn="l" rtl="0" fontAlgn="base" latinLnBrk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2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6858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24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20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</a:lstStyle>
          <a:p>
            <a:pPr marL="0" lvl="0" indent="0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ea"/>
                <a:sym typeface="+mn-lt"/>
              </a:rPr>
              <a:t>修改密码</a:t>
            </a:r>
            <a:endParaRPr lang="zh-CN" altLang="en-US" sz="1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8697" name="文本框 1048696" descr="#clear#"/>
          <p:cNvSpPr txBox="1"/>
          <p:nvPr/>
        </p:nvSpPr>
        <p:spPr>
          <a:xfrm>
            <a:off x="6546215" y="2223452"/>
            <a:ext cx="1452880" cy="39878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>
            <a:lvl1pPr marL="228600" indent="-228600" algn="l" rtl="0" fontAlgn="base" latinLnBrk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2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6858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24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20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</a:lstStyle>
          <a:p>
            <a:pPr marL="0" lvl="0" indent="0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ea"/>
                <a:sym typeface="+mn-lt"/>
              </a:rPr>
              <a:t>上传</a:t>
            </a:r>
            <a:r>
              <a:rPr lang="zh-CN" altLang="en-US" sz="2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ea"/>
                <a:sym typeface="+mn-lt"/>
              </a:rPr>
              <a:t>电子书</a:t>
            </a:r>
            <a:endParaRPr lang="zh-CN" altLang="en-US" sz="2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8698" name="文本框 1048697" descr="#clear#"/>
          <p:cNvSpPr txBox="1"/>
          <p:nvPr/>
        </p:nvSpPr>
        <p:spPr>
          <a:xfrm>
            <a:off x="9526587" y="1720532"/>
            <a:ext cx="1198880" cy="39878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>
            <a:lvl1pPr marL="228600" indent="-228600" algn="l" rtl="0" fontAlgn="base" latinLnBrk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2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6858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24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20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</a:lstStyle>
          <a:p>
            <a:pPr marL="0" lvl="0" indent="0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ea"/>
                <a:sym typeface="+mn-lt"/>
              </a:rPr>
              <a:t>发表留言</a:t>
            </a:r>
            <a:endParaRPr lang="zh-CN" altLang="en-US" sz="2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8704" name="任意多边形 1048703"/>
          <p:cNvSpPr/>
          <p:nvPr/>
        </p:nvSpPr>
        <p:spPr bwMode="auto">
          <a:xfrm rot="20785646">
            <a:off x="7850187" y="1268412"/>
            <a:ext cx="463550" cy="268287"/>
          </a:xfrm>
          <a:custGeom>
            <a:avLst/>
            <a:gdLst/>
            <a:ahLst/>
            <a:cxnLst/>
            <a:rect l="0" t="0" r="0" b="0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</a:path>
            </a:pathLst>
          </a:custGeom>
          <a:solidFill>
            <a:schemeClr val="dk1">
              <a:alpha val="10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8705" name="任意多边形 1048704"/>
          <p:cNvSpPr/>
          <p:nvPr/>
        </p:nvSpPr>
        <p:spPr bwMode="auto">
          <a:xfrm>
            <a:off x="3980497" y="869950"/>
            <a:ext cx="3922712" cy="271462"/>
          </a:xfrm>
          <a:custGeom>
            <a:avLst/>
            <a:gdLst/>
            <a:ahLst/>
            <a:cxnLst/>
            <a:rect l="0" t="0" r="0" b="0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 cmpd="sng">
            <a:solidFill>
              <a:schemeClr val="dk1">
                <a:alpha val="100000"/>
              </a:schemeClr>
            </a:solidFill>
            <a:prstDash val="dash"/>
            <a:round/>
          </a:ln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 descr="UC截图202007012117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772410"/>
            <a:ext cx="3077210" cy="2785745"/>
          </a:xfrm>
          <a:prstGeom prst="rect">
            <a:avLst/>
          </a:prstGeom>
        </p:spPr>
      </p:pic>
      <p:pic>
        <p:nvPicPr>
          <p:cNvPr id="4" name="图片 3" descr="UC截图202007012119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805" y="3347085"/>
            <a:ext cx="3047365" cy="1993900"/>
          </a:xfrm>
          <a:prstGeom prst="rect">
            <a:avLst/>
          </a:prstGeom>
        </p:spPr>
      </p:pic>
      <p:pic>
        <p:nvPicPr>
          <p:cNvPr id="5" name="图片 4" descr="UC截图202007012120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170" y="2858770"/>
            <a:ext cx="3058160" cy="3604260"/>
          </a:xfrm>
          <a:prstGeom prst="rect">
            <a:avLst/>
          </a:prstGeom>
        </p:spPr>
      </p:pic>
      <p:pic>
        <p:nvPicPr>
          <p:cNvPr id="6" name="图片 5" descr="UC截图202007012121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7330" y="2545080"/>
            <a:ext cx="2955290" cy="313944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8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8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8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8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8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48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48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48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95" grpId="0"/>
      <p:bldP spid="1048695" grpId="1"/>
      <p:bldP spid="1048696" grpId="0"/>
      <p:bldP spid="1048696" grpId="1"/>
      <p:bldP spid="1048697" grpId="0"/>
      <p:bldP spid="1048697" grpId="1"/>
      <p:bldP spid="1048698" grpId="0"/>
      <p:bldP spid="104869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任意多边形 1048736"/>
          <p:cNvSpPr/>
          <p:nvPr/>
        </p:nvSpPr>
        <p:spPr bwMode="auto">
          <a:xfrm>
            <a:off x="4465637" y="910590"/>
            <a:ext cx="5486400" cy="192087"/>
          </a:xfrm>
          <a:custGeom>
            <a:avLst/>
            <a:gdLst/>
            <a:ahLst/>
            <a:cxnLst/>
            <a:rect l="0" t="0" r="0" b="0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</a:path>
            </a:pathLst>
          </a:custGeom>
          <a:solidFill>
            <a:schemeClr val="dk1">
              <a:alpha val="10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8738" name="文本框 1048737" descr="#clear#"/>
          <p:cNvSpPr txBox="1"/>
          <p:nvPr/>
        </p:nvSpPr>
        <p:spPr>
          <a:xfrm>
            <a:off x="114935" y="2967990"/>
            <a:ext cx="3665855" cy="9220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>
            <a:lvl1pPr marL="228600" indent="-228600" algn="l" rtl="0" fontAlgn="base" latinLnBrk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2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6858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24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20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</a:lstStyle>
          <a:p>
            <a:pPr marL="0" lvl="0" indent="0" algn="dist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5400">
                <a:latin typeface="+mn-lt"/>
                <a:ea typeface="+mn-ea"/>
                <a:cs typeface="+mn-ea"/>
                <a:sym typeface="+mn-lt"/>
              </a:rPr>
              <a:t>编码实现</a:t>
            </a:r>
            <a:endParaRPr lang="zh-CN" altLang="en-US" sz="540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097196" name="图片 2097195"/>
          <p:cNvPicPr/>
          <p:nvPr/>
        </p:nvPicPr>
        <p:blipFill>
          <a:blip r:embed="rId1" cstate="screen"/>
          <a:srcRect l="36353"/>
          <a:stretch>
            <a:fillRect/>
          </a:stretch>
        </p:blipFill>
        <p:spPr>
          <a:xfrm>
            <a:off x="322580" y="111760"/>
            <a:ext cx="3584575" cy="2065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97" name="图片 2097196"/>
          <p:cNvPicPr/>
          <p:nvPr/>
        </p:nvPicPr>
        <p:blipFill>
          <a:blip r:embed="rId2" cstate="screen"/>
          <a:srcRect/>
          <a:stretch>
            <a:fillRect/>
          </a:stretch>
        </p:blipFill>
        <p:spPr>
          <a:xfrm>
            <a:off x="485140" y="5129530"/>
            <a:ext cx="1598612" cy="97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39" name="文本框 1048738" descr="#clear#"/>
          <p:cNvSpPr txBox="1"/>
          <p:nvPr/>
        </p:nvSpPr>
        <p:spPr>
          <a:xfrm>
            <a:off x="2690495" y="230505"/>
            <a:ext cx="5486400" cy="47561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>
            <a:spAutoFit/>
          </a:bodyPr>
          <a:lstStyle>
            <a:lvl1pPr marL="228600" indent="-228600" algn="l" rtl="0" fontAlgn="base" latinLnBrk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2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6858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24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20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</a:lstStyle>
          <a:p>
            <a:pPr marL="0" lvl="0" indent="0" algn="ctr" eaLnBrk="1" latin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usercenter.</a:t>
            </a:r>
            <a:r>
              <a:rPr lang="en-US" altLang="zh-CN" sz="2000">
                <a:latin typeface="+mn-lt"/>
                <a:cs typeface="+mn-ea"/>
                <a:sym typeface="+mn-lt"/>
              </a:rPr>
              <a:t>php</a:t>
            </a:r>
            <a:endParaRPr lang="en-US" altLang="zh-CN" sz="2000">
              <a:latin typeface="+mn-lt"/>
              <a:cs typeface="+mn-ea"/>
              <a:sym typeface="+mn-lt"/>
            </a:endParaRPr>
          </a:p>
        </p:txBody>
      </p:sp>
      <p:pic>
        <p:nvPicPr>
          <p:cNvPr id="2" name="图片 1" descr="UC截图202007012125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8435" y="1642110"/>
            <a:ext cx="7953375" cy="4648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8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8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8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8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38" grpId="0"/>
      <p:bldP spid="1048738" grpId="1"/>
      <p:bldP spid="1048739" grpId="0"/>
      <p:bldP spid="104873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24" name="任意多边形 1049123"/>
          <p:cNvSpPr/>
          <p:nvPr/>
        </p:nvSpPr>
        <p:spPr bwMode="auto">
          <a:xfrm rot="20785646">
            <a:off x="7850187" y="1268412"/>
            <a:ext cx="463550" cy="268287"/>
          </a:xfrm>
          <a:custGeom>
            <a:avLst/>
            <a:gdLst/>
            <a:ahLst/>
            <a:cxnLst/>
            <a:rect l="0" t="0" r="0" b="0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</a:path>
            </a:pathLst>
          </a:custGeom>
          <a:solidFill>
            <a:schemeClr val="dk1">
              <a:alpha val="10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097201" name="图片 2097200"/>
          <p:cNvPicPr/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9451022" y="287972"/>
            <a:ext cx="2125662" cy="1300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02" name="图片 2097201"/>
          <p:cNvPicPr/>
          <p:nvPr/>
        </p:nvPicPr>
        <p:blipFill>
          <a:blip r:embed="rId2" cstate="screen"/>
          <a:srcRect r="41350"/>
          <a:stretch>
            <a:fillRect/>
          </a:stretch>
        </p:blipFill>
        <p:spPr>
          <a:xfrm>
            <a:off x="8809990" y="3265805"/>
            <a:ext cx="3406775" cy="2128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图片 1" descr="UC截图202007012135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90" y="1292225"/>
            <a:ext cx="9612630" cy="5005070"/>
          </a:xfrm>
          <a:prstGeom prst="rect">
            <a:avLst/>
          </a:prstGeom>
        </p:spPr>
      </p:pic>
      <p:sp>
        <p:nvSpPr>
          <p:cNvPr id="1048739" name="文本框 1048738" descr="#clear#"/>
          <p:cNvSpPr txBox="1"/>
          <p:nvPr/>
        </p:nvSpPr>
        <p:spPr>
          <a:xfrm>
            <a:off x="2690495" y="230505"/>
            <a:ext cx="5486400" cy="47561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>
            <a:spAutoFit/>
          </a:bodyPr>
          <a:lstStyle>
            <a:lvl1pPr marL="228600" indent="-228600" algn="l" rtl="0" fontAlgn="base" latinLnBrk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2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6858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24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20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</a:lstStyle>
          <a:p>
            <a:pPr marL="0" lvl="0" indent="0" algn="ctr" eaLnBrk="1" latin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changeinfo.</a:t>
            </a:r>
            <a:r>
              <a:rPr lang="en-US" altLang="zh-CN" sz="2000">
                <a:latin typeface="+mn-lt"/>
                <a:cs typeface="+mn-ea"/>
                <a:sym typeface="+mn-lt"/>
              </a:rPr>
              <a:t>php</a:t>
            </a:r>
            <a:endParaRPr lang="en-US" altLang="zh-CN" sz="2000">
              <a:latin typeface="+mn-lt"/>
              <a:cs typeface="+mn-ea"/>
              <a:sym typeface="+mn-lt"/>
            </a:endParaRPr>
          </a:p>
        </p:txBody>
      </p:sp>
      <p:sp>
        <p:nvSpPr>
          <p:cNvPr id="1048737" name="任意多边形 1048736"/>
          <p:cNvSpPr/>
          <p:nvPr/>
        </p:nvSpPr>
        <p:spPr bwMode="auto">
          <a:xfrm>
            <a:off x="2852737" y="706120"/>
            <a:ext cx="5486400" cy="192087"/>
          </a:xfrm>
          <a:custGeom>
            <a:avLst/>
            <a:gdLst/>
            <a:ahLst/>
            <a:cxnLst/>
            <a:rect l="0" t="0" r="0" b="0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</a:path>
            </a:pathLst>
          </a:custGeom>
          <a:solidFill>
            <a:schemeClr val="dk1">
              <a:alpha val="100000"/>
            </a:schemeClr>
          </a:solidFill>
          <a:ln>
            <a:noFill/>
          </a:ln>
        </p:spPr>
        <p:txBody>
          <a:bodyPr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8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8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39" grpId="0"/>
      <p:bldP spid="104873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任意多边形 1048740"/>
          <p:cNvSpPr/>
          <p:nvPr/>
        </p:nvSpPr>
        <p:spPr>
          <a:xfrm>
            <a:off x="219392" y="1815782"/>
            <a:ext cx="4232275" cy="3227387"/>
          </a:xfrm>
          <a:custGeom>
            <a:avLst/>
            <a:gdLst/>
            <a:ahLst/>
            <a:cxnLst/>
            <a:rect l="0" t="0" r="0" b="0"/>
            <a:pathLst>
              <a:path w="4233329" h="3227560">
                <a:moveTo>
                  <a:pt x="692107" y="230189"/>
                </a:moveTo>
                <a:cubicBezTo>
                  <a:pt x="659083" y="230589"/>
                  <a:pt x="630305" y="231475"/>
                  <a:pt x="606311" y="232933"/>
                </a:cubicBezTo>
                <a:cubicBezTo>
                  <a:pt x="414362" y="244600"/>
                  <a:pt x="374752" y="437931"/>
                  <a:pt x="330515" y="632928"/>
                </a:cubicBezTo>
                <a:cubicBezTo>
                  <a:pt x="296654" y="1056256"/>
                  <a:pt x="320155" y="2603079"/>
                  <a:pt x="403145" y="2772901"/>
                </a:cubicBezTo>
                <a:cubicBezTo>
                  <a:pt x="486134" y="2942724"/>
                  <a:pt x="890719" y="2928232"/>
                  <a:pt x="1440706" y="2952899"/>
                </a:cubicBezTo>
                <a:cubicBezTo>
                  <a:pt x="1990693" y="2977566"/>
                  <a:pt x="3547289" y="3001102"/>
                  <a:pt x="3703068" y="2920902"/>
                </a:cubicBezTo>
                <a:cubicBezTo>
                  <a:pt x="3858848" y="2840703"/>
                  <a:pt x="3893984" y="2214242"/>
                  <a:pt x="3906009" y="1782913"/>
                </a:cubicBezTo>
                <a:cubicBezTo>
                  <a:pt x="3918035" y="1351585"/>
                  <a:pt x="3956302" y="484220"/>
                  <a:pt x="3775220" y="332932"/>
                </a:cubicBezTo>
                <a:cubicBezTo>
                  <a:pt x="3594137" y="181645"/>
                  <a:pt x="2352755" y="279599"/>
                  <a:pt x="1824604" y="262933"/>
                </a:cubicBezTo>
                <a:cubicBezTo>
                  <a:pt x="1362472" y="248350"/>
                  <a:pt x="923276" y="227386"/>
                  <a:pt x="692107" y="230189"/>
                </a:cubicBezTo>
                <a:close/>
                <a:moveTo>
                  <a:pt x="442503" y="300"/>
                </a:moveTo>
                <a:cubicBezTo>
                  <a:pt x="714176" y="-2994"/>
                  <a:pt x="1230326" y="21643"/>
                  <a:pt x="1773431" y="38781"/>
                </a:cubicBezTo>
                <a:cubicBezTo>
                  <a:pt x="2394122" y="58367"/>
                  <a:pt x="3853013" y="-56751"/>
                  <a:pt x="4065824" y="121045"/>
                </a:cubicBezTo>
                <a:cubicBezTo>
                  <a:pt x="4278635" y="298840"/>
                  <a:pt x="4233662" y="1318182"/>
                  <a:pt x="4219530" y="1825085"/>
                </a:cubicBezTo>
                <a:cubicBezTo>
                  <a:pt x="4205397" y="2331989"/>
                  <a:pt x="4164105" y="3068215"/>
                  <a:pt x="3981031" y="3162467"/>
                </a:cubicBezTo>
                <a:cubicBezTo>
                  <a:pt x="3797956" y="3256719"/>
                  <a:pt x="1968621" y="3229059"/>
                  <a:pt x="1322268" y="3200070"/>
                </a:cubicBezTo>
                <a:cubicBezTo>
                  <a:pt x="675915" y="3171082"/>
                  <a:pt x="200440" y="3188112"/>
                  <a:pt x="102910" y="2988535"/>
                </a:cubicBezTo>
                <a:cubicBezTo>
                  <a:pt x="5380" y="2788957"/>
                  <a:pt x="-22240" y="971107"/>
                  <a:pt x="17555" y="473605"/>
                </a:cubicBezTo>
                <a:cubicBezTo>
                  <a:pt x="69542" y="244441"/>
                  <a:pt x="116093" y="17235"/>
                  <a:pt x="341674" y="3525"/>
                </a:cubicBezTo>
                <a:cubicBezTo>
                  <a:pt x="369872" y="1811"/>
                  <a:pt x="403693" y="770"/>
                  <a:pt x="442503" y="300"/>
                </a:cubicBezTo>
              </a:path>
            </a:pathLst>
          </a:custGeom>
          <a:solidFill>
            <a:srgbClr val="FFFFFF"/>
          </a:solidFill>
          <a:ln w="28575" cap="rnd" cmpd="sng">
            <a:solidFill>
              <a:srgbClr val="595959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8742" name="任意多边形 1048741"/>
          <p:cNvSpPr/>
          <p:nvPr/>
        </p:nvSpPr>
        <p:spPr>
          <a:xfrm>
            <a:off x="1263015" y="5044122"/>
            <a:ext cx="1920875" cy="473075"/>
          </a:xfrm>
          <a:custGeom>
            <a:avLst/>
            <a:gdLst/>
            <a:ahLst/>
            <a:cxnLst/>
            <a:rect l="0" t="0" r="0" b="0"/>
            <a:pathLst>
              <a:path w="1920382" h="472541">
                <a:moveTo>
                  <a:pt x="735217" y="0"/>
                </a:moveTo>
                <a:lnTo>
                  <a:pt x="750207" y="254833"/>
                </a:lnTo>
                <a:cubicBezTo>
                  <a:pt x="540345" y="254833"/>
                  <a:pt x="245538" y="222354"/>
                  <a:pt x="120620" y="254833"/>
                </a:cubicBezTo>
                <a:cubicBezTo>
                  <a:pt x="-4298" y="287312"/>
                  <a:pt x="-1800" y="368508"/>
                  <a:pt x="699" y="449705"/>
                </a:cubicBezTo>
                <a:cubicBezTo>
                  <a:pt x="640279" y="454702"/>
                  <a:pt x="1609643" y="487180"/>
                  <a:pt x="1919440" y="464695"/>
                </a:cubicBezTo>
                <a:cubicBezTo>
                  <a:pt x="1894456" y="394741"/>
                  <a:pt x="1971906" y="294807"/>
                  <a:pt x="1844489" y="254833"/>
                </a:cubicBezTo>
                <a:lnTo>
                  <a:pt x="1154941" y="224852"/>
                </a:lnTo>
                <a:lnTo>
                  <a:pt x="1169931" y="14990"/>
                </a:lnTo>
              </a:path>
            </a:pathLst>
          </a:custGeom>
          <a:noFill/>
          <a:ln w="25400" cap="rnd" cmpd="sng">
            <a:solidFill>
              <a:srgbClr val="595959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8747" name="任意多边形 1048746"/>
          <p:cNvSpPr/>
          <p:nvPr/>
        </p:nvSpPr>
        <p:spPr bwMode="auto">
          <a:xfrm>
            <a:off x="11028045" y="541337"/>
            <a:ext cx="334962" cy="325437"/>
          </a:xfrm>
          <a:custGeom>
            <a:avLst/>
            <a:gdLst/>
            <a:ahLst/>
            <a:cxnLst/>
            <a:rect l="0" t="0" r="0" b="0"/>
            <a:pathLst>
              <a:path w="31" h="30">
                <a:moveTo>
                  <a:pt x="16" y="23"/>
                </a:moveTo>
                <a:cubicBezTo>
                  <a:pt x="14" y="25"/>
                  <a:pt x="13" y="27"/>
                  <a:pt x="11" y="30"/>
                </a:cubicBezTo>
                <a:cubicBezTo>
                  <a:pt x="10" y="30"/>
                  <a:pt x="10" y="28"/>
                  <a:pt x="10" y="28"/>
                </a:cubicBezTo>
                <a:cubicBezTo>
                  <a:pt x="10" y="25"/>
                  <a:pt x="10" y="22"/>
                  <a:pt x="10" y="19"/>
                </a:cubicBezTo>
                <a:cubicBezTo>
                  <a:pt x="8" y="18"/>
                  <a:pt x="6" y="17"/>
                  <a:pt x="5" y="15"/>
                </a:cubicBezTo>
                <a:cubicBezTo>
                  <a:pt x="3" y="14"/>
                  <a:pt x="1" y="13"/>
                  <a:pt x="0" y="11"/>
                </a:cubicBezTo>
                <a:cubicBezTo>
                  <a:pt x="3" y="10"/>
                  <a:pt x="7" y="10"/>
                  <a:pt x="11" y="10"/>
                </a:cubicBezTo>
                <a:cubicBezTo>
                  <a:pt x="11" y="7"/>
                  <a:pt x="11" y="4"/>
                  <a:pt x="11" y="0"/>
                </a:cubicBezTo>
                <a:cubicBezTo>
                  <a:pt x="12" y="1"/>
                  <a:pt x="13" y="2"/>
                  <a:pt x="13" y="3"/>
                </a:cubicBezTo>
                <a:cubicBezTo>
                  <a:pt x="14" y="4"/>
                  <a:pt x="15" y="6"/>
                  <a:pt x="16" y="7"/>
                </a:cubicBezTo>
                <a:cubicBezTo>
                  <a:pt x="16" y="8"/>
                  <a:pt x="17" y="8"/>
                  <a:pt x="17" y="9"/>
                </a:cubicBezTo>
                <a:cubicBezTo>
                  <a:pt x="21" y="9"/>
                  <a:pt x="24" y="9"/>
                  <a:pt x="28" y="8"/>
                </a:cubicBezTo>
                <a:cubicBezTo>
                  <a:pt x="29" y="8"/>
                  <a:pt x="30" y="8"/>
                  <a:pt x="31" y="8"/>
                </a:cubicBezTo>
                <a:cubicBezTo>
                  <a:pt x="30" y="10"/>
                  <a:pt x="28" y="12"/>
                  <a:pt x="27" y="13"/>
                </a:cubicBezTo>
                <a:cubicBezTo>
                  <a:pt x="25" y="14"/>
                  <a:pt x="23" y="16"/>
                  <a:pt x="22" y="17"/>
                </a:cubicBezTo>
                <a:cubicBezTo>
                  <a:pt x="23" y="20"/>
                  <a:pt x="25" y="23"/>
                  <a:pt x="26" y="27"/>
                </a:cubicBezTo>
                <a:cubicBezTo>
                  <a:pt x="26" y="27"/>
                  <a:pt x="25" y="27"/>
                  <a:pt x="24" y="26"/>
                </a:cubicBezTo>
                <a:cubicBezTo>
                  <a:pt x="22" y="25"/>
                  <a:pt x="19" y="25"/>
                  <a:pt x="16" y="23"/>
                </a:cubicBezTo>
                <a:close/>
                <a:moveTo>
                  <a:pt x="24" y="25"/>
                </a:moveTo>
                <a:cubicBezTo>
                  <a:pt x="24" y="25"/>
                  <a:pt x="23" y="25"/>
                  <a:pt x="23" y="25"/>
                </a:cubicBezTo>
                <a:cubicBezTo>
                  <a:pt x="23" y="26"/>
                  <a:pt x="24" y="25"/>
                  <a:pt x="25" y="26"/>
                </a:cubicBezTo>
                <a:lnTo>
                  <a:pt x="24" y="25"/>
                </a:lnTo>
                <a:close/>
                <a:moveTo>
                  <a:pt x="22" y="20"/>
                </a:moveTo>
                <a:cubicBezTo>
                  <a:pt x="22" y="21"/>
                  <a:pt x="22" y="21"/>
                  <a:pt x="22" y="21"/>
                </a:cubicBezTo>
                <a:cubicBezTo>
                  <a:pt x="23" y="22"/>
                  <a:pt x="23" y="23"/>
                  <a:pt x="24" y="24"/>
                </a:cubicBezTo>
                <a:cubicBezTo>
                  <a:pt x="23" y="23"/>
                  <a:pt x="23" y="21"/>
                  <a:pt x="22" y="20"/>
                </a:cubicBezTo>
                <a:close/>
                <a:moveTo>
                  <a:pt x="29" y="9"/>
                </a:moveTo>
                <a:cubicBezTo>
                  <a:pt x="29" y="9"/>
                  <a:pt x="29" y="9"/>
                  <a:pt x="29" y="9"/>
                </a:cubicBezTo>
                <a:cubicBezTo>
                  <a:pt x="29" y="9"/>
                  <a:pt x="30" y="9"/>
                  <a:pt x="30" y="9"/>
                </a:cubicBezTo>
                <a:cubicBezTo>
                  <a:pt x="29" y="9"/>
                  <a:pt x="29" y="9"/>
                  <a:pt x="29" y="9"/>
                </a:cubicBezTo>
                <a:close/>
                <a:moveTo>
                  <a:pt x="18" y="22"/>
                </a:moveTo>
                <a:cubicBezTo>
                  <a:pt x="19" y="22"/>
                  <a:pt x="21" y="24"/>
                  <a:pt x="22" y="24"/>
                </a:cubicBezTo>
                <a:cubicBezTo>
                  <a:pt x="21" y="23"/>
                  <a:pt x="19" y="22"/>
                  <a:pt x="18" y="22"/>
                </a:cubicBezTo>
                <a:close/>
                <a:moveTo>
                  <a:pt x="21" y="22"/>
                </a:moveTo>
                <a:cubicBezTo>
                  <a:pt x="21" y="22"/>
                  <a:pt x="21" y="23"/>
                  <a:pt x="22" y="23"/>
                </a:cubicBezTo>
                <a:cubicBezTo>
                  <a:pt x="22" y="22"/>
                  <a:pt x="22" y="22"/>
                  <a:pt x="21" y="22"/>
                </a:cubicBezTo>
                <a:close/>
                <a:moveTo>
                  <a:pt x="27" y="9"/>
                </a:moveTo>
                <a:cubicBezTo>
                  <a:pt x="27" y="9"/>
                  <a:pt x="27" y="9"/>
                  <a:pt x="27" y="9"/>
                </a:cubicBezTo>
                <a:cubicBezTo>
                  <a:pt x="27" y="10"/>
                  <a:pt x="27" y="10"/>
                  <a:pt x="27" y="11"/>
                </a:cubicBezTo>
                <a:cubicBezTo>
                  <a:pt x="27" y="11"/>
                  <a:pt x="28" y="11"/>
                  <a:pt x="28" y="10"/>
                </a:cubicBezTo>
                <a:cubicBezTo>
                  <a:pt x="27" y="10"/>
                  <a:pt x="28" y="10"/>
                  <a:pt x="27" y="9"/>
                </a:cubicBezTo>
                <a:close/>
                <a:moveTo>
                  <a:pt x="24" y="14"/>
                </a:moveTo>
                <a:cubicBezTo>
                  <a:pt x="24" y="13"/>
                  <a:pt x="25" y="13"/>
                  <a:pt x="25" y="13"/>
                </a:cubicBezTo>
                <a:cubicBezTo>
                  <a:pt x="25" y="12"/>
                  <a:pt x="24" y="13"/>
                  <a:pt x="24" y="14"/>
                </a:cubicBezTo>
                <a:close/>
                <a:moveTo>
                  <a:pt x="26" y="10"/>
                </a:moveTo>
                <a:cubicBezTo>
                  <a:pt x="26" y="10"/>
                  <a:pt x="26" y="10"/>
                  <a:pt x="26" y="10"/>
                </a:cubicBezTo>
                <a:cubicBezTo>
                  <a:pt x="26" y="9"/>
                  <a:pt x="26" y="10"/>
                  <a:pt x="26" y="10"/>
                </a:cubicBezTo>
                <a:close/>
                <a:moveTo>
                  <a:pt x="21" y="18"/>
                </a:moveTo>
                <a:cubicBezTo>
                  <a:pt x="21" y="18"/>
                  <a:pt x="21" y="19"/>
                  <a:pt x="21" y="19"/>
                </a:cubicBezTo>
                <a:cubicBezTo>
                  <a:pt x="21" y="18"/>
                  <a:pt x="21" y="18"/>
                  <a:pt x="21" y="18"/>
                </a:cubicBezTo>
                <a:close/>
                <a:moveTo>
                  <a:pt x="23" y="14"/>
                </a:moveTo>
                <a:cubicBezTo>
                  <a:pt x="23" y="15"/>
                  <a:pt x="23" y="14"/>
                  <a:pt x="24" y="14"/>
                </a:cubicBezTo>
                <a:cubicBezTo>
                  <a:pt x="23" y="14"/>
                  <a:pt x="23" y="14"/>
                  <a:pt x="23" y="14"/>
                </a:cubicBezTo>
                <a:close/>
                <a:moveTo>
                  <a:pt x="20" y="19"/>
                </a:moveTo>
                <a:cubicBezTo>
                  <a:pt x="21" y="20"/>
                  <a:pt x="21" y="20"/>
                  <a:pt x="21" y="20"/>
                </a:cubicBezTo>
                <a:lnTo>
                  <a:pt x="20" y="19"/>
                </a:lnTo>
                <a:close/>
                <a:moveTo>
                  <a:pt x="19" y="20"/>
                </a:moveTo>
                <a:cubicBezTo>
                  <a:pt x="19" y="20"/>
                  <a:pt x="19" y="20"/>
                  <a:pt x="18" y="20"/>
                </a:cubicBezTo>
                <a:cubicBezTo>
                  <a:pt x="19" y="20"/>
                  <a:pt x="20" y="21"/>
                  <a:pt x="20" y="20"/>
                </a:cubicBezTo>
                <a:lnTo>
                  <a:pt x="19" y="20"/>
                </a:lnTo>
                <a:close/>
                <a:moveTo>
                  <a:pt x="22" y="14"/>
                </a:moveTo>
                <a:cubicBezTo>
                  <a:pt x="22" y="14"/>
                  <a:pt x="21" y="13"/>
                  <a:pt x="21" y="14"/>
                </a:cubicBezTo>
                <a:cubicBezTo>
                  <a:pt x="21" y="14"/>
                  <a:pt x="22" y="15"/>
                  <a:pt x="22" y="14"/>
                </a:cubicBezTo>
                <a:cubicBezTo>
                  <a:pt x="22" y="14"/>
                  <a:pt x="22" y="14"/>
                  <a:pt x="22" y="14"/>
                </a:cubicBezTo>
                <a:close/>
                <a:moveTo>
                  <a:pt x="22" y="12"/>
                </a:moveTo>
                <a:cubicBezTo>
                  <a:pt x="22" y="13"/>
                  <a:pt x="23" y="13"/>
                  <a:pt x="23" y="12"/>
                </a:cubicBezTo>
                <a:cubicBezTo>
                  <a:pt x="23" y="12"/>
                  <a:pt x="22" y="12"/>
                  <a:pt x="22" y="12"/>
                </a:cubicBezTo>
                <a:close/>
                <a:moveTo>
                  <a:pt x="23" y="10"/>
                </a:moveTo>
                <a:cubicBezTo>
                  <a:pt x="23" y="10"/>
                  <a:pt x="24" y="10"/>
                  <a:pt x="24" y="10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0"/>
                  <a:pt x="23" y="9"/>
                  <a:pt x="23" y="10"/>
                </a:cubicBezTo>
                <a:close/>
                <a:moveTo>
                  <a:pt x="17" y="22"/>
                </a:moveTo>
                <a:cubicBezTo>
                  <a:pt x="18" y="23"/>
                  <a:pt x="18" y="23"/>
                  <a:pt x="18" y="23"/>
                </a:cubicBezTo>
                <a:cubicBezTo>
                  <a:pt x="18" y="22"/>
                  <a:pt x="18" y="22"/>
                  <a:pt x="18" y="22"/>
                </a:cubicBezTo>
                <a:cubicBezTo>
                  <a:pt x="17" y="22"/>
                  <a:pt x="17" y="22"/>
                  <a:pt x="17" y="22"/>
                </a:cubicBezTo>
                <a:close/>
                <a:moveTo>
                  <a:pt x="20" y="16"/>
                </a:move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20" y="17"/>
                  <a:pt x="20" y="17"/>
                </a:cubicBezTo>
                <a:cubicBezTo>
                  <a:pt x="20" y="16"/>
                  <a:pt x="20" y="16"/>
                  <a:pt x="20" y="16"/>
                </a:cubicBezTo>
                <a:close/>
                <a:moveTo>
                  <a:pt x="16" y="19"/>
                </a:moveTo>
                <a:cubicBezTo>
                  <a:pt x="17" y="19"/>
                  <a:pt x="17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8"/>
                  <a:pt x="16" y="18"/>
                  <a:pt x="16" y="19"/>
                </a:cubicBezTo>
                <a:close/>
                <a:moveTo>
                  <a:pt x="19" y="12"/>
                </a:moveTo>
                <a:cubicBezTo>
                  <a:pt x="20" y="13"/>
                  <a:pt x="20" y="13"/>
                  <a:pt x="21" y="13"/>
                </a:cubicBezTo>
                <a:cubicBezTo>
                  <a:pt x="20" y="12"/>
                  <a:pt x="20" y="12"/>
                  <a:pt x="19" y="12"/>
                </a:cubicBezTo>
                <a:close/>
                <a:moveTo>
                  <a:pt x="17" y="17"/>
                </a:move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8" y="18"/>
                  <a:pt x="18" y="18"/>
                </a:cubicBezTo>
                <a:lnTo>
                  <a:pt x="17" y="17"/>
                </a:lnTo>
                <a:close/>
                <a:moveTo>
                  <a:pt x="20" y="11"/>
                </a:move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0" y="11"/>
                  <a:pt x="20" y="11"/>
                </a:cubicBezTo>
                <a:close/>
                <a:moveTo>
                  <a:pt x="21" y="10"/>
                </a:moveTo>
                <a:cubicBezTo>
                  <a:pt x="21" y="10"/>
                  <a:pt x="21" y="10"/>
                  <a:pt x="21" y="10"/>
                </a:cubicBezTo>
                <a:cubicBezTo>
                  <a:pt x="22" y="10"/>
                  <a:pt x="22" y="10"/>
                  <a:pt x="22" y="10"/>
                </a:cubicBezTo>
                <a:lnTo>
                  <a:pt x="21" y="10"/>
                </a:lnTo>
                <a:close/>
                <a:moveTo>
                  <a:pt x="15" y="22"/>
                </a:moveTo>
                <a:cubicBezTo>
                  <a:pt x="15" y="22"/>
                  <a:pt x="14" y="23"/>
                  <a:pt x="15" y="23"/>
                </a:cubicBezTo>
                <a:cubicBezTo>
                  <a:pt x="15" y="23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lose/>
                <a:moveTo>
                  <a:pt x="12" y="18"/>
                </a:moveTo>
                <a:cubicBezTo>
                  <a:pt x="13" y="20"/>
                  <a:pt x="15" y="20"/>
                  <a:pt x="16" y="20"/>
                </a:cubicBezTo>
                <a:cubicBezTo>
                  <a:pt x="15" y="19"/>
                  <a:pt x="13" y="17"/>
                  <a:pt x="12" y="18"/>
                </a:cubicBezTo>
                <a:close/>
                <a:moveTo>
                  <a:pt x="15" y="13"/>
                </a:moveTo>
                <a:cubicBezTo>
                  <a:pt x="16" y="14"/>
                  <a:pt x="18" y="15"/>
                  <a:pt x="19" y="15"/>
                </a:cubicBezTo>
                <a:cubicBezTo>
                  <a:pt x="18" y="14"/>
                  <a:pt x="16" y="13"/>
                  <a:pt x="15" y="13"/>
                </a:cubicBezTo>
                <a:close/>
                <a:moveTo>
                  <a:pt x="13" y="25"/>
                </a:moveTo>
                <a:cubicBezTo>
                  <a:pt x="13" y="26"/>
                  <a:pt x="13" y="26"/>
                  <a:pt x="13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7"/>
                  <a:pt x="10" y="27"/>
                  <a:pt x="11" y="28"/>
                </a:cubicBezTo>
                <a:cubicBezTo>
                  <a:pt x="11" y="27"/>
                  <a:pt x="13" y="26"/>
                  <a:pt x="13" y="25"/>
                </a:cubicBezTo>
                <a:close/>
                <a:moveTo>
                  <a:pt x="17" y="13"/>
                </a:moveTo>
                <a:cubicBezTo>
                  <a:pt x="18" y="13"/>
                  <a:pt x="18" y="14"/>
                  <a:pt x="19" y="14"/>
                </a:cubicBezTo>
                <a:cubicBezTo>
                  <a:pt x="18" y="14"/>
                  <a:pt x="18" y="13"/>
                  <a:pt x="17" y="13"/>
                </a:cubicBezTo>
                <a:close/>
                <a:moveTo>
                  <a:pt x="14" y="16"/>
                </a:moveTo>
                <a:cubicBezTo>
                  <a:pt x="14" y="16"/>
                  <a:pt x="13" y="16"/>
                  <a:pt x="14" y="17"/>
                </a:cubicBezTo>
                <a:cubicBezTo>
                  <a:pt x="14" y="17"/>
                  <a:pt x="15" y="17"/>
                  <a:pt x="16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6" y="17"/>
                  <a:pt x="15" y="16"/>
                  <a:pt x="14" y="16"/>
                </a:cubicBezTo>
                <a:close/>
                <a:moveTo>
                  <a:pt x="12" y="22"/>
                </a:moveTo>
                <a:cubicBezTo>
                  <a:pt x="12" y="23"/>
                  <a:pt x="13" y="23"/>
                  <a:pt x="13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3" y="23"/>
                  <a:pt x="13" y="23"/>
                  <a:pt x="12" y="22"/>
                </a:cubicBezTo>
                <a:close/>
                <a:moveTo>
                  <a:pt x="19" y="10"/>
                </a:moveTo>
                <a:cubicBezTo>
                  <a:pt x="18" y="10"/>
                  <a:pt x="18" y="10"/>
                  <a:pt x="18" y="10"/>
                </a:cubicBezTo>
                <a:cubicBezTo>
                  <a:pt x="18" y="11"/>
                  <a:pt x="19" y="11"/>
                  <a:pt x="19" y="11"/>
                </a:cubicBezTo>
                <a:cubicBezTo>
                  <a:pt x="19" y="11"/>
                  <a:pt x="19" y="10"/>
                  <a:pt x="19" y="10"/>
                </a:cubicBezTo>
                <a:close/>
                <a:moveTo>
                  <a:pt x="11" y="24"/>
                </a:moveTo>
                <a:cubicBezTo>
                  <a:pt x="10" y="25"/>
                  <a:pt x="11" y="25"/>
                  <a:pt x="11" y="25"/>
                </a:cubicBezTo>
                <a:cubicBezTo>
                  <a:pt x="11" y="25"/>
                  <a:pt x="11" y="25"/>
                  <a:pt x="12" y="26"/>
                </a:cubicBezTo>
                <a:cubicBezTo>
                  <a:pt x="12" y="25"/>
                  <a:pt x="12" y="25"/>
                  <a:pt x="12" y="25"/>
                </a:cubicBezTo>
                <a:cubicBezTo>
                  <a:pt x="11" y="25"/>
                  <a:pt x="11" y="24"/>
                  <a:pt x="11" y="24"/>
                </a:cubicBezTo>
                <a:close/>
                <a:moveTo>
                  <a:pt x="11" y="26"/>
                </a:moveTo>
                <a:cubicBezTo>
                  <a:pt x="11" y="27"/>
                  <a:pt x="11" y="27"/>
                  <a:pt x="11" y="27"/>
                </a:cubicBezTo>
                <a:lnTo>
                  <a:pt x="11" y="26"/>
                </a:lnTo>
                <a:close/>
                <a:moveTo>
                  <a:pt x="11" y="22"/>
                </a:moveTo>
                <a:cubicBezTo>
                  <a:pt x="11" y="23"/>
                  <a:pt x="10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2"/>
                  <a:pt x="11" y="22"/>
                </a:cubicBezTo>
                <a:close/>
                <a:moveTo>
                  <a:pt x="11" y="20"/>
                </a:move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2" y="21"/>
                  <a:pt x="12" y="20"/>
                </a:cubicBezTo>
                <a:cubicBezTo>
                  <a:pt x="12" y="20"/>
                  <a:pt x="11" y="20"/>
                  <a:pt x="11" y="20"/>
                </a:cubicBezTo>
                <a:close/>
                <a:moveTo>
                  <a:pt x="16" y="10"/>
                </a:moveTo>
                <a:cubicBezTo>
                  <a:pt x="16" y="11"/>
                  <a:pt x="16" y="11"/>
                  <a:pt x="16" y="11"/>
                </a:cubicBezTo>
                <a:cubicBezTo>
                  <a:pt x="17" y="10"/>
                  <a:pt x="17" y="10"/>
                  <a:pt x="17" y="10"/>
                </a:cubicBezTo>
                <a:cubicBezTo>
                  <a:pt x="16" y="10"/>
                  <a:pt x="16" y="10"/>
                  <a:pt x="16" y="10"/>
                </a:cubicBezTo>
                <a:close/>
                <a:moveTo>
                  <a:pt x="11" y="13"/>
                </a:moveTo>
                <a:cubicBezTo>
                  <a:pt x="12" y="14"/>
                  <a:pt x="14" y="15"/>
                  <a:pt x="15" y="14"/>
                </a:cubicBezTo>
                <a:cubicBezTo>
                  <a:pt x="13" y="14"/>
                  <a:pt x="12" y="13"/>
                  <a:pt x="11" y="13"/>
                </a:cubicBezTo>
                <a:close/>
                <a:moveTo>
                  <a:pt x="11" y="18"/>
                </a:moveTo>
                <a:cubicBezTo>
                  <a:pt x="10" y="19"/>
                  <a:pt x="11" y="19"/>
                  <a:pt x="12" y="19"/>
                </a:cubicBezTo>
                <a:cubicBezTo>
                  <a:pt x="11" y="19"/>
                  <a:pt x="11" y="18"/>
                  <a:pt x="11" y="18"/>
                </a:cubicBezTo>
                <a:close/>
                <a:moveTo>
                  <a:pt x="15" y="8"/>
                </a:moveTo>
                <a:cubicBezTo>
                  <a:pt x="15" y="8"/>
                  <a:pt x="16" y="9"/>
                  <a:pt x="15" y="10"/>
                </a:cubicBezTo>
                <a:cubicBezTo>
                  <a:pt x="15" y="10"/>
                  <a:pt x="16" y="10"/>
                  <a:pt x="16" y="9"/>
                </a:cubicBezTo>
                <a:cubicBezTo>
                  <a:pt x="16" y="9"/>
                  <a:pt x="16" y="8"/>
                  <a:pt x="15" y="8"/>
                </a:cubicBezTo>
                <a:close/>
                <a:moveTo>
                  <a:pt x="11" y="16"/>
                </a:moveTo>
                <a:cubicBezTo>
                  <a:pt x="11" y="17"/>
                  <a:pt x="12" y="18"/>
                  <a:pt x="12" y="17"/>
                </a:cubicBezTo>
                <a:cubicBezTo>
                  <a:pt x="12" y="17"/>
                  <a:pt x="11" y="16"/>
                  <a:pt x="11" y="16"/>
                </a:cubicBezTo>
                <a:close/>
                <a:moveTo>
                  <a:pt x="11" y="14"/>
                </a:moveTo>
                <a:cubicBezTo>
                  <a:pt x="11" y="15"/>
                  <a:pt x="11" y="15"/>
                  <a:pt x="11" y="15"/>
                </a:cubicBezTo>
                <a:cubicBezTo>
                  <a:pt x="12" y="16"/>
                  <a:pt x="12" y="16"/>
                  <a:pt x="13" y="16"/>
                </a:cubicBezTo>
                <a:cubicBezTo>
                  <a:pt x="12" y="15"/>
                  <a:pt x="12" y="14"/>
                  <a:pt x="11" y="14"/>
                </a:cubicBezTo>
                <a:close/>
                <a:moveTo>
                  <a:pt x="13" y="11"/>
                </a:moveTo>
                <a:cubicBezTo>
                  <a:pt x="12" y="11"/>
                  <a:pt x="12" y="11"/>
                  <a:pt x="11" y="11"/>
                </a:cubicBezTo>
                <a:cubicBezTo>
                  <a:pt x="12" y="12"/>
                  <a:pt x="14" y="13"/>
                  <a:pt x="14" y="12"/>
                </a:cubicBezTo>
                <a:cubicBezTo>
                  <a:pt x="14" y="12"/>
                  <a:pt x="13" y="11"/>
                  <a:pt x="13" y="11"/>
                </a:cubicBezTo>
                <a:close/>
                <a:moveTo>
                  <a:pt x="8" y="17"/>
                </a:moveTo>
                <a:cubicBezTo>
                  <a:pt x="8" y="17"/>
                  <a:pt x="10" y="18"/>
                  <a:pt x="10" y="18"/>
                </a:cubicBezTo>
                <a:cubicBezTo>
                  <a:pt x="9" y="18"/>
                  <a:pt x="9" y="17"/>
                  <a:pt x="8" y="17"/>
                </a:cubicBezTo>
                <a:close/>
                <a:moveTo>
                  <a:pt x="14" y="9"/>
                </a:moveTo>
                <a:cubicBezTo>
                  <a:pt x="14" y="10"/>
                  <a:pt x="14" y="10"/>
                  <a:pt x="14" y="10"/>
                </a:cubicBezTo>
                <a:cubicBezTo>
                  <a:pt x="14" y="9"/>
                  <a:pt x="14" y="9"/>
                  <a:pt x="14" y="9"/>
                </a:cubicBezTo>
                <a:close/>
                <a:moveTo>
                  <a:pt x="14" y="8"/>
                </a:move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lose/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12" y="13"/>
                  <a:pt x="12" y="13"/>
                  <a:pt x="12" y="13"/>
                </a:cubicBezTo>
                <a:lnTo>
                  <a:pt x="11" y="12"/>
                </a:lnTo>
                <a:close/>
                <a:moveTo>
                  <a:pt x="12" y="7"/>
                </a:moveTo>
                <a:cubicBezTo>
                  <a:pt x="11" y="8"/>
                  <a:pt x="12" y="8"/>
                  <a:pt x="11" y="9"/>
                </a:cubicBezTo>
                <a:cubicBezTo>
                  <a:pt x="12" y="9"/>
                  <a:pt x="12" y="9"/>
                  <a:pt x="13" y="9"/>
                </a:cubicBezTo>
                <a:cubicBezTo>
                  <a:pt x="13" y="9"/>
                  <a:pt x="13" y="8"/>
                  <a:pt x="12" y="7"/>
                </a:cubicBezTo>
                <a:close/>
                <a:moveTo>
                  <a:pt x="12" y="4"/>
                </a:moveTo>
                <a:cubicBezTo>
                  <a:pt x="11" y="5"/>
                  <a:pt x="13" y="6"/>
                  <a:pt x="14" y="7"/>
                </a:cubicBezTo>
                <a:cubicBezTo>
                  <a:pt x="14" y="6"/>
                  <a:pt x="13" y="5"/>
                  <a:pt x="12" y="4"/>
                </a:cubicBezTo>
                <a:close/>
                <a:moveTo>
                  <a:pt x="8" y="13"/>
                </a:moveTo>
                <a:cubicBezTo>
                  <a:pt x="9" y="13"/>
                  <a:pt x="9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9" y="13"/>
                  <a:pt x="8" y="13"/>
                </a:cubicBezTo>
                <a:close/>
                <a:moveTo>
                  <a:pt x="8" y="14"/>
                </a:moveTo>
                <a:cubicBezTo>
                  <a:pt x="8" y="14"/>
                  <a:pt x="9" y="15"/>
                  <a:pt x="10" y="15"/>
                </a:cubicBezTo>
                <a:cubicBezTo>
                  <a:pt x="9" y="14"/>
                  <a:pt x="9" y="13"/>
                  <a:pt x="8" y="14"/>
                </a:cubicBezTo>
                <a:close/>
                <a:moveTo>
                  <a:pt x="10" y="11"/>
                </a:moveTo>
                <a:cubicBezTo>
                  <a:pt x="10" y="11"/>
                  <a:pt x="10" y="11"/>
                  <a:pt x="9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1" y="11"/>
                  <a:pt x="10" y="11"/>
                </a:cubicBezTo>
                <a:close/>
                <a:moveTo>
                  <a:pt x="12" y="6"/>
                </a:move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6"/>
                  <a:pt x="12" y="6"/>
                </a:cubicBezTo>
                <a:close/>
                <a:moveTo>
                  <a:pt x="8" y="11"/>
                </a:moveTo>
                <a:cubicBezTo>
                  <a:pt x="8" y="11"/>
                  <a:pt x="8" y="11"/>
                  <a:pt x="9" y="12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8" y="11"/>
                  <a:pt x="8" y="11"/>
                </a:cubicBezTo>
                <a:close/>
                <a:moveTo>
                  <a:pt x="5" y="11"/>
                </a:moveTo>
                <a:cubicBezTo>
                  <a:pt x="6" y="12"/>
                  <a:pt x="7" y="13"/>
                  <a:pt x="8" y="12"/>
                </a:cubicBezTo>
                <a:cubicBezTo>
                  <a:pt x="7" y="12"/>
                  <a:pt x="5" y="11"/>
                  <a:pt x="5" y="11"/>
                </a:cubicBezTo>
                <a:close/>
                <a:moveTo>
                  <a:pt x="12" y="2"/>
                </a:move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2" y="3"/>
                  <a:pt x="12" y="3"/>
                </a:cubicBezTo>
                <a:lnTo>
                  <a:pt x="12" y="2"/>
                </a:lnTo>
                <a:close/>
                <a:moveTo>
                  <a:pt x="3" y="12"/>
                </a:moveTo>
                <a:cubicBezTo>
                  <a:pt x="4" y="13"/>
                  <a:pt x="4" y="13"/>
                  <a:pt x="4" y="13"/>
                </a:cubicBezTo>
                <a:lnTo>
                  <a:pt x="3" y="12"/>
                </a:lnTo>
                <a:close/>
                <a:moveTo>
                  <a:pt x="1" y="12"/>
                </a:moveTo>
                <a:cubicBezTo>
                  <a:pt x="2" y="12"/>
                  <a:pt x="2" y="12"/>
                  <a:pt x="2" y="12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1"/>
                  <a:pt x="2" y="11"/>
                  <a:pt x="1" y="12"/>
                </a:cubicBezTo>
              </a:path>
            </a:pathLst>
          </a:custGeom>
          <a:solidFill>
            <a:srgbClr val="D7816C">
              <a:alpha val="100000"/>
            </a:srgbClr>
          </a:solidFill>
          <a:ln>
            <a:noFill/>
          </a:ln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8750" name="任意多边形 1048749"/>
          <p:cNvSpPr/>
          <p:nvPr/>
        </p:nvSpPr>
        <p:spPr bwMode="auto">
          <a:xfrm rot="20785646">
            <a:off x="486727" y="413702"/>
            <a:ext cx="463550" cy="268287"/>
          </a:xfrm>
          <a:custGeom>
            <a:avLst/>
            <a:gdLst/>
            <a:ahLst/>
            <a:cxnLst/>
            <a:rect l="0" t="0" r="0" b="0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</a:path>
            </a:pathLst>
          </a:custGeom>
          <a:solidFill>
            <a:schemeClr val="dk1">
              <a:alpha val="10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8739" name="文本框 1048738" descr="#clear#"/>
          <p:cNvSpPr txBox="1"/>
          <p:nvPr/>
        </p:nvSpPr>
        <p:spPr>
          <a:xfrm>
            <a:off x="1496060" y="310515"/>
            <a:ext cx="5486400" cy="47561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>
            <a:spAutoFit/>
          </a:bodyPr>
          <a:lstStyle>
            <a:lvl1pPr marL="228600" indent="-228600" algn="l" rtl="0" fontAlgn="base" latinLnBrk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2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6858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24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20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</a:lstStyle>
          <a:p>
            <a:pPr marL="0" lvl="0" indent="0" algn="ctr" eaLnBrk="1" latin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upload.</a:t>
            </a:r>
            <a:r>
              <a:rPr lang="en-US" altLang="zh-CN" sz="2000">
                <a:latin typeface="+mn-lt"/>
                <a:cs typeface="+mn-ea"/>
                <a:sym typeface="+mn-lt"/>
              </a:rPr>
              <a:t>php</a:t>
            </a:r>
            <a:endParaRPr lang="en-US" altLang="zh-CN" sz="2000">
              <a:latin typeface="+mn-lt"/>
              <a:cs typeface="+mn-ea"/>
              <a:sym typeface="+mn-lt"/>
            </a:endParaRPr>
          </a:p>
        </p:txBody>
      </p:sp>
      <p:sp>
        <p:nvSpPr>
          <p:cNvPr id="1048737" name="任意多边形 1048736"/>
          <p:cNvSpPr/>
          <p:nvPr/>
        </p:nvSpPr>
        <p:spPr bwMode="auto">
          <a:xfrm>
            <a:off x="2250122" y="866140"/>
            <a:ext cx="5486400" cy="192087"/>
          </a:xfrm>
          <a:custGeom>
            <a:avLst/>
            <a:gdLst/>
            <a:ahLst/>
            <a:cxnLst/>
            <a:rect l="0" t="0" r="0" b="0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</a:path>
            </a:pathLst>
          </a:custGeom>
          <a:solidFill>
            <a:schemeClr val="dk1">
              <a:alpha val="100000"/>
            </a:schemeClr>
          </a:solidFill>
          <a:ln>
            <a:noFill/>
          </a:ln>
        </p:spPr>
        <p:txBody>
          <a:bodyPr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任意多边形 1"/>
          <p:cNvSpPr/>
          <p:nvPr/>
        </p:nvSpPr>
        <p:spPr bwMode="auto">
          <a:xfrm>
            <a:off x="11362690" y="1058227"/>
            <a:ext cx="334962" cy="325437"/>
          </a:xfrm>
          <a:custGeom>
            <a:avLst/>
            <a:gdLst/>
            <a:ahLst/>
            <a:cxnLst/>
            <a:rect l="0" t="0" r="0" b="0"/>
            <a:pathLst>
              <a:path w="31" h="30">
                <a:moveTo>
                  <a:pt x="16" y="23"/>
                </a:moveTo>
                <a:cubicBezTo>
                  <a:pt x="14" y="25"/>
                  <a:pt x="13" y="27"/>
                  <a:pt x="11" y="30"/>
                </a:cubicBezTo>
                <a:cubicBezTo>
                  <a:pt x="10" y="30"/>
                  <a:pt x="10" y="28"/>
                  <a:pt x="10" y="28"/>
                </a:cubicBezTo>
                <a:cubicBezTo>
                  <a:pt x="10" y="25"/>
                  <a:pt x="10" y="22"/>
                  <a:pt x="10" y="19"/>
                </a:cubicBezTo>
                <a:cubicBezTo>
                  <a:pt x="8" y="18"/>
                  <a:pt x="6" y="17"/>
                  <a:pt x="5" y="15"/>
                </a:cubicBezTo>
                <a:cubicBezTo>
                  <a:pt x="3" y="14"/>
                  <a:pt x="1" y="13"/>
                  <a:pt x="0" y="11"/>
                </a:cubicBezTo>
                <a:cubicBezTo>
                  <a:pt x="3" y="10"/>
                  <a:pt x="7" y="10"/>
                  <a:pt x="11" y="10"/>
                </a:cubicBezTo>
                <a:cubicBezTo>
                  <a:pt x="11" y="7"/>
                  <a:pt x="11" y="4"/>
                  <a:pt x="11" y="0"/>
                </a:cubicBezTo>
                <a:cubicBezTo>
                  <a:pt x="12" y="1"/>
                  <a:pt x="13" y="2"/>
                  <a:pt x="13" y="3"/>
                </a:cubicBezTo>
                <a:cubicBezTo>
                  <a:pt x="14" y="4"/>
                  <a:pt x="15" y="6"/>
                  <a:pt x="16" y="7"/>
                </a:cubicBezTo>
                <a:cubicBezTo>
                  <a:pt x="16" y="8"/>
                  <a:pt x="17" y="8"/>
                  <a:pt x="17" y="9"/>
                </a:cubicBezTo>
                <a:cubicBezTo>
                  <a:pt x="21" y="9"/>
                  <a:pt x="24" y="9"/>
                  <a:pt x="28" y="8"/>
                </a:cubicBezTo>
                <a:cubicBezTo>
                  <a:pt x="29" y="8"/>
                  <a:pt x="30" y="8"/>
                  <a:pt x="31" y="8"/>
                </a:cubicBezTo>
                <a:cubicBezTo>
                  <a:pt x="30" y="10"/>
                  <a:pt x="28" y="12"/>
                  <a:pt x="27" y="13"/>
                </a:cubicBezTo>
                <a:cubicBezTo>
                  <a:pt x="25" y="14"/>
                  <a:pt x="23" y="16"/>
                  <a:pt x="22" y="17"/>
                </a:cubicBezTo>
                <a:cubicBezTo>
                  <a:pt x="23" y="20"/>
                  <a:pt x="25" y="23"/>
                  <a:pt x="26" y="27"/>
                </a:cubicBezTo>
                <a:cubicBezTo>
                  <a:pt x="26" y="27"/>
                  <a:pt x="25" y="27"/>
                  <a:pt x="24" y="26"/>
                </a:cubicBezTo>
                <a:cubicBezTo>
                  <a:pt x="22" y="25"/>
                  <a:pt x="19" y="25"/>
                  <a:pt x="16" y="23"/>
                </a:cubicBezTo>
                <a:close/>
                <a:moveTo>
                  <a:pt x="24" y="25"/>
                </a:moveTo>
                <a:cubicBezTo>
                  <a:pt x="24" y="25"/>
                  <a:pt x="23" y="25"/>
                  <a:pt x="23" y="25"/>
                </a:cubicBezTo>
                <a:cubicBezTo>
                  <a:pt x="23" y="26"/>
                  <a:pt x="24" y="25"/>
                  <a:pt x="25" y="26"/>
                </a:cubicBezTo>
                <a:lnTo>
                  <a:pt x="24" y="25"/>
                </a:lnTo>
                <a:close/>
                <a:moveTo>
                  <a:pt x="22" y="20"/>
                </a:moveTo>
                <a:cubicBezTo>
                  <a:pt x="22" y="21"/>
                  <a:pt x="22" y="21"/>
                  <a:pt x="22" y="21"/>
                </a:cubicBezTo>
                <a:cubicBezTo>
                  <a:pt x="23" y="22"/>
                  <a:pt x="23" y="23"/>
                  <a:pt x="24" y="24"/>
                </a:cubicBezTo>
                <a:cubicBezTo>
                  <a:pt x="23" y="23"/>
                  <a:pt x="23" y="21"/>
                  <a:pt x="22" y="20"/>
                </a:cubicBezTo>
                <a:close/>
                <a:moveTo>
                  <a:pt x="29" y="9"/>
                </a:moveTo>
                <a:cubicBezTo>
                  <a:pt x="29" y="9"/>
                  <a:pt x="29" y="9"/>
                  <a:pt x="29" y="9"/>
                </a:cubicBezTo>
                <a:cubicBezTo>
                  <a:pt x="29" y="9"/>
                  <a:pt x="30" y="9"/>
                  <a:pt x="30" y="9"/>
                </a:cubicBezTo>
                <a:cubicBezTo>
                  <a:pt x="29" y="9"/>
                  <a:pt x="29" y="9"/>
                  <a:pt x="29" y="9"/>
                </a:cubicBezTo>
                <a:close/>
                <a:moveTo>
                  <a:pt x="18" y="22"/>
                </a:moveTo>
                <a:cubicBezTo>
                  <a:pt x="19" y="22"/>
                  <a:pt x="21" y="24"/>
                  <a:pt x="22" y="24"/>
                </a:cubicBezTo>
                <a:cubicBezTo>
                  <a:pt x="21" y="23"/>
                  <a:pt x="19" y="22"/>
                  <a:pt x="18" y="22"/>
                </a:cubicBezTo>
                <a:close/>
                <a:moveTo>
                  <a:pt x="21" y="22"/>
                </a:moveTo>
                <a:cubicBezTo>
                  <a:pt x="21" y="22"/>
                  <a:pt x="21" y="23"/>
                  <a:pt x="22" y="23"/>
                </a:cubicBezTo>
                <a:cubicBezTo>
                  <a:pt x="22" y="22"/>
                  <a:pt x="22" y="22"/>
                  <a:pt x="21" y="22"/>
                </a:cubicBezTo>
                <a:close/>
                <a:moveTo>
                  <a:pt x="27" y="9"/>
                </a:moveTo>
                <a:cubicBezTo>
                  <a:pt x="27" y="9"/>
                  <a:pt x="27" y="9"/>
                  <a:pt x="27" y="9"/>
                </a:cubicBezTo>
                <a:cubicBezTo>
                  <a:pt x="27" y="10"/>
                  <a:pt x="27" y="10"/>
                  <a:pt x="27" y="11"/>
                </a:cubicBezTo>
                <a:cubicBezTo>
                  <a:pt x="27" y="11"/>
                  <a:pt x="28" y="11"/>
                  <a:pt x="28" y="10"/>
                </a:cubicBezTo>
                <a:cubicBezTo>
                  <a:pt x="27" y="10"/>
                  <a:pt x="28" y="10"/>
                  <a:pt x="27" y="9"/>
                </a:cubicBezTo>
                <a:close/>
                <a:moveTo>
                  <a:pt x="24" y="14"/>
                </a:moveTo>
                <a:cubicBezTo>
                  <a:pt x="24" y="13"/>
                  <a:pt x="25" y="13"/>
                  <a:pt x="25" y="13"/>
                </a:cubicBezTo>
                <a:cubicBezTo>
                  <a:pt x="25" y="12"/>
                  <a:pt x="24" y="13"/>
                  <a:pt x="24" y="14"/>
                </a:cubicBezTo>
                <a:close/>
                <a:moveTo>
                  <a:pt x="26" y="10"/>
                </a:moveTo>
                <a:cubicBezTo>
                  <a:pt x="26" y="10"/>
                  <a:pt x="26" y="10"/>
                  <a:pt x="26" y="10"/>
                </a:cubicBezTo>
                <a:cubicBezTo>
                  <a:pt x="26" y="9"/>
                  <a:pt x="26" y="10"/>
                  <a:pt x="26" y="10"/>
                </a:cubicBezTo>
                <a:close/>
                <a:moveTo>
                  <a:pt x="21" y="18"/>
                </a:moveTo>
                <a:cubicBezTo>
                  <a:pt x="21" y="18"/>
                  <a:pt x="21" y="19"/>
                  <a:pt x="21" y="19"/>
                </a:cubicBezTo>
                <a:cubicBezTo>
                  <a:pt x="21" y="18"/>
                  <a:pt x="21" y="18"/>
                  <a:pt x="21" y="18"/>
                </a:cubicBezTo>
                <a:close/>
                <a:moveTo>
                  <a:pt x="23" y="14"/>
                </a:moveTo>
                <a:cubicBezTo>
                  <a:pt x="23" y="15"/>
                  <a:pt x="23" y="14"/>
                  <a:pt x="24" y="14"/>
                </a:cubicBezTo>
                <a:cubicBezTo>
                  <a:pt x="23" y="14"/>
                  <a:pt x="23" y="14"/>
                  <a:pt x="23" y="14"/>
                </a:cubicBezTo>
                <a:close/>
                <a:moveTo>
                  <a:pt x="20" y="19"/>
                </a:moveTo>
                <a:cubicBezTo>
                  <a:pt x="21" y="20"/>
                  <a:pt x="21" y="20"/>
                  <a:pt x="21" y="20"/>
                </a:cubicBezTo>
                <a:lnTo>
                  <a:pt x="20" y="19"/>
                </a:lnTo>
                <a:close/>
                <a:moveTo>
                  <a:pt x="19" y="20"/>
                </a:moveTo>
                <a:cubicBezTo>
                  <a:pt x="19" y="20"/>
                  <a:pt x="19" y="20"/>
                  <a:pt x="18" y="20"/>
                </a:cubicBezTo>
                <a:cubicBezTo>
                  <a:pt x="19" y="20"/>
                  <a:pt x="20" y="21"/>
                  <a:pt x="20" y="20"/>
                </a:cubicBezTo>
                <a:lnTo>
                  <a:pt x="19" y="20"/>
                </a:lnTo>
                <a:close/>
                <a:moveTo>
                  <a:pt x="22" y="14"/>
                </a:moveTo>
                <a:cubicBezTo>
                  <a:pt x="22" y="14"/>
                  <a:pt x="21" y="13"/>
                  <a:pt x="21" y="14"/>
                </a:cubicBezTo>
                <a:cubicBezTo>
                  <a:pt x="21" y="14"/>
                  <a:pt x="22" y="15"/>
                  <a:pt x="22" y="14"/>
                </a:cubicBezTo>
                <a:cubicBezTo>
                  <a:pt x="22" y="14"/>
                  <a:pt x="22" y="14"/>
                  <a:pt x="22" y="14"/>
                </a:cubicBezTo>
                <a:close/>
                <a:moveTo>
                  <a:pt x="22" y="12"/>
                </a:moveTo>
                <a:cubicBezTo>
                  <a:pt x="22" y="13"/>
                  <a:pt x="23" y="13"/>
                  <a:pt x="23" y="12"/>
                </a:cubicBezTo>
                <a:cubicBezTo>
                  <a:pt x="23" y="12"/>
                  <a:pt x="22" y="12"/>
                  <a:pt x="22" y="12"/>
                </a:cubicBezTo>
                <a:close/>
                <a:moveTo>
                  <a:pt x="23" y="10"/>
                </a:moveTo>
                <a:cubicBezTo>
                  <a:pt x="23" y="10"/>
                  <a:pt x="24" y="10"/>
                  <a:pt x="24" y="10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0"/>
                  <a:pt x="23" y="9"/>
                  <a:pt x="23" y="10"/>
                </a:cubicBezTo>
                <a:close/>
                <a:moveTo>
                  <a:pt x="17" y="22"/>
                </a:moveTo>
                <a:cubicBezTo>
                  <a:pt x="18" y="23"/>
                  <a:pt x="18" y="23"/>
                  <a:pt x="18" y="23"/>
                </a:cubicBezTo>
                <a:cubicBezTo>
                  <a:pt x="18" y="22"/>
                  <a:pt x="18" y="22"/>
                  <a:pt x="18" y="22"/>
                </a:cubicBezTo>
                <a:cubicBezTo>
                  <a:pt x="17" y="22"/>
                  <a:pt x="17" y="22"/>
                  <a:pt x="17" y="22"/>
                </a:cubicBezTo>
                <a:close/>
                <a:moveTo>
                  <a:pt x="20" y="16"/>
                </a:move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20" y="17"/>
                  <a:pt x="20" y="17"/>
                </a:cubicBezTo>
                <a:cubicBezTo>
                  <a:pt x="20" y="16"/>
                  <a:pt x="20" y="16"/>
                  <a:pt x="20" y="16"/>
                </a:cubicBezTo>
                <a:close/>
                <a:moveTo>
                  <a:pt x="16" y="19"/>
                </a:moveTo>
                <a:cubicBezTo>
                  <a:pt x="17" y="19"/>
                  <a:pt x="17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8"/>
                  <a:pt x="16" y="18"/>
                  <a:pt x="16" y="19"/>
                </a:cubicBezTo>
                <a:close/>
                <a:moveTo>
                  <a:pt x="19" y="12"/>
                </a:moveTo>
                <a:cubicBezTo>
                  <a:pt x="20" y="13"/>
                  <a:pt x="20" y="13"/>
                  <a:pt x="21" y="13"/>
                </a:cubicBezTo>
                <a:cubicBezTo>
                  <a:pt x="20" y="12"/>
                  <a:pt x="20" y="12"/>
                  <a:pt x="19" y="12"/>
                </a:cubicBezTo>
                <a:close/>
                <a:moveTo>
                  <a:pt x="17" y="17"/>
                </a:move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8" y="18"/>
                  <a:pt x="18" y="18"/>
                </a:cubicBezTo>
                <a:lnTo>
                  <a:pt x="17" y="17"/>
                </a:lnTo>
                <a:close/>
                <a:moveTo>
                  <a:pt x="20" y="11"/>
                </a:move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0" y="11"/>
                  <a:pt x="20" y="11"/>
                </a:cubicBezTo>
                <a:close/>
                <a:moveTo>
                  <a:pt x="21" y="10"/>
                </a:moveTo>
                <a:cubicBezTo>
                  <a:pt x="21" y="10"/>
                  <a:pt x="21" y="10"/>
                  <a:pt x="21" y="10"/>
                </a:cubicBezTo>
                <a:cubicBezTo>
                  <a:pt x="22" y="10"/>
                  <a:pt x="22" y="10"/>
                  <a:pt x="22" y="10"/>
                </a:cubicBezTo>
                <a:lnTo>
                  <a:pt x="21" y="10"/>
                </a:lnTo>
                <a:close/>
                <a:moveTo>
                  <a:pt x="15" y="22"/>
                </a:moveTo>
                <a:cubicBezTo>
                  <a:pt x="15" y="22"/>
                  <a:pt x="14" y="23"/>
                  <a:pt x="15" y="23"/>
                </a:cubicBezTo>
                <a:cubicBezTo>
                  <a:pt x="15" y="23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lose/>
                <a:moveTo>
                  <a:pt x="12" y="18"/>
                </a:moveTo>
                <a:cubicBezTo>
                  <a:pt x="13" y="20"/>
                  <a:pt x="15" y="20"/>
                  <a:pt x="16" y="20"/>
                </a:cubicBezTo>
                <a:cubicBezTo>
                  <a:pt x="15" y="19"/>
                  <a:pt x="13" y="17"/>
                  <a:pt x="12" y="18"/>
                </a:cubicBezTo>
                <a:close/>
                <a:moveTo>
                  <a:pt x="15" y="13"/>
                </a:moveTo>
                <a:cubicBezTo>
                  <a:pt x="16" y="14"/>
                  <a:pt x="18" y="15"/>
                  <a:pt x="19" y="15"/>
                </a:cubicBezTo>
                <a:cubicBezTo>
                  <a:pt x="18" y="14"/>
                  <a:pt x="16" y="13"/>
                  <a:pt x="15" y="13"/>
                </a:cubicBezTo>
                <a:close/>
                <a:moveTo>
                  <a:pt x="13" y="25"/>
                </a:moveTo>
                <a:cubicBezTo>
                  <a:pt x="13" y="26"/>
                  <a:pt x="13" y="26"/>
                  <a:pt x="13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7"/>
                  <a:pt x="10" y="27"/>
                  <a:pt x="11" y="28"/>
                </a:cubicBezTo>
                <a:cubicBezTo>
                  <a:pt x="11" y="27"/>
                  <a:pt x="13" y="26"/>
                  <a:pt x="13" y="25"/>
                </a:cubicBezTo>
                <a:close/>
                <a:moveTo>
                  <a:pt x="17" y="13"/>
                </a:moveTo>
                <a:cubicBezTo>
                  <a:pt x="18" y="13"/>
                  <a:pt x="18" y="14"/>
                  <a:pt x="19" y="14"/>
                </a:cubicBezTo>
                <a:cubicBezTo>
                  <a:pt x="18" y="14"/>
                  <a:pt x="18" y="13"/>
                  <a:pt x="17" y="13"/>
                </a:cubicBezTo>
                <a:close/>
                <a:moveTo>
                  <a:pt x="14" y="16"/>
                </a:moveTo>
                <a:cubicBezTo>
                  <a:pt x="14" y="16"/>
                  <a:pt x="13" y="16"/>
                  <a:pt x="14" y="17"/>
                </a:cubicBezTo>
                <a:cubicBezTo>
                  <a:pt x="14" y="17"/>
                  <a:pt x="15" y="17"/>
                  <a:pt x="16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6" y="17"/>
                  <a:pt x="15" y="16"/>
                  <a:pt x="14" y="16"/>
                </a:cubicBezTo>
                <a:close/>
                <a:moveTo>
                  <a:pt x="12" y="22"/>
                </a:moveTo>
                <a:cubicBezTo>
                  <a:pt x="12" y="23"/>
                  <a:pt x="13" y="23"/>
                  <a:pt x="13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3" y="23"/>
                  <a:pt x="13" y="23"/>
                  <a:pt x="12" y="22"/>
                </a:cubicBezTo>
                <a:close/>
                <a:moveTo>
                  <a:pt x="19" y="10"/>
                </a:moveTo>
                <a:cubicBezTo>
                  <a:pt x="18" y="10"/>
                  <a:pt x="18" y="10"/>
                  <a:pt x="18" y="10"/>
                </a:cubicBezTo>
                <a:cubicBezTo>
                  <a:pt x="18" y="11"/>
                  <a:pt x="19" y="11"/>
                  <a:pt x="19" y="11"/>
                </a:cubicBezTo>
                <a:cubicBezTo>
                  <a:pt x="19" y="11"/>
                  <a:pt x="19" y="10"/>
                  <a:pt x="19" y="10"/>
                </a:cubicBezTo>
                <a:close/>
                <a:moveTo>
                  <a:pt x="11" y="24"/>
                </a:moveTo>
                <a:cubicBezTo>
                  <a:pt x="10" y="25"/>
                  <a:pt x="11" y="25"/>
                  <a:pt x="11" y="25"/>
                </a:cubicBezTo>
                <a:cubicBezTo>
                  <a:pt x="11" y="25"/>
                  <a:pt x="11" y="25"/>
                  <a:pt x="12" y="26"/>
                </a:cubicBezTo>
                <a:cubicBezTo>
                  <a:pt x="12" y="25"/>
                  <a:pt x="12" y="25"/>
                  <a:pt x="12" y="25"/>
                </a:cubicBezTo>
                <a:cubicBezTo>
                  <a:pt x="11" y="25"/>
                  <a:pt x="11" y="24"/>
                  <a:pt x="11" y="24"/>
                </a:cubicBezTo>
                <a:close/>
                <a:moveTo>
                  <a:pt x="11" y="26"/>
                </a:moveTo>
                <a:cubicBezTo>
                  <a:pt x="11" y="27"/>
                  <a:pt x="11" y="27"/>
                  <a:pt x="11" y="27"/>
                </a:cubicBezTo>
                <a:lnTo>
                  <a:pt x="11" y="26"/>
                </a:lnTo>
                <a:close/>
                <a:moveTo>
                  <a:pt x="11" y="22"/>
                </a:moveTo>
                <a:cubicBezTo>
                  <a:pt x="11" y="23"/>
                  <a:pt x="10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2"/>
                  <a:pt x="11" y="22"/>
                </a:cubicBezTo>
                <a:close/>
                <a:moveTo>
                  <a:pt x="11" y="20"/>
                </a:move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2" y="21"/>
                  <a:pt x="12" y="20"/>
                </a:cubicBezTo>
                <a:cubicBezTo>
                  <a:pt x="12" y="20"/>
                  <a:pt x="11" y="20"/>
                  <a:pt x="11" y="20"/>
                </a:cubicBezTo>
                <a:close/>
                <a:moveTo>
                  <a:pt x="16" y="10"/>
                </a:moveTo>
                <a:cubicBezTo>
                  <a:pt x="16" y="11"/>
                  <a:pt x="16" y="11"/>
                  <a:pt x="16" y="11"/>
                </a:cubicBezTo>
                <a:cubicBezTo>
                  <a:pt x="17" y="10"/>
                  <a:pt x="17" y="10"/>
                  <a:pt x="17" y="10"/>
                </a:cubicBezTo>
                <a:cubicBezTo>
                  <a:pt x="16" y="10"/>
                  <a:pt x="16" y="10"/>
                  <a:pt x="16" y="10"/>
                </a:cubicBezTo>
                <a:close/>
                <a:moveTo>
                  <a:pt x="11" y="13"/>
                </a:moveTo>
                <a:cubicBezTo>
                  <a:pt x="12" y="14"/>
                  <a:pt x="14" y="15"/>
                  <a:pt x="15" y="14"/>
                </a:cubicBezTo>
                <a:cubicBezTo>
                  <a:pt x="13" y="14"/>
                  <a:pt x="12" y="13"/>
                  <a:pt x="11" y="13"/>
                </a:cubicBezTo>
                <a:close/>
                <a:moveTo>
                  <a:pt x="11" y="18"/>
                </a:moveTo>
                <a:cubicBezTo>
                  <a:pt x="10" y="19"/>
                  <a:pt x="11" y="19"/>
                  <a:pt x="12" y="19"/>
                </a:cubicBezTo>
                <a:cubicBezTo>
                  <a:pt x="11" y="19"/>
                  <a:pt x="11" y="18"/>
                  <a:pt x="11" y="18"/>
                </a:cubicBezTo>
                <a:close/>
                <a:moveTo>
                  <a:pt x="15" y="8"/>
                </a:moveTo>
                <a:cubicBezTo>
                  <a:pt x="15" y="8"/>
                  <a:pt x="16" y="9"/>
                  <a:pt x="15" y="10"/>
                </a:cubicBezTo>
                <a:cubicBezTo>
                  <a:pt x="15" y="10"/>
                  <a:pt x="16" y="10"/>
                  <a:pt x="16" y="9"/>
                </a:cubicBezTo>
                <a:cubicBezTo>
                  <a:pt x="16" y="9"/>
                  <a:pt x="16" y="8"/>
                  <a:pt x="15" y="8"/>
                </a:cubicBezTo>
                <a:close/>
                <a:moveTo>
                  <a:pt x="11" y="16"/>
                </a:moveTo>
                <a:cubicBezTo>
                  <a:pt x="11" y="17"/>
                  <a:pt x="12" y="18"/>
                  <a:pt x="12" y="17"/>
                </a:cubicBezTo>
                <a:cubicBezTo>
                  <a:pt x="12" y="17"/>
                  <a:pt x="11" y="16"/>
                  <a:pt x="11" y="16"/>
                </a:cubicBezTo>
                <a:close/>
                <a:moveTo>
                  <a:pt x="11" y="14"/>
                </a:moveTo>
                <a:cubicBezTo>
                  <a:pt x="11" y="15"/>
                  <a:pt x="11" y="15"/>
                  <a:pt x="11" y="15"/>
                </a:cubicBezTo>
                <a:cubicBezTo>
                  <a:pt x="12" y="16"/>
                  <a:pt x="12" y="16"/>
                  <a:pt x="13" y="16"/>
                </a:cubicBezTo>
                <a:cubicBezTo>
                  <a:pt x="12" y="15"/>
                  <a:pt x="12" y="14"/>
                  <a:pt x="11" y="14"/>
                </a:cubicBezTo>
                <a:close/>
                <a:moveTo>
                  <a:pt x="13" y="11"/>
                </a:moveTo>
                <a:cubicBezTo>
                  <a:pt x="12" y="11"/>
                  <a:pt x="12" y="11"/>
                  <a:pt x="11" y="11"/>
                </a:cubicBezTo>
                <a:cubicBezTo>
                  <a:pt x="12" y="12"/>
                  <a:pt x="14" y="13"/>
                  <a:pt x="14" y="12"/>
                </a:cubicBezTo>
                <a:cubicBezTo>
                  <a:pt x="14" y="12"/>
                  <a:pt x="13" y="11"/>
                  <a:pt x="13" y="11"/>
                </a:cubicBezTo>
                <a:close/>
                <a:moveTo>
                  <a:pt x="8" y="17"/>
                </a:moveTo>
                <a:cubicBezTo>
                  <a:pt x="8" y="17"/>
                  <a:pt x="10" y="18"/>
                  <a:pt x="10" y="18"/>
                </a:cubicBezTo>
                <a:cubicBezTo>
                  <a:pt x="9" y="18"/>
                  <a:pt x="9" y="17"/>
                  <a:pt x="8" y="17"/>
                </a:cubicBezTo>
                <a:close/>
                <a:moveTo>
                  <a:pt x="14" y="9"/>
                </a:moveTo>
                <a:cubicBezTo>
                  <a:pt x="14" y="10"/>
                  <a:pt x="14" y="10"/>
                  <a:pt x="14" y="10"/>
                </a:cubicBezTo>
                <a:cubicBezTo>
                  <a:pt x="14" y="9"/>
                  <a:pt x="14" y="9"/>
                  <a:pt x="14" y="9"/>
                </a:cubicBezTo>
                <a:close/>
                <a:moveTo>
                  <a:pt x="14" y="8"/>
                </a:move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lose/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12" y="13"/>
                  <a:pt x="12" y="13"/>
                  <a:pt x="12" y="13"/>
                </a:cubicBezTo>
                <a:lnTo>
                  <a:pt x="11" y="12"/>
                </a:lnTo>
                <a:close/>
                <a:moveTo>
                  <a:pt x="12" y="7"/>
                </a:moveTo>
                <a:cubicBezTo>
                  <a:pt x="11" y="8"/>
                  <a:pt x="12" y="8"/>
                  <a:pt x="11" y="9"/>
                </a:cubicBezTo>
                <a:cubicBezTo>
                  <a:pt x="12" y="9"/>
                  <a:pt x="12" y="9"/>
                  <a:pt x="13" y="9"/>
                </a:cubicBezTo>
                <a:cubicBezTo>
                  <a:pt x="13" y="9"/>
                  <a:pt x="13" y="8"/>
                  <a:pt x="12" y="7"/>
                </a:cubicBezTo>
                <a:close/>
                <a:moveTo>
                  <a:pt x="12" y="4"/>
                </a:moveTo>
                <a:cubicBezTo>
                  <a:pt x="11" y="5"/>
                  <a:pt x="13" y="6"/>
                  <a:pt x="14" y="7"/>
                </a:cubicBezTo>
                <a:cubicBezTo>
                  <a:pt x="14" y="6"/>
                  <a:pt x="13" y="5"/>
                  <a:pt x="12" y="4"/>
                </a:cubicBezTo>
                <a:close/>
                <a:moveTo>
                  <a:pt x="8" y="13"/>
                </a:moveTo>
                <a:cubicBezTo>
                  <a:pt x="9" y="13"/>
                  <a:pt x="9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9" y="13"/>
                  <a:pt x="8" y="13"/>
                </a:cubicBezTo>
                <a:close/>
                <a:moveTo>
                  <a:pt x="8" y="14"/>
                </a:moveTo>
                <a:cubicBezTo>
                  <a:pt x="8" y="14"/>
                  <a:pt x="9" y="15"/>
                  <a:pt x="10" y="15"/>
                </a:cubicBezTo>
                <a:cubicBezTo>
                  <a:pt x="9" y="14"/>
                  <a:pt x="9" y="13"/>
                  <a:pt x="8" y="14"/>
                </a:cubicBezTo>
                <a:close/>
                <a:moveTo>
                  <a:pt x="10" y="11"/>
                </a:moveTo>
                <a:cubicBezTo>
                  <a:pt x="10" y="11"/>
                  <a:pt x="10" y="11"/>
                  <a:pt x="9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1" y="11"/>
                  <a:pt x="10" y="11"/>
                </a:cubicBezTo>
                <a:close/>
                <a:moveTo>
                  <a:pt x="12" y="6"/>
                </a:move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6"/>
                  <a:pt x="12" y="6"/>
                </a:cubicBezTo>
                <a:close/>
                <a:moveTo>
                  <a:pt x="8" y="11"/>
                </a:moveTo>
                <a:cubicBezTo>
                  <a:pt x="8" y="11"/>
                  <a:pt x="8" y="11"/>
                  <a:pt x="9" y="12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8" y="11"/>
                  <a:pt x="8" y="11"/>
                </a:cubicBezTo>
                <a:close/>
                <a:moveTo>
                  <a:pt x="5" y="11"/>
                </a:moveTo>
                <a:cubicBezTo>
                  <a:pt x="6" y="12"/>
                  <a:pt x="7" y="13"/>
                  <a:pt x="8" y="12"/>
                </a:cubicBezTo>
                <a:cubicBezTo>
                  <a:pt x="7" y="12"/>
                  <a:pt x="5" y="11"/>
                  <a:pt x="5" y="11"/>
                </a:cubicBezTo>
                <a:close/>
                <a:moveTo>
                  <a:pt x="12" y="2"/>
                </a:move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2" y="3"/>
                  <a:pt x="12" y="3"/>
                </a:cubicBezTo>
                <a:lnTo>
                  <a:pt x="12" y="2"/>
                </a:lnTo>
                <a:close/>
                <a:moveTo>
                  <a:pt x="3" y="12"/>
                </a:moveTo>
                <a:cubicBezTo>
                  <a:pt x="4" y="13"/>
                  <a:pt x="4" y="13"/>
                  <a:pt x="4" y="13"/>
                </a:cubicBezTo>
                <a:lnTo>
                  <a:pt x="3" y="12"/>
                </a:lnTo>
                <a:close/>
                <a:moveTo>
                  <a:pt x="1" y="12"/>
                </a:moveTo>
                <a:cubicBezTo>
                  <a:pt x="2" y="12"/>
                  <a:pt x="2" y="12"/>
                  <a:pt x="2" y="12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1"/>
                  <a:pt x="2" y="11"/>
                  <a:pt x="1" y="12"/>
                </a:cubicBezTo>
              </a:path>
            </a:pathLst>
          </a:custGeom>
          <a:solidFill>
            <a:srgbClr val="D7816C">
              <a:alpha val="100000"/>
            </a:srgbClr>
          </a:solidFill>
          <a:ln>
            <a:noFill/>
          </a:ln>
        </p:spPr>
        <p:txBody>
          <a:bodyPr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任意多边形 2"/>
          <p:cNvSpPr/>
          <p:nvPr/>
        </p:nvSpPr>
        <p:spPr bwMode="auto">
          <a:xfrm>
            <a:off x="10895330" y="953452"/>
            <a:ext cx="334962" cy="325437"/>
          </a:xfrm>
          <a:custGeom>
            <a:avLst/>
            <a:gdLst/>
            <a:ahLst/>
            <a:cxnLst/>
            <a:rect l="0" t="0" r="0" b="0"/>
            <a:pathLst>
              <a:path w="31" h="30">
                <a:moveTo>
                  <a:pt x="16" y="23"/>
                </a:moveTo>
                <a:cubicBezTo>
                  <a:pt x="14" y="25"/>
                  <a:pt x="13" y="27"/>
                  <a:pt x="11" y="30"/>
                </a:cubicBezTo>
                <a:cubicBezTo>
                  <a:pt x="10" y="30"/>
                  <a:pt x="10" y="28"/>
                  <a:pt x="10" y="28"/>
                </a:cubicBezTo>
                <a:cubicBezTo>
                  <a:pt x="10" y="25"/>
                  <a:pt x="10" y="22"/>
                  <a:pt x="10" y="19"/>
                </a:cubicBezTo>
                <a:cubicBezTo>
                  <a:pt x="8" y="18"/>
                  <a:pt x="6" y="17"/>
                  <a:pt x="5" y="15"/>
                </a:cubicBezTo>
                <a:cubicBezTo>
                  <a:pt x="3" y="14"/>
                  <a:pt x="1" y="13"/>
                  <a:pt x="0" y="11"/>
                </a:cubicBezTo>
                <a:cubicBezTo>
                  <a:pt x="3" y="10"/>
                  <a:pt x="7" y="10"/>
                  <a:pt x="11" y="10"/>
                </a:cubicBezTo>
                <a:cubicBezTo>
                  <a:pt x="11" y="7"/>
                  <a:pt x="11" y="4"/>
                  <a:pt x="11" y="0"/>
                </a:cubicBezTo>
                <a:cubicBezTo>
                  <a:pt x="12" y="1"/>
                  <a:pt x="13" y="2"/>
                  <a:pt x="13" y="3"/>
                </a:cubicBezTo>
                <a:cubicBezTo>
                  <a:pt x="14" y="4"/>
                  <a:pt x="15" y="6"/>
                  <a:pt x="16" y="7"/>
                </a:cubicBezTo>
                <a:cubicBezTo>
                  <a:pt x="16" y="8"/>
                  <a:pt x="17" y="8"/>
                  <a:pt x="17" y="9"/>
                </a:cubicBezTo>
                <a:cubicBezTo>
                  <a:pt x="21" y="9"/>
                  <a:pt x="24" y="9"/>
                  <a:pt x="28" y="8"/>
                </a:cubicBezTo>
                <a:cubicBezTo>
                  <a:pt x="29" y="8"/>
                  <a:pt x="30" y="8"/>
                  <a:pt x="31" y="8"/>
                </a:cubicBezTo>
                <a:cubicBezTo>
                  <a:pt x="30" y="10"/>
                  <a:pt x="28" y="12"/>
                  <a:pt x="27" y="13"/>
                </a:cubicBezTo>
                <a:cubicBezTo>
                  <a:pt x="25" y="14"/>
                  <a:pt x="23" y="16"/>
                  <a:pt x="22" y="17"/>
                </a:cubicBezTo>
                <a:cubicBezTo>
                  <a:pt x="23" y="20"/>
                  <a:pt x="25" y="23"/>
                  <a:pt x="26" y="27"/>
                </a:cubicBezTo>
                <a:cubicBezTo>
                  <a:pt x="26" y="27"/>
                  <a:pt x="25" y="27"/>
                  <a:pt x="24" y="26"/>
                </a:cubicBezTo>
                <a:cubicBezTo>
                  <a:pt x="22" y="25"/>
                  <a:pt x="19" y="25"/>
                  <a:pt x="16" y="23"/>
                </a:cubicBezTo>
                <a:close/>
                <a:moveTo>
                  <a:pt x="24" y="25"/>
                </a:moveTo>
                <a:cubicBezTo>
                  <a:pt x="24" y="25"/>
                  <a:pt x="23" y="25"/>
                  <a:pt x="23" y="25"/>
                </a:cubicBezTo>
                <a:cubicBezTo>
                  <a:pt x="23" y="26"/>
                  <a:pt x="24" y="25"/>
                  <a:pt x="25" y="26"/>
                </a:cubicBezTo>
                <a:lnTo>
                  <a:pt x="24" y="25"/>
                </a:lnTo>
                <a:close/>
                <a:moveTo>
                  <a:pt x="22" y="20"/>
                </a:moveTo>
                <a:cubicBezTo>
                  <a:pt x="22" y="21"/>
                  <a:pt x="22" y="21"/>
                  <a:pt x="22" y="21"/>
                </a:cubicBezTo>
                <a:cubicBezTo>
                  <a:pt x="23" y="22"/>
                  <a:pt x="23" y="23"/>
                  <a:pt x="24" y="24"/>
                </a:cubicBezTo>
                <a:cubicBezTo>
                  <a:pt x="23" y="23"/>
                  <a:pt x="23" y="21"/>
                  <a:pt x="22" y="20"/>
                </a:cubicBezTo>
                <a:close/>
                <a:moveTo>
                  <a:pt x="29" y="9"/>
                </a:moveTo>
                <a:cubicBezTo>
                  <a:pt x="29" y="9"/>
                  <a:pt x="29" y="9"/>
                  <a:pt x="29" y="9"/>
                </a:cubicBezTo>
                <a:cubicBezTo>
                  <a:pt x="29" y="9"/>
                  <a:pt x="30" y="9"/>
                  <a:pt x="30" y="9"/>
                </a:cubicBezTo>
                <a:cubicBezTo>
                  <a:pt x="29" y="9"/>
                  <a:pt x="29" y="9"/>
                  <a:pt x="29" y="9"/>
                </a:cubicBezTo>
                <a:close/>
                <a:moveTo>
                  <a:pt x="18" y="22"/>
                </a:moveTo>
                <a:cubicBezTo>
                  <a:pt x="19" y="22"/>
                  <a:pt x="21" y="24"/>
                  <a:pt x="22" y="24"/>
                </a:cubicBezTo>
                <a:cubicBezTo>
                  <a:pt x="21" y="23"/>
                  <a:pt x="19" y="22"/>
                  <a:pt x="18" y="22"/>
                </a:cubicBezTo>
                <a:close/>
                <a:moveTo>
                  <a:pt x="21" y="22"/>
                </a:moveTo>
                <a:cubicBezTo>
                  <a:pt x="21" y="22"/>
                  <a:pt x="21" y="23"/>
                  <a:pt x="22" y="23"/>
                </a:cubicBezTo>
                <a:cubicBezTo>
                  <a:pt x="22" y="22"/>
                  <a:pt x="22" y="22"/>
                  <a:pt x="21" y="22"/>
                </a:cubicBezTo>
                <a:close/>
                <a:moveTo>
                  <a:pt x="27" y="9"/>
                </a:moveTo>
                <a:cubicBezTo>
                  <a:pt x="27" y="9"/>
                  <a:pt x="27" y="9"/>
                  <a:pt x="27" y="9"/>
                </a:cubicBezTo>
                <a:cubicBezTo>
                  <a:pt x="27" y="10"/>
                  <a:pt x="27" y="10"/>
                  <a:pt x="27" y="11"/>
                </a:cubicBezTo>
                <a:cubicBezTo>
                  <a:pt x="27" y="11"/>
                  <a:pt x="28" y="11"/>
                  <a:pt x="28" y="10"/>
                </a:cubicBezTo>
                <a:cubicBezTo>
                  <a:pt x="27" y="10"/>
                  <a:pt x="28" y="10"/>
                  <a:pt x="27" y="9"/>
                </a:cubicBezTo>
                <a:close/>
                <a:moveTo>
                  <a:pt x="24" y="14"/>
                </a:moveTo>
                <a:cubicBezTo>
                  <a:pt x="24" y="13"/>
                  <a:pt x="25" y="13"/>
                  <a:pt x="25" y="13"/>
                </a:cubicBezTo>
                <a:cubicBezTo>
                  <a:pt x="25" y="12"/>
                  <a:pt x="24" y="13"/>
                  <a:pt x="24" y="14"/>
                </a:cubicBezTo>
                <a:close/>
                <a:moveTo>
                  <a:pt x="26" y="10"/>
                </a:moveTo>
                <a:cubicBezTo>
                  <a:pt x="26" y="10"/>
                  <a:pt x="26" y="10"/>
                  <a:pt x="26" y="10"/>
                </a:cubicBezTo>
                <a:cubicBezTo>
                  <a:pt x="26" y="9"/>
                  <a:pt x="26" y="10"/>
                  <a:pt x="26" y="10"/>
                </a:cubicBezTo>
                <a:close/>
                <a:moveTo>
                  <a:pt x="21" y="18"/>
                </a:moveTo>
                <a:cubicBezTo>
                  <a:pt x="21" y="18"/>
                  <a:pt x="21" y="19"/>
                  <a:pt x="21" y="19"/>
                </a:cubicBezTo>
                <a:cubicBezTo>
                  <a:pt x="21" y="18"/>
                  <a:pt x="21" y="18"/>
                  <a:pt x="21" y="18"/>
                </a:cubicBezTo>
                <a:close/>
                <a:moveTo>
                  <a:pt x="23" y="14"/>
                </a:moveTo>
                <a:cubicBezTo>
                  <a:pt x="23" y="15"/>
                  <a:pt x="23" y="14"/>
                  <a:pt x="24" y="14"/>
                </a:cubicBezTo>
                <a:cubicBezTo>
                  <a:pt x="23" y="14"/>
                  <a:pt x="23" y="14"/>
                  <a:pt x="23" y="14"/>
                </a:cubicBezTo>
                <a:close/>
                <a:moveTo>
                  <a:pt x="20" y="19"/>
                </a:moveTo>
                <a:cubicBezTo>
                  <a:pt x="21" y="20"/>
                  <a:pt x="21" y="20"/>
                  <a:pt x="21" y="20"/>
                </a:cubicBezTo>
                <a:lnTo>
                  <a:pt x="20" y="19"/>
                </a:lnTo>
                <a:close/>
                <a:moveTo>
                  <a:pt x="19" y="20"/>
                </a:moveTo>
                <a:cubicBezTo>
                  <a:pt x="19" y="20"/>
                  <a:pt x="19" y="20"/>
                  <a:pt x="18" y="20"/>
                </a:cubicBezTo>
                <a:cubicBezTo>
                  <a:pt x="19" y="20"/>
                  <a:pt x="20" y="21"/>
                  <a:pt x="20" y="20"/>
                </a:cubicBezTo>
                <a:lnTo>
                  <a:pt x="19" y="20"/>
                </a:lnTo>
                <a:close/>
                <a:moveTo>
                  <a:pt x="22" y="14"/>
                </a:moveTo>
                <a:cubicBezTo>
                  <a:pt x="22" y="14"/>
                  <a:pt x="21" y="13"/>
                  <a:pt x="21" y="14"/>
                </a:cubicBezTo>
                <a:cubicBezTo>
                  <a:pt x="21" y="14"/>
                  <a:pt x="22" y="15"/>
                  <a:pt x="22" y="14"/>
                </a:cubicBezTo>
                <a:cubicBezTo>
                  <a:pt x="22" y="14"/>
                  <a:pt x="22" y="14"/>
                  <a:pt x="22" y="14"/>
                </a:cubicBezTo>
                <a:close/>
                <a:moveTo>
                  <a:pt x="22" y="12"/>
                </a:moveTo>
                <a:cubicBezTo>
                  <a:pt x="22" y="13"/>
                  <a:pt x="23" y="13"/>
                  <a:pt x="23" y="12"/>
                </a:cubicBezTo>
                <a:cubicBezTo>
                  <a:pt x="23" y="12"/>
                  <a:pt x="22" y="12"/>
                  <a:pt x="22" y="12"/>
                </a:cubicBezTo>
                <a:close/>
                <a:moveTo>
                  <a:pt x="23" y="10"/>
                </a:moveTo>
                <a:cubicBezTo>
                  <a:pt x="23" y="10"/>
                  <a:pt x="24" y="10"/>
                  <a:pt x="24" y="10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0"/>
                  <a:pt x="23" y="9"/>
                  <a:pt x="23" y="10"/>
                </a:cubicBezTo>
                <a:close/>
                <a:moveTo>
                  <a:pt x="17" y="22"/>
                </a:moveTo>
                <a:cubicBezTo>
                  <a:pt x="18" y="23"/>
                  <a:pt x="18" y="23"/>
                  <a:pt x="18" y="23"/>
                </a:cubicBezTo>
                <a:cubicBezTo>
                  <a:pt x="18" y="22"/>
                  <a:pt x="18" y="22"/>
                  <a:pt x="18" y="22"/>
                </a:cubicBezTo>
                <a:cubicBezTo>
                  <a:pt x="17" y="22"/>
                  <a:pt x="17" y="22"/>
                  <a:pt x="17" y="22"/>
                </a:cubicBezTo>
                <a:close/>
                <a:moveTo>
                  <a:pt x="20" y="16"/>
                </a:move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20" y="17"/>
                  <a:pt x="20" y="17"/>
                </a:cubicBezTo>
                <a:cubicBezTo>
                  <a:pt x="20" y="16"/>
                  <a:pt x="20" y="16"/>
                  <a:pt x="20" y="16"/>
                </a:cubicBezTo>
                <a:close/>
                <a:moveTo>
                  <a:pt x="16" y="19"/>
                </a:moveTo>
                <a:cubicBezTo>
                  <a:pt x="17" y="19"/>
                  <a:pt x="17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8"/>
                  <a:pt x="16" y="18"/>
                  <a:pt x="16" y="19"/>
                </a:cubicBezTo>
                <a:close/>
                <a:moveTo>
                  <a:pt x="19" y="12"/>
                </a:moveTo>
                <a:cubicBezTo>
                  <a:pt x="20" y="13"/>
                  <a:pt x="20" y="13"/>
                  <a:pt x="21" y="13"/>
                </a:cubicBezTo>
                <a:cubicBezTo>
                  <a:pt x="20" y="12"/>
                  <a:pt x="20" y="12"/>
                  <a:pt x="19" y="12"/>
                </a:cubicBezTo>
                <a:close/>
                <a:moveTo>
                  <a:pt x="17" y="17"/>
                </a:move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8" y="18"/>
                  <a:pt x="18" y="18"/>
                </a:cubicBezTo>
                <a:lnTo>
                  <a:pt x="17" y="17"/>
                </a:lnTo>
                <a:close/>
                <a:moveTo>
                  <a:pt x="20" y="11"/>
                </a:move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0" y="11"/>
                  <a:pt x="20" y="11"/>
                </a:cubicBezTo>
                <a:close/>
                <a:moveTo>
                  <a:pt x="21" y="10"/>
                </a:moveTo>
                <a:cubicBezTo>
                  <a:pt x="21" y="10"/>
                  <a:pt x="21" y="10"/>
                  <a:pt x="21" y="10"/>
                </a:cubicBezTo>
                <a:cubicBezTo>
                  <a:pt x="22" y="10"/>
                  <a:pt x="22" y="10"/>
                  <a:pt x="22" y="10"/>
                </a:cubicBezTo>
                <a:lnTo>
                  <a:pt x="21" y="10"/>
                </a:lnTo>
                <a:close/>
                <a:moveTo>
                  <a:pt x="15" y="22"/>
                </a:moveTo>
                <a:cubicBezTo>
                  <a:pt x="15" y="22"/>
                  <a:pt x="14" y="23"/>
                  <a:pt x="15" y="23"/>
                </a:cubicBezTo>
                <a:cubicBezTo>
                  <a:pt x="15" y="23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lose/>
                <a:moveTo>
                  <a:pt x="12" y="18"/>
                </a:moveTo>
                <a:cubicBezTo>
                  <a:pt x="13" y="20"/>
                  <a:pt x="15" y="20"/>
                  <a:pt x="16" y="20"/>
                </a:cubicBezTo>
                <a:cubicBezTo>
                  <a:pt x="15" y="19"/>
                  <a:pt x="13" y="17"/>
                  <a:pt x="12" y="18"/>
                </a:cubicBezTo>
                <a:close/>
                <a:moveTo>
                  <a:pt x="15" y="13"/>
                </a:moveTo>
                <a:cubicBezTo>
                  <a:pt x="16" y="14"/>
                  <a:pt x="18" y="15"/>
                  <a:pt x="19" y="15"/>
                </a:cubicBezTo>
                <a:cubicBezTo>
                  <a:pt x="18" y="14"/>
                  <a:pt x="16" y="13"/>
                  <a:pt x="15" y="13"/>
                </a:cubicBezTo>
                <a:close/>
                <a:moveTo>
                  <a:pt x="13" y="25"/>
                </a:moveTo>
                <a:cubicBezTo>
                  <a:pt x="13" y="26"/>
                  <a:pt x="13" y="26"/>
                  <a:pt x="13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7"/>
                  <a:pt x="10" y="27"/>
                  <a:pt x="11" y="28"/>
                </a:cubicBezTo>
                <a:cubicBezTo>
                  <a:pt x="11" y="27"/>
                  <a:pt x="13" y="26"/>
                  <a:pt x="13" y="25"/>
                </a:cubicBezTo>
                <a:close/>
                <a:moveTo>
                  <a:pt x="17" y="13"/>
                </a:moveTo>
                <a:cubicBezTo>
                  <a:pt x="18" y="13"/>
                  <a:pt x="18" y="14"/>
                  <a:pt x="19" y="14"/>
                </a:cubicBezTo>
                <a:cubicBezTo>
                  <a:pt x="18" y="14"/>
                  <a:pt x="18" y="13"/>
                  <a:pt x="17" y="13"/>
                </a:cubicBezTo>
                <a:close/>
                <a:moveTo>
                  <a:pt x="14" y="16"/>
                </a:moveTo>
                <a:cubicBezTo>
                  <a:pt x="14" y="16"/>
                  <a:pt x="13" y="16"/>
                  <a:pt x="14" y="17"/>
                </a:cubicBezTo>
                <a:cubicBezTo>
                  <a:pt x="14" y="17"/>
                  <a:pt x="15" y="17"/>
                  <a:pt x="16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6" y="17"/>
                  <a:pt x="15" y="16"/>
                  <a:pt x="14" y="16"/>
                </a:cubicBezTo>
                <a:close/>
                <a:moveTo>
                  <a:pt x="12" y="22"/>
                </a:moveTo>
                <a:cubicBezTo>
                  <a:pt x="12" y="23"/>
                  <a:pt x="13" y="23"/>
                  <a:pt x="13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3" y="23"/>
                  <a:pt x="13" y="23"/>
                  <a:pt x="12" y="22"/>
                </a:cubicBezTo>
                <a:close/>
                <a:moveTo>
                  <a:pt x="19" y="10"/>
                </a:moveTo>
                <a:cubicBezTo>
                  <a:pt x="18" y="10"/>
                  <a:pt x="18" y="10"/>
                  <a:pt x="18" y="10"/>
                </a:cubicBezTo>
                <a:cubicBezTo>
                  <a:pt x="18" y="11"/>
                  <a:pt x="19" y="11"/>
                  <a:pt x="19" y="11"/>
                </a:cubicBezTo>
                <a:cubicBezTo>
                  <a:pt x="19" y="11"/>
                  <a:pt x="19" y="10"/>
                  <a:pt x="19" y="10"/>
                </a:cubicBezTo>
                <a:close/>
                <a:moveTo>
                  <a:pt x="11" y="24"/>
                </a:moveTo>
                <a:cubicBezTo>
                  <a:pt x="10" y="25"/>
                  <a:pt x="11" y="25"/>
                  <a:pt x="11" y="25"/>
                </a:cubicBezTo>
                <a:cubicBezTo>
                  <a:pt x="11" y="25"/>
                  <a:pt x="11" y="25"/>
                  <a:pt x="12" y="26"/>
                </a:cubicBezTo>
                <a:cubicBezTo>
                  <a:pt x="12" y="25"/>
                  <a:pt x="12" y="25"/>
                  <a:pt x="12" y="25"/>
                </a:cubicBezTo>
                <a:cubicBezTo>
                  <a:pt x="11" y="25"/>
                  <a:pt x="11" y="24"/>
                  <a:pt x="11" y="24"/>
                </a:cubicBezTo>
                <a:close/>
                <a:moveTo>
                  <a:pt x="11" y="26"/>
                </a:moveTo>
                <a:cubicBezTo>
                  <a:pt x="11" y="27"/>
                  <a:pt x="11" y="27"/>
                  <a:pt x="11" y="27"/>
                </a:cubicBezTo>
                <a:lnTo>
                  <a:pt x="11" y="26"/>
                </a:lnTo>
                <a:close/>
                <a:moveTo>
                  <a:pt x="11" y="22"/>
                </a:moveTo>
                <a:cubicBezTo>
                  <a:pt x="11" y="23"/>
                  <a:pt x="10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2"/>
                  <a:pt x="11" y="22"/>
                </a:cubicBezTo>
                <a:close/>
                <a:moveTo>
                  <a:pt x="11" y="20"/>
                </a:move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2" y="21"/>
                  <a:pt x="12" y="20"/>
                </a:cubicBezTo>
                <a:cubicBezTo>
                  <a:pt x="12" y="20"/>
                  <a:pt x="11" y="20"/>
                  <a:pt x="11" y="20"/>
                </a:cubicBezTo>
                <a:close/>
                <a:moveTo>
                  <a:pt x="16" y="10"/>
                </a:moveTo>
                <a:cubicBezTo>
                  <a:pt x="16" y="11"/>
                  <a:pt x="16" y="11"/>
                  <a:pt x="16" y="11"/>
                </a:cubicBezTo>
                <a:cubicBezTo>
                  <a:pt x="17" y="10"/>
                  <a:pt x="17" y="10"/>
                  <a:pt x="17" y="10"/>
                </a:cubicBezTo>
                <a:cubicBezTo>
                  <a:pt x="16" y="10"/>
                  <a:pt x="16" y="10"/>
                  <a:pt x="16" y="10"/>
                </a:cubicBezTo>
                <a:close/>
                <a:moveTo>
                  <a:pt x="11" y="13"/>
                </a:moveTo>
                <a:cubicBezTo>
                  <a:pt x="12" y="14"/>
                  <a:pt x="14" y="15"/>
                  <a:pt x="15" y="14"/>
                </a:cubicBezTo>
                <a:cubicBezTo>
                  <a:pt x="13" y="14"/>
                  <a:pt x="12" y="13"/>
                  <a:pt x="11" y="13"/>
                </a:cubicBezTo>
                <a:close/>
                <a:moveTo>
                  <a:pt x="11" y="18"/>
                </a:moveTo>
                <a:cubicBezTo>
                  <a:pt x="10" y="19"/>
                  <a:pt x="11" y="19"/>
                  <a:pt x="12" y="19"/>
                </a:cubicBezTo>
                <a:cubicBezTo>
                  <a:pt x="11" y="19"/>
                  <a:pt x="11" y="18"/>
                  <a:pt x="11" y="18"/>
                </a:cubicBezTo>
                <a:close/>
                <a:moveTo>
                  <a:pt x="15" y="8"/>
                </a:moveTo>
                <a:cubicBezTo>
                  <a:pt x="15" y="8"/>
                  <a:pt x="16" y="9"/>
                  <a:pt x="15" y="10"/>
                </a:cubicBezTo>
                <a:cubicBezTo>
                  <a:pt x="15" y="10"/>
                  <a:pt x="16" y="10"/>
                  <a:pt x="16" y="9"/>
                </a:cubicBezTo>
                <a:cubicBezTo>
                  <a:pt x="16" y="9"/>
                  <a:pt x="16" y="8"/>
                  <a:pt x="15" y="8"/>
                </a:cubicBezTo>
                <a:close/>
                <a:moveTo>
                  <a:pt x="11" y="16"/>
                </a:moveTo>
                <a:cubicBezTo>
                  <a:pt x="11" y="17"/>
                  <a:pt x="12" y="18"/>
                  <a:pt x="12" y="17"/>
                </a:cubicBezTo>
                <a:cubicBezTo>
                  <a:pt x="12" y="17"/>
                  <a:pt x="11" y="16"/>
                  <a:pt x="11" y="16"/>
                </a:cubicBezTo>
                <a:close/>
                <a:moveTo>
                  <a:pt x="11" y="14"/>
                </a:moveTo>
                <a:cubicBezTo>
                  <a:pt x="11" y="15"/>
                  <a:pt x="11" y="15"/>
                  <a:pt x="11" y="15"/>
                </a:cubicBezTo>
                <a:cubicBezTo>
                  <a:pt x="12" y="16"/>
                  <a:pt x="12" y="16"/>
                  <a:pt x="13" y="16"/>
                </a:cubicBezTo>
                <a:cubicBezTo>
                  <a:pt x="12" y="15"/>
                  <a:pt x="12" y="14"/>
                  <a:pt x="11" y="14"/>
                </a:cubicBezTo>
                <a:close/>
                <a:moveTo>
                  <a:pt x="13" y="11"/>
                </a:moveTo>
                <a:cubicBezTo>
                  <a:pt x="12" y="11"/>
                  <a:pt x="12" y="11"/>
                  <a:pt x="11" y="11"/>
                </a:cubicBezTo>
                <a:cubicBezTo>
                  <a:pt x="12" y="12"/>
                  <a:pt x="14" y="13"/>
                  <a:pt x="14" y="12"/>
                </a:cubicBezTo>
                <a:cubicBezTo>
                  <a:pt x="14" y="12"/>
                  <a:pt x="13" y="11"/>
                  <a:pt x="13" y="11"/>
                </a:cubicBezTo>
                <a:close/>
                <a:moveTo>
                  <a:pt x="8" y="17"/>
                </a:moveTo>
                <a:cubicBezTo>
                  <a:pt x="8" y="17"/>
                  <a:pt x="10" y="18"/>
                  <a:pt x="10" y="18"/>
                </a:cubicBezTo>
                <a:cubicBezTo>
                  <a:pt x="9" y="18"/>
                  <a:pt x="9" y="17"/>
                  <a:pt x="8" y="17"/>
                </a:cubicBezTo>
                <a:close/>
                <a:moveTo>
                  <a:pt x="14" y="9"/>
                </a:moveTo>
                <a:cubicBezTo>
                  <a:pt x="14" y="10"/>
                  <a:pt x="14" y="10"/>
                  <a:pt x="14" y="10"/>
                </a:cubicBezTo>
                <a:cubicBezTo>
                  <a:pt x="14" y="9"/>
                  <a:pt x="14" y="9"/>
                  <a:pt x="14" y="9"/>
                </a:cubicBezTo>
                <a:close/>
                <a:moveTo>
                  <a:pt x="14" y="8"/>
                </a:move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lose/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12" y="13"/>
                  <a:pt x="12" y="13"/>
                  <a:pt x="12" y="13"/>
                </a:cubicBezTo>
                <a:lnTo>
                  <a:pt x="11" y="12"/>
                </a:lnTo>
                <a:close/>
                <a:moveTo>
                  <a:pt x="12" y="7"/>
                </a:moveTo>
                <a:cubicBezTo>
                  <a:pt x="11" y="8"/>
                  <a:pt x="12" y="8"/>
                  <a:pt x="11" y="9"/>
                </a:cubicBezTo>
                <a:cubicBezTo>
                  <a:pt x="12" y="9"/>
                  <a:pt x="12" y="9"/>
                  <a:pt x="13" y="9"/>
                </a:cubicBezTo>
                <a:cubicBezTo>
                  <a:pt x="13" y="9"/>
                  <a:pt x="13" y="8"/>
                  <a:pt x="12" y="7"/>
                </a:cubicBezTo>
                <a:close/>
                <a:moveTo>
                  <a:pt x="12" y="4"/>
                </a:moveTo>
                <a:cubicBezTo>
                  <a:pt x="11" y="5"/>
                  <a:pt x="13" y="6"/>
                  <a:pt x="14" y="7"/>
                </a:cubicBezTo>
                <a:cubicBezTo>
                  <a:pt x="14" y="6"/>
                  <a:pt x="13" y="5"/>
                  <a:pt x="12" y="4"/>
                </a:cubicBezTo>
                <a:close/>
                <a:moveTo>
                  <a:pt x="8" y="13"/>
                </a:moveTo>
                <a:cubicBezTo>
                  <a:pt x="9" y="13"/>
                  <a:pt x="9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9" y="13"/>
                  <a:pt x="8" y="13"/>
                </a:cubicBezTo>
                <a:close/>
                <a:moveTo>
                  <a:pt x="8" y="14"/>
                </a:moveTo>
                <a:cubicBezTo>
                  <a:pt x="8" y="14"/>
                  <a:pt x="9" y="15"/>
                  <a:pt x="10" y="15"/>
                </a:cubicBezTo>
                <a:cubicBezTo>
                  <a:pt x="9" y="14"/>
                  <a:pt x="9" y="13"/>
                  <a:pt x="8" y="14"/>
                </a:cubicBezTo>
                <a:close/>
                <a:moveTo>
                  <a:pt x="10" y="11"/>
                </a:moveTo>
                <a:cubicBezTo>
                  <a:pt x="10" y="11"/>
                  <a:pt x="10" y="11"/>
                  <a:pt x="9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1" y="11"/>
                  <a:pt x="10" y="11"/>
                </a:cubicBezTo>
                <a:close/>
                <a:moveTo>
                  <a:pt x="12" y="6"/>
                </a:move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6"/>
                  <a:pt x="12" y="6"/>
                </a:cubicBezTo>
                <a:close/>
                <a:moveTo>
                  <a:pt x="8" y="11"/>
                </a:moveTo>
                <a:cubicBezTo>
                  <a:pt x="8" y="11"/>
                  <a:pt x="8" y="11"/>
                  <a:pt x="9" y="12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8" y="11"/>
                  <a:pt x="8" y="11"/>
                </a:cubicBezTo>
                <a:close/>
                <a:moveTo>
                  <a:pt x="5" y="11"/>
                </a:moveTo>
                <a:cubicBezTo>
                  <a:pt x="6" y="12"/>
                  <a:pt x="7" y="13"/>
                  <a:pt x="8" y="12"/>
                </a:cubicBezTo>
                <a:cubicBezTo>
                  <a:pt x="7" y="12"/>
                  <a:pt x="5" y="11"/>
                  <a:pt x="5" y="11"/>
                </a:cubicBezTo>
                <a:close/>
                <a:moveTo>
                  <a:pt x="12" y="2"/>
                </a:move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2" y="3"/>
                  <a:pt x="12" y="3"/>
                </a:cubicBezTo>
                <a:lnTo>
                  <a:pt x="12" y="2"/>
                </a:lnTo>
                <a:close/>
                <a:moveTo>
                  <a:pt x="3" y="12"/>
                </a:moveTo>
                <a:cubicBezTo>
                  <a:pt x="4" y="13"/>
                  <a:pt x="4" y="13"/>
                  <a:pt x="4" y="13"/>
                </a:cubicBezTo>
                <a:lnTo>
                  <a:pt x="3" y="12"/>
                </a:lnTo>
                <a:close/>
                <a:moveTo>
                  <a:pt x="1" y="12"/>
                </a:moveTo>
                <a:cubicBezTo>
                  <a:pt x="2" y="12"/>
                  <a:pt x="2" y="12"/>
                  <a:pt x="2" y="12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1"/>
                  <a:pt x="2" y="11"/>
                  <a:pt x="1" y="12"/>
                </a:cubicBezTo>
              </a:path>
            </a:pathLst>
          </a:custGeom>
          <a:solidFill>
            <a:srgbClr val="D7816C">
              <a:alpha val="100000"/>
            </a:srgbClr>
          </a:solidFill>
          <a:ln>
            <a:noFill/>
          </a:ln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 descr="UC截图202007012136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065" y="1278255"/>
            <a:ext cx="10058400" cy="50419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48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39" grpId="0"/>
      <p:bldP spid="104873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58" name="任意多边形 1049257"/>
          <p:cNvSpPr/>
          <p:nvPr/>
        </p:nvSpPr>
        <p:spPr bwMode="auto">
          <a:xfrm rot="5844680">
            <a:off x="4093845" y="5559742"/>
            <a:ext cx="674687" cy="687387"/>
          </a:xfrm>
          <a:custGeom>
            <a:avLst/>
            <a:gdLst/>
            <a:ahLst/>
            <a:cxnLst/>
            <a:rect l="0" t="0" r="0" b="0"/>
            <a:pathLst>
              <a:path w="188" h="211">
                <a:moveTo>
                  <a:pt x="79" y="206"/>
                </a:moveTo>
                <a:cubicBezTo>
                  <a:pt x="79" y="211"/>
                  <a:pt x="87" y="211"/>
                  <a:pt x="87" y="206"/>
                </a:cubicBezTo>
                <a:cubicBezTo>
                  <a:pt x="87" y="186"/>
                  <a:pt x="84" y="165"/>
                  <a:pt x="80" y="146"/>
                </a:cubicBezTo>
                <a:cubicBezTo>
                  <a:pt x="79" y="138"/>
                  <a:pt x="76" y="106"/>
                  <a:pt x="68" y="103"/>
                </a:cubicBezTo>
                <a:cubicBezTo>
                  <a:pt x="60" y="100"/>
                  <a:pt x="27" y="115"/>
                  <a:pt x="16" y="115"/>
                </a:cubicBezTo>
                <a:cubicBezTo>
                  <a:pt x="45" y="88"/>
                  <a:pt x="54" y="46"/>
                  <a:pt x="72" y="12"/>
                </a:cubicBezTo>
                <a:cubicBezTo>
                  <a:pt x="100" y="43"/>
                  <a:pt x="132" y="70"/>
                  <a:pt x="163" y="98"/>
                </a:cubicBezTo>
                <a:cubicBezTo>
                  <a:pt x="147" y="98"/>
                  <a:pt x="131" y="100"/>
                  <a:pt x="115" y="100"/>
                </a:cubicBezTo>
                <a:cubicBezTo>
                  <a:pt x="113" y="100"/>
                  <a:pt x="80" y="96"/>
                  <a:pt x="89" y="106"/>
                </a:cubicBezTo>
                <a:cubicBezTo>
                  <a:pt x="110" y="128"/>
                  <a:pt x="128" y="153"/>
                  <a:pt x="138" y="183"/>
                </a:cubicBezTo>
                <a:cubicBezTo>
                  <a:pt x="129" y="185"/>
                  <a:pt x="96" y="188"/>
                  <a:pt x="92" y="196"/>
                </a:cubicBezTo>
                <a:cubicBezTo>
                  <a:pt x="85" y="207"/>
                  <a:pt x="121" y="196"/>
                  <a:pt x="122" y="195"/>
                </a:cubicBezTo>
                <a:cubicBezTo>
                  <a:pt x="147" y="189"/>
                  <a:pt x="150" y="189"/>
                  <a:pt x="139" y="164"/>
                </a:cubicBezTo>
                <a:cubicBezTo>
                  <a:pt x="130" y="143"/>
                  <a:pt x="117" y="125"/>
                  <a:pt x="102" y="108"/>
                </a:cubicBezTo>
                <a:cubicBezTo>
                  <a:pt x="122" y="109"/>
                  <a:pt x="142" y="106"/>
                  <a:pt x="162" y="106"/>
                </a:cubicBezTo>
                <a:cubicBezTo>
                  <a:pt x="188" y="106"/>
                  <a:pt x="173" y="96"/>
                  <a:pt x="160" y="84"/>
                </a:cubicBezTo>
                <a:cubicBezTo>
                  <a:pt x="145" y="71"/>
                  <a:pt x="130" y="58"/>
                  <a:pt x="116" y="44"/>
                </a:cubicBezTo>
                <a:cubicBezTo>
                  <a:pt x="109" y="38"/>
                  <a:pt x="79" y="0"/>
                  <a:pt x="70" y="1"/>
                </a:cubicBezTo>
                <a:cubicBezTo>
                  <a:pt x="57" y="3"/>
                  <a:pt x="35" y="75"/>
                  <a:pt x="28" y="87"/>
                </a:cubicBezTo>
                <a:cubicBezTo>
                  <a:pt x="24" y="93"/>
                  <a:pt x="0" y="115"/>
                  <a:pt x="1" y="119"/>
                </a:cubicBezTo>
                <a:cubicBezTo>
                  <a:pt x="4" y="133"/>
                  <a:pt x="56" y="116"/>
                  <a:pt x="64" y="112"/>
                </a:cubicBezTo>
                <a:cubicBezTo>
                  <a:pt x="73" y="141"/>
                  <a:pt x="79" y="179"/>
                  <a:pt x="79" y="206"/>
                </a:cubicBezTo>
              </a:path>
            </a:pathLst>
          </a:custGeom>
          <a:solidFill>
            <a:schemeClr val="dk1">
              <a:alpha val="10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9259" name="任意多边形 1049258"/>
          <p:cNvSpPr/>
          <p:nvPr/>
        </p:nvSpPr>
        <p:spPr bwMode="auto">
          <a:xfrm rot="5844680">
            <a:off x="7841297" y="5627687"/>
            <a:ext cx="674687" cy="687387"/>
          </a:xfrm>
          <a:custGeom>
            <a:avLst/>
            <a:gdLst/>
            <a:ahLst/>
            <a:cxnLst/>
            <a:rect l="0" t="0" r="0" b="0"/>
            <a:pathLst>
              <a:path w="188" h="211">
                <a:moveTo>
                  <a:pt x="79" y="206"/>
                </a:moveTo>
                <a:cubicBezTo>
                  <a:pt x="79" y="211"/>
                  <a:pt x="87" y="211"/>
                  <a:pt x="87" y="206"/>
                </a:cubicBezTo>
                <a:cubicBezTo>
                  <a:pt x="87" y="186"/>
                  <a:pt x="84" y="165"/>
                  <a:pt x="80" y="146"/>
                </a:cubicBezTo>
                <a:cubicBezTo>
                  <a:pt x="79" y="138"/>
                  <a:pt x="76" y="106"/>
                  <a:pt x="68" y="103"/>
                </a:cubicBezTo>
                <a:cubicBezTo>
                  <a:pt x="60" y="100"/>
                  <a:pt x="27" y="115"/>
                  <a:pt x="16" y="115"/>
                </a:cubicBezTo>
                <a:cubicBezTo>
                  <a:pt x="45" y="88"/>
                  <a:pt x="54" y="46"/>
                  <a:pt x="72" y="12"/>
                </a:cubicBezTo>
                <a:cubicBezTo>
                  <a:pt x="100" y="43"/>
                  <a:pt x="132" y="70"/>
                  <a:pt x="163" y="98"/>
                </a:cubicBezTo>
                <a:cubicBezTo>
                  <a:pt x="147" y="98"/>
                  <a:pt x="131" y="100"/>
                  <a:pt x="115" y="100"/>
                </a:cubicBezTo>
                <a:cubicBezTo>
                  <a:pt x="113" y="100"/>
                  <a:pt x="80" y="96"/>
                  <a:pt x="89" y="106"/>
                </a:cubicBezTo>
                <a:cubicBezTo>
                  <a:pt x="110" y="128"/>
                  <a:pt x="128" y="153"/>
                  <a:pt x="138" y="183"/>
                </a:cubicBezTo>
                <a:cubicBezTo>
                  <a:pt x="129" y="185"/>
                  <a:pt x="96" y="188"/>
                  <a:pt x="92" y="196"/>
                </a:cubicBezTo>
                <a:cubicBezTo>
                  <a:pt x="85" y="207"/>
                  <a:pt x="121" y="196"/>
                  <a:pt x="122" y="195"/>
                </a:cubicBezTo>
                <a:cubicBezTo>
                  <a:pt x="147" y="189"/>
                  <a:pt x="150" y="189"/>
                  <a:pt x="139" y="164"/>
                </a:cubicBezTo>
                <a:cubicBezTo>
                  <a:pt x="130" y="143"/>
                  <a:pt x="117" y="125"/>
                  <a:pt x="102" y="108"/>
                </a:cubicBezTo>
                <a:cubicBezTo>
                  <a:pt x="122" y="109"/>
                  <a:pt x="142" y="106"/>
                  <a:pt x="162" y="106"/>
                </a:cubicBezTo>
                <a:cubicBezTo>
                  <a:pt x="188" y="106"/>
                  <a:pt x="173" y="96"/>
                  <a:pt x="160" y="84"/>
                </a:cubicBezTo>
                <a:cubicBezTo>
                  <a:pt x="145" y="71"/>
                  <a:pt x="130" y="58"/>
                  <a:pt x="116" y="44"/>
                </a:cubicBezTo>
                <a:cubicBezTo>
                  <a:pt x="109" y="38"/>
                  <a:pt x="79" y="0"/>
                  <a:pt x="70" y="1"/>
                </a:cubicBezTo>
                <a:cubicBezTo>
                  <a:pt x="57" y="3"/>
                  <a:pt x="35" y="75"/>
                  <a:pt x="28" y="87"/>
                </a:cubicBezTo>
                <a:cubicBezTo>
                  <a:pt x="24" y="93"/>
                  <a:pt x="0" y="115"/>
                  <a:pt x="1" y="119"/>
                </a:cubicBezTo>
                <a:cubicBezTo>
                  <a:pt x="4" y="133"/>
                  <a:pt x="56" y="116"/>
                  <a:pt x="64" y="112"/>
                </a:cubicBezTo>
                <a:cubicBezTo>
                  <a:pt x="73" y="141"/>
                  <a:pt x="79" y="179"/>
                  <a:pt x="79" y="206"/>
                </a:cubicBezTo>
              </a:path>
            </a:pathLst>
          </a:custGeom>
          <a:solidFill>
            <a:schemeClr val="dk1">
              <a:alpha val="10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9261" name="任意多边形 1049260"/>
          <p:cNvSpPr/>
          <p:nvPr/>
        </p:nvSpPr>
        <p:spPr bwMode="auto">
          <a:xfrm rot="20785646">
            <a:off x="684212" y="500062"/>
            <a:ext cx="463550" cy="268287"/>
          </a:xfrm>
          <a:custGeom>
            <a:avLst/>
            <a:gdLst/>
            <a:ahLst/>
            <a:cxnLst/>
            <a:rect l="0" t="0" r="0" b="0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</a:path>
            </a:pathLst>
          </a:custGeom>
          <a:solidFill>
            <a:schemeClr val="dk1">
              <a:alpha val="10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097206" name="图片 2097205"/>
          <p:cNvPicPr/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1657985" y="4921885"/>
            <a:ext cx="1752600" cy="1563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07" name="图片 2097206"/>
          <p:cNvPicPr/>
          <p:nvPr/>
        </p:nvPicPr>
        <p:blipFill>
          <a:blip r:embed="rId2" cstate="screen"/>
          <a:srcRect/>
          <a:stretch>
            <a:fillRect/>
          </a:stretch>
        </p:blipFill>
        <p:spPr>
          <a:xfrm>
            <a:off x="4941252" y="5067935"/>
            <a:ext cx="2090737" cy="1417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08" name="图片 2097207"/>
          <p:cNvPicPr/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9041765" y="5524500"/>
            <a:ext cx="2365375" cy="103346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39" name="文本框 1048738" descr="#clear#"/>
          <p:cNvSpPr txBox="1"/>
          <p:nvPr/>
        </p:nvSpPr>
        <p:spPr>
          <a:xfrm>
            <a:off x="1276350" y="198120"/>
            <a:ext cx="5486400" cy="47561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>
            <a:spAutoFit/>
          </a:bodyPr>
          <a:lstStyle>
            <a:lvl1pPr marL="228600" indent="-228600" algn="l" rtl="0" fontAlgn="base" latinLnBrk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2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6858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24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20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</a:lstStyle>
          <a:p>
            <a:pPr marL="0" lvl="0" indent="0" algn="ctr" eaLnBrk="1" latin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message.</a:t>
            </a:r>
            <a:r>
              <a:rPr lang="en-US" altLang="zh-CN" sz="2000">
                <a:latin typeface="+mn-lt"/>
                <a:cs typeface="+mn-ea"/>
                <a:sym typeface="+mn-lt"/>
              </a:rPr>
              <a:t>php</a:t>
            </a:r>
            <a:endParaRPr lang="en-US" altLang="zh-CN" sz="2000">
              <a:latin typeface="+mn-lt"/>
              <a:cs typeface="+mn-ea"/>
              <a:sym typeface="+mn-lt"/>
            </a:endParaRPr>
          </a:p>
        </p:txBody>
      </p:sp>
      <p:pic>
        <p:nvPicPr>
          <p:cNvPr id="2" name="图片 1" descr="UC截图202007012137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715" y="1165860"/>
            <a:ext cx="10058400" cy="4291330"/>
          </a:xfrm>
          <a:prstGeom prst="rect">
            <a:avLst/>
          </a:prstGeom>
        </p:spPr>
      </p:pic>
      <p:sp>
        <p:nvSpPr>
          <p:cNvPr id="3" name="任意多边形 2"/>
          <p:cNvSpPr/>
          <p:nvPr/>
        </p:nvSpPr>
        <p:spPr bwMode="auto">
          <a:xfrm>
            <a:off x="11362690" y="1058227"/>
            <a:ext cx="334962" cy="325437"/>
          </a:xfrm>
          <a:custGeom>
            <a:avLst/>
            <a:gdLst/>
            <a:ahLst/>
            <a:cxnLst/>
            <a:rect l="0" t="0" r="0" b="0"/>
            <a:pathLst>
              <a:path w="31" h="30">
                <a:moveTo>
                  <a:pt x="16" y="23"/>
                </a:moveTo>
                <a:cubicBezTo>
                  <a:pt x="14" y="25"/>
                  <a:pt x="13" y="27"/>
                  <a:pt x="11" y="30"/>
                </a:cubicBezTo>
                <a:cubicBezTo>
                  <a:pt x="10" y="30"/>
                  <a:pt x="10" y="28"/>
                  <a:pt x="10" y="28"/>
                </a:cubicBezTo>
                <a:cubicBezTo>
                  <a:pt x="10" y="25"/>
                  <a:pt x="10" y="22"/>
                  <a:pt x="10" y="19"/>
                </a:cubicBezTo>
                <a:cubicBezTo>
                  <a:pt x="8" y="18"/>
                  <a:pt x="6" y="17"/>
                  <a:pt x="5" y="15"/>
                </a:cubicBezTo>
                <a:cubicBezTo>
                  <a:pt x="3" y="14"/>
                  <a:pt x="1" y="13"/>
                  <a:pt x="0" y="11"/>
                </a:cubicBezTo>
                <a:cubicBezTo>
                  <a:pt x="3" y="10"/>
                  <a:pt x="7" y="10"/>
                  <a:pt x="11" y="10"/>
                </a:cubicBezTo>
                <a:cubicBezTo>
                  <a:pt x="11" y="7"/>
                  <a:pt x="11" y="4"/>
                  <a:pt x="11" y="0"/>
                </a:cubicBezTo>
                <a:cubicBezTo>
                  <a:pt x="12" y="1"/>
                  <a:pt x="13" y="2"/>
                  <a:pt x="13" y="3"/>
                </a:cubicBezTo>
                <a:cubicBezTo>
                  <a:pt x="14" y="4"/>
                  <a:pt x="15" y="6"/>
                  <a:pt x="16" y="7"/>
                </a:cubicBezTo>
                <a:cubicBezTo>
                  <a:pt x="16" y="8"/>
                  <a:pt x="17" y="8"/>
                  <a:pt x="17" y="9"/>
                </a:cubicBezTo>
                <a:cubicBezTo>
                  <a:pt x="21" y="9"/>
                  <a:pt x="24" y="9"/>
                  <a:pt x="28" y="8"/>
                </a:cubicBezTo>
                <a:cubicBezTo>
                  <a:pt x="29" y="8"/>
                  <a:pt x="30" y="8"/>
                  <a:pt x="31" y="8"/>
                </a:cubicBezTo>
                <a:cubicBezTo>
                  <a:pt x="30" y="10"/>
                  <a:pt x="28" y="12"/>
                  <a:pt x="27" y="13"/>
                </a:cubicBezTo>
                <a:cubicBezTo>
                  <a:pt x="25" y="14"/>
                  <a:pt x="23" y="16"/>
                  <a:pt x="22" y="17"/>
                </a:cubicBezTo>
                <a:cubicBezTo>
                  <a:pt x="23" y="20"/>
                  <a:pt x="25" y="23"/>
                  <a:pt x="26" y="27"/>
                </a:cubicBezTo>
                <a:cubicBezTo>
                  <a:pt x="26" y="27"/>
                  <a:pt x="25" y="27"/>
                  <a:pt x="24" y="26"/>
                </a:cubicBezTo>
                <a:cubicBezTo>
                  <a:pt x="22" y="25"/>
                  <a:pt x="19" y="25"/>
                  <a:pt x="16" y="23"/>
                </a:cubicBezTo>
                <a:close/>
                <a:moveTo>
                  <a:pt x="24" y="25"/>
                </a:moveTo>
                <a:cubicBezTo>
                  <a:pt x="24" y="25"/>
                  <a:pt x="23" y="25"/>
                  <a:pt x="23" y="25"/>
                </a:cubicBezTo>
                <a:cubicBezTo>
                  <a:pt x="23" y="26"/>
                  <a:pt x="24" y="25"/>
                  <a:pt x="25" y="26"/>
                </a:cubicBezTo>
                <a:lnTo>
                  <a:pt x="24" y="25"/>
                </a:lnTo>
                <a:close/>
                <a:moveTo>
                  <a:pt x="22" y="20"/>
                </a:moveTo>
                <a:cubicBezTo>
                  <a:pt x="22" y="21"/>
                  <a:pt x="22" y="21"/>
                  <a:pt x="22" y="21"/>
                </a:cubicBezTo>
                <a:cubicBezTo>
                  <a:pt x="23" y="22"/>
                  <a:pt x="23" y="23"/>
                  <a:pt x="24" y="24"/>
                </a:cubicBezTo>
                <a:cubicBezTo>
                  <a:pt x="23" y="23"/>
                  <a:pt x="23" y="21"/>
                  <a:pt x="22" y="20"/>
                </a:cubicBezTo>
                <a:close/>
                <a:moveTo>
                  <a:pt x="29" y="9"/>
                </a:moveTo>
                <a:cubicBezTo>
                  <a:pt x="29" y="9"/>
                  <a:pt x="29" y="9"/>
                  <a:pt x="29" y="9"/>
                </a:cubicBezTo>
                <a:cubicBezTo>
                  <a:pt x="29" y="9"/>
                  <a:pt x="30" y="9"/>
                  <a:pt x="30" y="9"/>
                </a:cubicBezTo>
                <a:cubicBezTo>
                  <a:pt x="29" y="9"/>
                  <a:pt x="29" y="9"/>
                  <a:pt x="29" y="9"/>
                </a:cubicBezTo>
                <a:close/>
                <a:moveTo>
                  <a:pt x="18" y="22"/>
                </a:moveTo>
                <a:cubicBezTo>
                  <a:pt x="19" y="22"/>
                  <a:pt x="21" y="24"/>
                  <a:pt x="22" y="24"/>
                </a:cubicBezTo>
                <a:cubicBezTo>
                  <a:pt x="21" y="23"/>
                  <a:pt x="19" y="22"/>
                  <a:pt x="18" y="22"/>
                </a:cubicBezTo>
                <a:close/>
                <a:moveTo>
                  <a:pt x="21" y="22"/>
                </a:moveTo>
                <a:cubicBezTo>
                  <a:pt x="21" y="22"/>
                  <a:pt x="21" y="23"/>
                  <a:pt x="22" y="23"/>
                </a:cubicBezTo>
                <a:cubicBezTo>
                  <a:pt x="22" y="22"/>
                  <a:pt x="22" y="22"/>
                  <a:pt x="21" y="22"/>
                </a:cubicBezTo>
                <a:close/>
                <a:moveTo>
                  <a:pt x="27" y="9"/>
                </a:moveTo>
                <a:cubicBezTo>
                  <a:pt x="27" y="9"/>
                  <a:pt x="27" y="9"/>
                  <a:pt x="27" y="9"/>
                </a:cubicBezTo>
                <a:cubicBezTo>
                  <a:pt x="27" y="10"/>
                  <a:pt x="27" y="10"/>
                  <a:pt x="27" y="11"/>
                </a:cubicBezTo>
                <a:cubicBezTo>
                  <a:pt x="27" y="11"/>
                  <a:pt x="28" y="11"/>
                  <a:pt x="28" y="10"/>
                </a:cubicBezTo>
                <a:cubicBezTo>
                  <a:pt x="27" y="10"/>
                  <a:pt x="28" y="10"/>
                  <a:pt x="27" y="9"/>
                </a:cubicBezTo>
                <a:close/>
                <a:moveTo>
                  <a:pt x="24" y="14"/>
                </a:moveTo>
                <a:cubicBezTo>
                  <a:pt x="24" y="13"/>
                  <a:pt x="25" y="13"/>
                  <a:pt x="25" y="13"/>
                </a:cubicBezTo>
                <a:cubicBezTo>
                  <a:pt x="25" y="12"/>
                  <a:pt x="24" y="13"/>
                  <a:pt x="24" y="14"/>
                </a:cubicBezTo>
                <a:close/>
                <a:moveTo>
                  <a:pt x="26" y="10"/>
                </a:moveTo>
                <a:cubicBezTo>
                  <a:pt x="26" y="10"/>
                  <a:pt x="26" y="10"/>
                  <a:pt x="26" y="10"/>
                </a:cubicBezTo>
                <a:cubicBezTo>
                  <a:pt x="26" y="9"/>
                  <a:pt x="26" y="10"/>
                  <a:pt x="26" y="10"/>
                </a:cubicBezTo>
                <a:close/>
                <a:moveTo>
                  <a:pt x="21" y="18"/>
                </a:moveTo>
                <a:cubicBezTo>
                  <a:pt x="21" y="18"/>
                  <a:pt x="21" y="19"/>
                  <a:pt x="21" y="19"/>
                </a:cubicBezTo>
                <a:cubicBezTo>
                  <a:pt x="21" y="18"/>
                  <a:pt x="21" y="18"/>
                  <a:pt x="21" y="18"/>
                </a:cubicBezTo>
                <a:close/>
                <a:moveTo>
                  <a:pt x="23" y="14"/>
                </a:moveTo>
                <a:cubicBezTo>
                  <a:pt x="23" y="15"/>
                  <a:pt x="23" y="14"/>
                  <a:pt x="24" y="14"/>
                </a:cubicBezTo>
                <a:cubicBezTo>
                  <a:pt x="23" y="14"/>
                  <a:pt x="23" y="14"/>
                  <a:pt x="23" y="14"/>
                </a:cubicBezTo>
                <a:close/>
                <a:moveTo>
                  <a:pt x="20" y="19"/>
                </a:moveTo>
                <a:cubicBezTo>
                  <a:pt x="21" y="20"/>
                  <a:pt x="21" y="20"/>
                  <a:pt x="21" y="20"/>
                </a:cubicBezTo>
                <a:lnTo>
                  <a:pt x="20" y="19"/>
                </a:lnTo>
                <a:close/>
                <a:moveTo>
                  <a:pt x="19" y="20"/>
                </a:moveTo>
                <a:cubicBezTo>
                  <a:pt x="19" y="20"/>
                  <a:pt x="19" y="20"/>
                  <a:pt x="18" y="20"/>
                </a:cubicBezTo>
                <a:cubicBezTo>
                  <a:pt x="19" y="20"/>
                  <a:pt x="20" y="21"/>
                  <a:pt x="20" y="20"/>
                </a:cubicBezTo>
                <a:lnTo>
                  <a:pt x="19" y="20"/>
                </a:lnTo>
                <a:close/>
                <a:moveTo>
                  <a:pt x="22" y="14"/>
                </a:moveTo>
                <a:cubicBezTo>
                  <a:pt x="22" y="14"/>
                  <a:pt x="21" y="13"/>
                  <a:pt x="21" y="14"/>
                </a:cubicBezTo>
                <a:cubicBezTo>
                  <a:pt x="21" y="14"/>
                  <a:pt x="22" y="15"/>
                  <a:pt x="22" y="14"/>
                </a:cubicBezTo>
                <a:cubicBezTo>
                  <a:pt x="22" y="14"/>
                  <a:pt x="22" y="14"/>
                  <a:pt x="22" y="14"/>
                </a:cubicBezTo>
                <a:close/>
                <a:moveTo>
                  <a:pt x="22" y="12"/>
                </a:moveTo>
                <a:cubicBezTo>
                  <a:pt x="22" y="13"/>
                  <a:pt x="23" y="13"/>
                  <a:pt x="23" y="12"/>
                </a:cubicBezTo>
                <a:cubicBezTo>
                  <a:pt x="23" y="12"/>
                  <a:pt x="22" y="12"/>
                  <a:pt x="22" y="12"/>
                </a:cubicBezTo>
                <a:close/>
                <a:moveTo>
                  <a:pt x="23" y="10"/>
                </a:moveTo>
                <a:cubicBezTo>
                  <a:pt x="23" y="10"/>
                  <a:pt x="24" y="10"/>
                  <a:pt x="24" y="10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0"/>
                  <a:pt x="23" y="9"/>
                  <a:pt x="23" y="10"/>
                </a:cubicBezTo>
                <a:close/>
                <a:moveTo>
                  <a:pt x="17" y="22"/>
                </a:moveTo>
                <a:cubicBezTo>
                  <a:pt x="18" y="23"/>
                  <a:pt x="18" y="23"/>
                  <a:pt x="18" y="23"/>
                </a:cubicBezTo>
                <a:cubicBezTo>
                  <a:pt x="18" y="22"/>
                  <a:pt x="18" y="22"/>
                  <a:pt x="18" y="22"/>
                </a:cubicBezTo>
                <a:cubicBezTo>
                  <a:pt x="17" y="22"/>
                  <a:pt x="17" y="22"/>
                  <a:pt x="17" y="22"/>
                </a:cubicBezTo>
                <a:close/>
                <a:moveTo>
                  <a:pt x="20" y="16"/>
                </a:move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20" y="17"/>
                  <a:pt x="20" y="17"/>
                </a:cubicBezTo>
                <a:cubicBezTo>
                  <a:pt x="20" y="16"/>
                  <a:pt x="20" y="16"/>
                  <a:pt x="20" y="16"/>
                </a:cubicBezTo>
                <a:close/>
                <a:moveTo>
                  <a:pt x="16" y="19"/>
                </a:moveTo>
                <a:cubicBezTo>
                  <a:pt x="17" y="19"/>
                  <a:pt x="17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8"/>
                  <a:pt x="16" y="18"/>
                  <a:pt x="16" y="19"/>
                </a:cubicBezTo>
                <a:close/>
                <a:moveTo>
                  <a:pt x="19" y="12"/>
                </a:moveTo>
                <a:cubicBezTo>
                  <a:pt x="20" y="13"/>
                  <a:pt x="20" y="13"/>
                  <a:pt x="21" y="13"/>
                </a:cubicBezTo>
                <a:cubicBezTo>
                  <a:pt x="20" y="12"/>
                  <a:pt x="20" y="12"/>
                  <a:pt x="19" y="12"/>
                </a:cubicBezTo>
                <a:close/>
                <a:moveTo>
                  <a:pt x="17" y="17"/>
                </a:move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8" y="18"/>
                  <a:pt x="18" y="18"/>
                </a:cubicBezTo>
                <a:lnTo>
                  <a:pt x="17" y="17"/>
                </a:lnTo>
                <a:close/>
                <a:moveTo>
                  <a:pt x="20" y="11"/>
                </a:move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0" y="11"/>
                  <a:pt x="20" y="11"/>
                </a:cubicBezTo>
                <a:close/>
                <a:moveTo>
                  <a:pt x="21" y="10"/>
                </a:moveTo>
                <a:cubicBezTo>
                  <a:pt x="21" y="10"/>
                  <a:pt x="21" y="10"/>
                  <a:pt x="21" y="10"/>
                </a:cubicBezTo>
                <a:cubicBezTo>
                  <a:pt x="22" y="10"/>
                  <a:pt x="22" y="10"/>
                  <a:pt x="22" y="10"/>
                </a:cubicBezTo>
                <a:lnTo>
                  <a:pt x="21" y="10"/>
                </a:lnTo>
                <a:close/>
                <a:moveTo>
                  <a:pt x="15" y="22"/>
                </a:moveTo>
                <a:cubicBezTo>
                  <a:pt x="15" y="22"/>
                  <a:pt x="14" y="23"/>
                  <a:pt x="15" y="23"/>
                </a:cubicBezTo>
                <a:cubicBezTo>
                  <a:pt x="15" y="23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lose/>
                <a:moveTo>
                  <a:pt x="12" y="18"/>
                </a:moveTo>
                <a:cubicBezTo>
                  <a:pt x="13" y="20"/>
                  <a:pt x="15" y="20"/>
                  <a:pt x="16" y="20"/>
                </a:cubicBezTo>
                <a:cubicBezTo>
                  <a:pt x="15" y="19"/>
                  <a:pt x="13" y="17"/>
                  <a:pt x="12" y="18"/>
                </a:cubicBezTo>
                <a:close/>
                <a:moveTo>
                  <a:pt x="15" y="13"/>
                </a:moveTo>
                <a:cubicBezTo>
                  <a:pt x="16" y="14"/>
                  <a:pt x="18" y="15"/>
                  <a:pt x="19" y="15"/>
                </a:cubicBezTo>
                <a:cubicBezTo>
                  <a:pt x="18" y="14"/>
                  <a:pt x="16" y="13"/>
                  <a:pt x="15" y="13"/>
                </a:cubicBezTo>
                <a:close/>
                <a:moveTo>
                  <a:pt x="13" y="25"/>
                </a:moveTo>
                <a:cubicBezTo>
                  <a:pt x="13" y="26"/>
                  <a:pt x="13" y="26"/>
                  <a:pt x="13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7"/>
                  <a:pt x="10" y="27"/>
                  <a:pt x="11" y="28"/>
                </a:cubicBezTo>
                <a:cubicBezTo>
                  <a:pt x="11" y="27"/>
                  <a:pt x="13" y="26"/>
                  <a:pt x="13" y="25"/>
                </a:cubicBezTo>
                <a:close/>
                <a:moveTo>
                  <a:pt x="17" y="13"/>
                </a:moveTo>
                <a:cubicBezTo>
                  <a:pt x="18" y="13"/>
                  <a:pt x="18" y="14"/>
                  <a:pt x="19" y="14"/>
                </a:cubicBezTo>
                <a:cubicBezTo>
                  <a:pt x="18" y="14"/>
                  <a:pt x="18" y="13"/>
                  <a:pt x="17" y="13"/>
                </a:cubicBezTo>
                <a:close/>
                <a:moveTo>
                  <a:pt x="14" y="16"/>
                </a:moveTo>
                <a:cubicBezTo>
                  <a:pt x="14" y="16"/>
                  <a:pt x="13" y="16"/>
                  <a:pt x="14" y="17"/>
                </a:cubicBezTo>
                <a:cubicBezTo>
                  <a:pt x="14" y="17"/>
                  <a:pt x="15" y="17"/>
                  <a:pt x="16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6" y="17"/>
                  <a:pt x="15" y="16"/>
                  <a:pt x="14" y="16"/>
                </a:cubicBezTo>
                <a:close/>
                <a:moveTo>
                  <a:pt x="12" y="22"/>
                </a:moveTo>
                <a:cubicBezTo>
                  <a:pt x="12" y="23"/>
                  <a:pt x="13" y="23"/>
                  <a:pt x="13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3" y="23"/>
                  <a:pt x="13" y="23"/>
                  <a:pt x="12" y="22"/>
                </a:cubicBezTo>
                <a:close/>
                <a:moveTo>
                  <a:pt x="19" y="10"/>
                </a:moveTo>
                <a:cubicBezTo>
                  <a:pt x="18" y="10"/>
                  <a:pt x="18" y="10"/>
                  <a:pt x="18" y="10"/>
                </a:cubicBezTo>
                <a:cubicBezTo>
                  <a:pt x="18" y="11"/>
                  <a:pt x="19" y="11"/>
                  <a:pt x="19" y="11"/>
                </a:cubicBezTo>
                <a:cubicBezTo>
                  <a:pt x="19" y="11"/>
                  <a:pt x="19" y="10"/>
                  <a:pt x="19" y="10"/>
                </a:cubicBezTo>
                <a:close/>
                <a:moveTo>
                  <a:pt x="11" y="24"/>
                </a:moveTo>
                <a:cubicBezTo>
                  <a:pt x="10" y="25"/>
                  <a:pt x="11" y="25"/>
                  <a:pt x="11" y="25"/>
                </a:cubicBezTo>
                <a:cubicBezTo>
                  <a:pt x="11" y="25"/>
                  <a:pt x="11" y="25"/>
                  <a:pt x="12" y="26"/>
                </a:cubicBezTo>
                <a:cubicBezTo>
                  <a:pt x="12" y="25"/>
                  <a:pt x="12" y="25"/>
                  <a:pt x="12" y="25"/>
                </a:cubicBezTo>
                <a:cubicBezTo>
                  <a:pt x="11" y="25"/>
                  <a:pt x="11" y="24"/>
                  <a:pt x="11" y="24"/>
                </a:cubicBezTo>
                <a:close/>
                <a:moveTo>
                  <a:pt x="11" y="26"/>
                </a:moveTo>
                <a:cubicBezTo>
                  <a:pt x="11" y="27"/>
                  <a:pt x="11" y="27"/>
                  <a:pt x="11" y="27"/>
                </a:cubicBezTo>
                <a:lnTo>
                  <a:pt x="11" y="26"/>
                </a:lnTo>
                <a:close/>
                <a:moveTo>
                  <a:pt x="11" y="22"/>
                </a:moveTo>
                <a:cubicBezTo>
                  <a:pt x="11" y="23"/>
                  <a:pt x="10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2"/>
                  <a:pt x="11" y="22"/>
                </a:cubicBezTo>
                <a:close/>
                <a:moveTo>
                  <a:pt x="11" y="20"/>
                </a:move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2" y="21"/>
                  <a:pt x="12" y="20"/>
                </a:cubicBezTo>
                <a:cubicBezTo>
                  <a:pt x="12" y="20"/>
                  <a:pt x="11" y="20"/>
                  <a:pt x="11" y="20"/>
                </a:cubicBezTo>
                <a:close/>
                <a:moveTo>
                  <a:pt x="16" y="10"/>
                </a:moveTo>
                <a:cubicBezTo>
                  <a:pt x="16" y="11"/>
                  <a:pt x="16" y="11"/>
                  <a:pt x="16" y="11"/>
                </a:cubicBezTo>
                <a:cubicBezTo>
                  <a:pt x="17" y="10"/>
                  <a:pt x="17" y="10"/>
                  <a:pt x="17" y="10"/>
                </a:cubicBezTo>
                <a:cubicBezTo>
                  <a:pt x="16" y="10"/>
                  <a:pt x="16" y="10"/>
                  <a:pt x="16" y="10"/>
                </a:cubicBezTo>
                <a:close/>
                <a:moveTo>
                  <a:pt x="11" y="13"/>
                </a:moveTo>
                <a:cubicBezTo>
                  <a:pt x="12" y="14"/>
                  <a:pt x="14" y="15"/>
                  <a:pt x="15" y="14"/>
                </a:cubicBezTo>
                <a:cubicBezTo>
                  <a:pt x="13" y="14"/>
                  <a:pt x="12" y="13"/>
                  <a:pt x="11" y="13"/>
                </a:cubicBezTo>
                <a:close/>
                <a:moveTo>
                  <a:pt x="11" y="18"/>
                </a:moveTo>
                <a:cubicBezTo>
                  <a:pt x="10" y="19"/>
                  <a:pt x="11" y="19"/>
                  <a:pt x="12" y="19"/>
                </a:cubicBezTo>
                <a:cubicBezTo>
                  <a:pt x="11" y="19"/>
                  <a:pt x="11" y="18"/>
                  <a:pt x="11" y="18"/>
                </a:cubicBezTo>
                <a:close/>
                <a:moveTo>
                  <a:pt x="15" y="8"/>
                </a:moveTo>
                <a:cubicBezTo>
                  <a:pt x="15" y="8"/>
                  <a:pt x="16" y="9"/>
                  <a:pt x="15" y="10"/>
                </a:cubicBezTo>
                <a:cubicBezTo>
                  <a:pt x="15" y="10"/>
                  <a:pt x="16" y="10"/>
                  <a:pt x="16" y="9"/>
                </a:cubicBezTo>
                <a:cubicBezTo>
                  <a:pt x="16" y="9"/>
                  <a:pt x="16" y="8"/>
                  <a:pt x="15" y="8"/>
                </a:cubicBezTo>
                <a:close/>
                <a:moveTo>
                  <a:pt x="11" y="16"/>
                </a:moveTo>
                <a:cubicBezTo>
                  <a:pt x="11" y="17"/>
                  <a:pt x="12" y="18"/>
                  <a:pt x="12" y="17"/>
                </a:cubicBezTo>
                <a:cubicBezTo>
                  <a:pt x="12" y="17"/>
                  <a:pt x="11" y="16"/>
                  <a:pt x="11" y="16"/>
                </a:cubicBezTo>
                <a:close/>
                <a:moveTo>
                  <a:pt x="11" y="14"/>
                </a:moveTo>
                <a:cubicBezTo>
                  <a:pt x="11" y="15"/>
                  <a:pt x="11" y="15"/>
                  <a:pt x="11" y="15"/>
                </a:cubicBezTo>
                <a:cubicBezTo>
                  <a:pt x="12" y="16"/>
                  <a:pt x="12" y="16"/>
                  <a:pt x="13" y="16"/>
                </a:cubicBezTo>
                <a:cubicBezTo>
                  <a:pt x="12" y="15"/>
                  <a:pt x="12" y="14"/>
                  <a:pt x="11" y="14"/>
                </a:cubicBezTo>
                <a:close/>
                <a:moveTo>
                  <a:pt x="13" y="11"/>
                </a:moveTo>
                <a:cubicBezTo>
                  <a:pt x="12" y="11"/>
                  <a:pt x="12" y="11"/>
                  <a:pt x="11" y="11"/>
                </a:cubicBezTo>
                <a:cubicBezTo>
                  <a:pt x="12" y="12"/>
                  <a:pt x="14" y="13"/>
                  <a:pt x="14" y="12"/>
                </a:cubicBezTo>
                <a:cubicBezTo>
                  <a:pt x="14" y="12"/>
                  <a:pt x="13" y="11"/>
                  <a:pt x="13" y="11"/>
                </a:cubicBezTo>
                <a:close/>
                <a:moveTo>
                  <a:pt x="8" y="17"/>
                </a:moveTo>
                <a:cubicBezTo>
                  <a:pt x="8" y="17"/>
                  <a:pt x="10" y="18"/>
                  <a:pt x="10" y="18"/>
                </a:cubicBezTo>
                <a:cubicBezTo>
                  <a:pt x="9" y="18"/>
                  <a:pt x="9" y="17"/>
                  <a:pt x="8" y="17"/>
                </a:cubicBezTo>
                <a:close/>
                <a:moveTo>
                  <a:pt x="14" y="9"/>
                </a:moveTo>
                <a:cubicBezTo>
                  <a:pt x="14" y="10"/>
                  <a:pt x="14" y="10"/>
                  <a:pt x="14" y="10"/>
                </a:cubicBezTo>
                <a:cubicBezTo>
                  <a:pt x="14" y="9"/>
                  <a:pt x="14" y="9"/>
                  <a:pt x="14" y="9"/>
                </a:cubicBezTo>
                <a:close/>
                <a:moveTo>
                  <a:pt x="14" y="8"/>
                </a:move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lose/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12" y="13"/>
                  <a:pt x="12" y="13"/>
                  <a:pt x="12" y="13"/>
                </a:cubicBezTo>
                <a:lnTo>
                  <a:pt x="11" y="12"/>
                </a:lnTo>
                <a:close/>
                <a:moveTo>
                  <a:pt x="12" y="7"/>
                </a:moveTo>
                <a:cubicBezTo>
                  <a:pt x="11" y="8"/>
                  <a:pt x="12" y="8"/>
                  <a:pt x="11" y="9"/>
                </a:cubicBezTo>
                <a:cubicBezTo>
                  <a:pt x="12" y="9"/>
                  <a:pt x="12" y="9"/>
                  <a:pt x="13" y="9"/>
                </a:cubicBezTo>
                <a:cubicBezTo>
                  <a:pt x="13" y="9"/>
                  <a:pt x="13" y="8"/>
                  <a:pt x="12" y="7"/>
                </a:cubicBezTo>
                <a:close/>
                <a:moveTo>
                  <a:pt x="12" y="4"/>
                </a:moveTo>
                <a:cubicBezTo>
                  <a:pt x="11" y="5"/>
                  <a:pt x="13" y="6"/>
                  <a:pt x="14" y="7"/>
                </a:cubicBezTo>
                <a:cubicBezTo>
                  <a:pt x="14" y="6"/>
                  <a:pt x="13" y="5"/>
                  <a:pt x="12" y="4"/>
                </a:cubicBezTo>
                <a:close/>
                <a:moveTo>
                  <a:pt x="8" y="13"/>
                </a:moveTo>
                <a:cubicBezTo>
                  <a:pt x="9" y="13"/>
                  <a:pt x="9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9" y="13"/>
                  <a:pt x="8" y="13"/>
                </a:cubicBezTo>
                <a:close/>
                <a:moveTo>
                  <a:pt x="8" y="14"/>
                </a:moveTo>
                <a:cubicBezTo>
                  <a:pt x="8" y="14"/>
                  <a:pt x="9" y="15"/>
                  <a:pt x="10" y="15"/>
                </a:cubicBezTo>
                <a:cubicBezTo>
                  <a:pt x="9" y="14"/>
                  <a:pt x="9" y="13"/>
                  <a:pt x="8" y="14"/>
                </a:cubicBezTo>
                <a:close/>
                <a:moveTo>
                  <a:pt x="10" y="11"/>
                </a:moveTo>
                <a:cubicBezTo>
                  <a:pt x="10" y="11"/>
                  <a:pt x="10" y="11"/>
                  <a:pt x="9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1" y="11"/>
                  <a:pt x="10" y="11"/>
                </a:cubicBezTo>
                <a:close/>
                <a:moveTo>
                  <a:pt x="12" y="6"/>
                </a:move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6"/>
                  <a:pt x="12" y="6"/>
                </a:cubicBezTo>
                <a:close/>
                <a:moveTo>
                  <a:pt x="8" y="11"/>
                </a:moveTo>
                <a:cubicBezTo>
                  <a:pt x="8" y="11"/>
                  <a:pt x="8" y="11"/>
                  <a:pt x="9" y="12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8" y="11"/>
                  <a:pt x="8" y="11"/>
                </a:cubicBezTo>
                <a:close/>
                <a:moveTo>
                  <a:pt x="5" y="11"/>
                </a:moveTo>
                <a:cubicBezTo>
                  <a:pt x="6" y="12"/>
                  <a:pt x="7" y="13"/>
                  <a:pt x="8" y="12"/>
                </a:cubicBezTo>
                <a:cubicBezTo>
                  <a:pt x="7" y="12"/>
                  <a:pt x="5" y="11"/>
                  <a:pt x="5" y="11"/>
                </a:cubicBezTo>
                <a:close/>
                <a:moveTo>
                  <a:pt x="12" y="2"/>
                </a:move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2" y="3"/>
                  <a:pt x="12" y="3"/>
                </a:cubicBezTo>
                <a:lnTo>
                  <a:pt x="12" y="2"/>
                </a:lnTo>
                <a:close/>
                <a:moveTo>
                  <a:pt x="3" y="12"/>
                </a:moveTo>
                <a:cubicBezTo>
                  <a:pt x="4" y="13"/>
                  <a:pt x="4" y="13"/>
                  <a:pt x="4" y="13"/>
                </a:cubicBezTo>
                <a:lnTo>
                  <a:pt x="3" y="12"/>
                </a:lnTo>
                <a:close/>
                <a:moveTo>
                  <a:pt x="1" y="12"/>
                </a:moveTo>
                <a:cubicBezTo>
                  <a:pt x="2" y="12"/>
                  <a:pt x="2" y="12"/>
                  <a:pt x="2" y="12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1"/>
                  <a:pt x="2" y="11"/>
                  <a:pt x="1" y="12"/>
                </a:cubicBezTo>
              </a:path>
            </a:pathLst>
          </a:custGeom>
          <a:solidFill>
            <a:srgbClr val="D7816C">
              <a:alpha val="100000"/>
            </a:srgbClr>
          </a:solidFill>
          <a:ln>
            <a:noFill/>
          </a:ln>
        </p:spPr>
        <p:txBody>
          <a:bodyPr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任意多边形 3"/>
          <p:cNvSpPr/>
          <p:nvPr/>
        </p:nvSpPr>
        <p:spPr bwMode="auto">
          <a:xfrm>
            <a:off x="11407140" y="1600517"/>
            <a:ext cx="334962" cy="325437"/>
          </a:xfrm>
          <a:custGeom>
            <a:avLst/>
            <a:gdLst/>
            <a:ahLst/>
            <a:cxnLst/>
            <a:rect l="0" t="0" r="0" b="0"/>
            <a:pathLst>
              <a:path w="31" h="30">
                <a:moveTo>
                  <a:pt x="16" y="23"/>
                </a:moveTo>
                <a:cubicBezTo>
                  <a:pt x="14" y="25"/>
                  <a:pt x="13" y="27"/>
                  <a:pt x="11" y="30"/>
                </a:cubicBezTo>
                <a:cubicBezTo>
                  <a:pt x="10" y="30"/>
                  <a:pt x="10" y="28"/>
                  <a:pt x="10" y="28"/>
                </a:cubicBezTo>
                <a:cubicBezTo>
                  <a:pt x="10" y="25"/>
                  <a:pt x="10" y="22"/>
                  <a:pt x="10" y="19"/>
                </a:cubicBezTo>
                <a:cubicBezTo>
                  <a:pt x="8" y="18"/>
                  <a:pt x="6" y="17"/>
                  <a:pt x="5" y="15"/>
                </a:cubicBezTo>
                <a:cubicBezTo>
                  <a:pt x="3" y="14"/>
                  <a:pt x="1" y="13"/>
                  <a:pt x="0" y="11"/>
                </a:cubicBezTo>
                <a:cubicBezTo>
                  <a:pt x="3" y="10"/>
                  <a:pt x="7" y="10"/>
                  <a:pt x="11" y="10"/>
                </a:cubicBezTo>
                <a:cubicBezTo>
                  <a:pt x="11" y="7"/>
                  <a:pt x="11" y="4"/>
                  <a:pt x="11" y="0"/>
                </a:cubicBezTo>
                <a:cubicBezTo>
                  <a:pt x="12" y="1"/>
                  <a:pt x="13" y="2"/>
                  <a:pt x="13" y="3"/>
                </a:cubicBezTo>
                <a:cubicBezTo>
                  <a:pt x="14" y="4"/>
                  <a:pt x="15" y="6"/>
                  <a:pt x="16" y="7"/>
                </a:cubicBezTo>
                <a:cubicBezTo>
                  <a:pt x="16" y="8"/>
                  <a:pt x="17" y="8"/>
                  <a:pt x="17" y="9"/>
                </a:cubicBezTo>
                <a:cubicBezTo>
                  <a:pt x="21" y="9"/>
                  <a:pt x="24" y="9"/>
                  <a:pt x="28" y="8"/>
                </a:cubicBezTo>
                <a:cubicBezTo>
                  <a:pt x="29" y="8"/>
                  <a:pt x="30" y="8"/>
                  <a:pt x="31" y="8"/>
                </a:cubicBezTo>
                <a:cubicBezTo>
                  <a:pt x="30" y="10"/>
                  <a:pt x="28" y="12"/>
                  <a:pt x="27" y="13"/>
                </a:cubicBezTo>
                <a:cubicBezTo>
                  <a:pt x="25" y="14"/>
                  <a:pt x="23" y="16"/>
                  <a:pt x="22" y="17"/>
                </a:cubicBezTo>
                <a:cubicBezTo>
                  <a:pt x="23" y="20"/>
                  <a:pt x="25" y="23"/>
                  <a:pt x="26" y="27"/>
                </a:cubicBezTo>
                <a:cubicBezTo>
                  <a:pt x="26" y="27"/>
                  <a:pt x="25" y="27"/>
                  <a:pt x="24" y="26"/>
                </a:cubicBezTo>
                <a:cubicBezTo>
                  <a:pt x="22" y="25"/>
                  <a:pt x="19" y="25"/>
                  <a:pt x="16" y="23"/>
                </a:cubicBezTo>
                <a:close/>
                <a:moveTo>
                  <a:pt x="24" y="25"/>
                </a:moveTo>
                <a:cubicBezTo>
                  <a:pt x="24" y="25"/>
                  <a:pt x="23" y="25"/>
                  <a:pt x="23" y="25"/>
                </a:cubicBezTo>
                <a:cubicBezTo>
                  <a:pt x="23" y="26"/>
                  <a:pt x="24" y="25"/>
                  <a:pt x="25" y="26"/>
                </a:cubicBezTo>
                <a:lnTo>
                  <a:pt x="24" y="25"/>
                </a:lnTo>
                <a:close/>
                <a:moveTo>
                  <a:pt x="22" y="20"/>
                </a:moveTo>
                <a:cubicBezTo>
                  <a:pt x="22" y="21"/>
                  <a:pt x="22" y="21"/>
                  <a:pt x="22" y="21"/>
                </a:cubicBezTo>
                <a:cubicBezTo>
                  <a:pt x="23" y="22"/>
                  <a:pt x="23" y="23"/>
                  <a:pt x="24" y="24"/>
                </a:cubicBezTo>
                <a:cubicBezTo>
                  <a:pt x="23" y="23"/>
                  <a:pt x="23" y="21"/>
                  <a:pt x="22" y="20"/>
                </a:cubicBezTo>
                <a:close/>
                <a:moveTo>
                  <a:pt x="29" y="9"/>
                </a:moveTo>
                <a:cubicBezTo>
                  <a:pt x="29" y="9"/>
                  <a:pt x="29" y="9"/>
                  <a:pt x="29" y="9"/>
                </a:cubicBezTo>
                <a:cubicBezTo>
                  <a:pt x="29" y="9"/>
                  <a:pt x="30" y="9"/>
                  <a:pt x="30" y="9"/>
                </a:cubicBezTo>
                <a:cubicBezTo>
                  <a:pt x="29" y="9"/>
                  <a:pt x="29" y="9"/>
                  <a:pt x="29" y="9"/>
                </a:cubicBezTo>
                <a:close/>
                <a:moveTo>
                  <a:pt x="18" y="22"/>
                </a:moveTo>
                <a:cubicBezTo>
                  <a:pt x="19" y="22"/>
                  <a:pt x="21" y="24"/>
                  <a:pt x="22" y="24"/>
                </a:cubicBezTo>
                <a:cubicBezTo>
                  <a:pt x="21" y="23"/>
                  <a:pt x="19" y="22"/>
                  <a:pt x="18" y="22"/>
                </a:cubicBezTo>
                <a:close/>
                <a:moveTo>
                  <a:pt x="21" y="22"/>
                </a:moveTo>
                <a:cubicBezTo>
                  <a:pt x="21" y="22"/>
                  <a:pt x="21" y="23"/>
                  <a:pt x="22" y="23"/>
                </a:cubicBezTo>
                <a:cubicBezTo>
                  <a:pt x="22" y="22"/>
                  <a:pt x="22" y="22"/>
                  <a:pt x="21" y="22"/>
                </a:cubicBezTo>
                <a:close/>
                <a:moveTo>
                  <a:pt x="27" y="9"/>
                </a:moveTo>
                <a:cubicBezTo>
                  <a:pt x="27" y="9"/>
                  <a:pt x="27" y="9"/>
                  <a:pt x="27" y="9"/>
                </a:cubicBezTo>
                <a:cubicBezTo>
                  <a:pt x="27" y="10"/>
                  <a:pt x="27" y="10"/>
                  <a:pt x="27" y="11"/>
                </a:cubicBezTo>
                <a:cubicBezTo>
                  <a:pt x="27" y="11"/>
                  <a:pt x="28" y="11"/>
                  <a:pt x="28" y="10"/>
                </a:cubicBezTo>
                <a:cubicBezTo>
                  <a:pt x="27" y="10"/>
                  <a:pt x="28" y="10"/>
                  <a:pt x="27" y="9"/>
                </a:cubicBezTo>
                <a:close/>
                <a:moveTo>
                  <a:pt x="24" y="14"/>
                </a:moveTo>
                <a:cubicBezTo>
                  <a:pt x="24" y="13"/>
                  <a:pt x="25" y="13"/>
                  <a:pt x="25" y="13"/>
                </a:cubicBezTo>
                <a:cubicBezTo>
                  <a:pt x="25" y="12"/>
                  <a:pt x="24" y="13"/>
                  <a:pt x="24" y="14"/>
                </a:cubicBezTo>
                <a:close/>
                <a:moveTo>
                  <a:pt x="26" y="10"/>
                </a:moveTo>
                <a:cubicBezTo>
                  <a:pt x="26" y="10"/>
                  <a:pt x="26" y="10"/>
                  <a:pt x="26" y="10"/>
                </a:cubicBezTo>
                <a:cubicBezTo>
                  <a:pt x="26" y="9"/>
                  <a:pt x="26" y="10"/>
                  <a:pt x="26" y="10"/>
                </a:cubicBezTo>
                <a:close/>
                <a:moveTo>
                  <a:pt x="21" y="18"/>
                </a:moveTo>
                <a:cubicBezTo>
                  <a:pt x="21" y="18"/>
                  <a:pt x="21" y="19"/>
                  <a:pt x="21" y="19"/>
                </a:cubicBezTo>
                <a:cubicBezTo>
                  <a:pt x="21" y="18"/>
                  <a:pt x="21" y="18"/>
                  <a:pt x="21" y="18"/>
                </a:cubicBezTo>
                <a:close/>
                <a:moveTo>
                  <a:pt x="23" y="14"/>
                </a:moveTo>
                <a:cubicBezTo>
                  <a:pt x="23" y="15"/>
                  <a:pt x="23" y="14"/>
                  <a:pt x="24" y="14"/>
                </a:cubicBezTo>
                <a:cubicBezTo>
                  <a:pt x="23" y="14"/>
                  <a:pt x="23" y="14"/>
                  <a:pt x="23" y="14"/>
                </a:cubicBezTo>
                <a:close/>
                <a:moveTo>
                  <a:pt x="20" y="19"/>
                </a:moveTo>
                <a:cubicBezTo>
                  <a:pt x="21" y="20"/>
                  <a:pt x="21" y="20"/>
                  <a:pt x="21" y="20"/>
                </a:cubicBezTo>
                <a:lnTo>
                  <a:pt x="20" y="19"/>
                </a:lnTo>
                <a:close/>
                <a:moveTo>
                  <a:pt x="19" y="20"/>
                </a:moveTo>
                <a:cubicBezTo>
                  <a:pt x="19" y="20"/>
                  <a:pt x="19" y="20"/>
                  <a:pt x="18" y="20"/>
                </a:cubicBezTo>
                <a:cubicBezTo>
                  <a:pt x="19" y="20"/>
                  <a:pt x="20" y="21"/>
                  <a:pt x="20" y="20"/>
                </a:cubicBezTo>
                <a:lnTo>
                  <a:pt x="19" y="20"/>
                </a:lnTo>
                <a:close/>
                <a:moveTo>
                  <a:pt x="22" y="14"/>
                </a:moveTo>
                <a:cubicBezTo>
                  <a:pt x="22" y="14"/>
                  <a:pt x="21" y="13"/>
                  <a:pt x="21" y="14"/>
                </a:cubicBezTo>
                <a:cubicBezTo>
                  <a:pt x="21" y="14"/>
                  <a:pt x="22" y="15"/>
                  <a:pt x="22" y="14"/>
                </a:cubicBezTo>
                <a:cubicBezTo>
                  <a:pt x="22" y="14"/>
                  <a:pt x="22" y="14"/>
                  <a:pt x="22" y="14"/>
                </a:cubicBezTo>
                <a:close/>
                <a:moveTo>
                  <a:pt x="22" y="12"/>
                </a:moveTo>
                <a:cubicBezTo>
                  <a:pt x="22" y="13"/>
                  <a:pt x="23" y="13"/>
                  <a:pt x="23" y="12"/>
                </a:cubicBezTo>
                <a:cubicBezTo>
                  <a:pt x="23" y="12"/>
                  <a:pt x="22" y="12"/>
                  <a:pt x="22" y="12"/>
                </a:cubicBezTo>
                <a:close/>
                <a:moveTo>
                  <a:pt x="23" y="10"/>
                </a:moveTo>
                <a:cubicBezTo>
                  <a:pt x="23" y="10"/>
                  <a:pt x="24" y="10"/>
                  <a:pt x="24" y="10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0"/>
                  <a:pt x="23" y="9"/>
                  <a:pt x="23" y="10"/>
                </a:cubicBezTo>
                <a:close/>
                <a:moveTo>
                  <a:pt x="17" y="22"/>
                </a:moveTo>
                <a:cubicBezTo>
                  <a:pt x="18" y="23"/>
                  <a:pt x="18" y="23"/>
                  <a:pt x="18" y="23"/>
                </a:cubicBezTo>
                <a:cubicBezTo>
                  <a:pt x="18" y="22"/>
                  <a:pt x="18" y="22"/>
                  <a:pt x="18" y="22"/>
                </a:cubicBezTo>
                <a:cubicBezTo>
                  <a:pt x="17" y="22"/>
                  <a:pt x="17" y="22"/>
                  <a:pt x="17" y="22"/>
                </a:cubicBezTo>
                <a:close/>
                <a:moveTo>
                  <a:pt x="20" y="16"/>
                </a:move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20" y="17"/>
                  <a:pt x="20" y="17"/>
                </a:cubicBezTo>
                <a:cubicBezTo>
                  <a:pt x="20" y="16"/>
                  <a:pt x="20" y="16"/>
                  <a:pt x="20" y="16"/>
                </a:cubicBezTo>
                <a:close/>
                <a:moveTo>
                  <a:pt x="16" y="19"/>
                </a:moveTo>
                <a:cubicBezTo>
                  <a:pt x="17" y="19"/>
                  <a:pt x="17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8"/>
                  <a:pt x="16" y="18"/>
                  <a:pt x="16" y="19"/>
                </a:cubicBezTo>
                <a:close/>
                <a:moveTo>
                  <a:pt x="19" y="12"/>
                </a:moveTo>
                <a:cubicBezTo>
                  <a:pt x="20" y="13"/>
                  <a:pt x="20" y="13"/>
                  <a:pt x="21" y="13"/>
                </a:cubicBezTo>
                <a:cubicBezTo>
                  <a:pt x="20" y="12"/>
                  <a:pt x="20" y="12"/>
                  <a:pt x="19" y="12"/>
                </a:cubicBezTo>
                <a:close/>
                <a:moveTo>
                  <a:pt x="17" y="17"/>
                </a:move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8" y="18"/>
                  <a:pt x="18" y="18"/>
                </a:cubicBezTo>
                <a:lnTo>
                  <a:pt x="17" y="17"/>
                </a:lnTo>
                <a:close/>
                <a:moveTo>
                  <a:pt x="20" y="11"/>
                </a:move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0" y="11"/>
                  <a:pt x="20" y="11"/>
                </a:cubicBezTo>
                <a:close/>
                <a:moveTo>
                  <a:pt x="21" y="10"/>
                </a:moveTo>
                <a:cubicBezTo>
                  <a:pt x="21" y="10"/>
                  <a:pt x="21" y="10"/>
                  <a:pt x="21" y="10"/>
                </a:cubicBezTo>
                <a:cubicBezTo>
                  <a:pt x="22" y="10"/>
                  <a:pt x="22" y="10"/>
                  <a:pt x="22" y="10"/>
                </a:cubicBezTo>
                <a:lnTo>
                  <a:pt x="21" y="10"/>
                </a:lnTo>
                <a:close/>
                <a:moveTo>
                  <a:pt x="15" y="22"/>
                </a:moveTo>
                <a:cubicBezTo>
                  <a:pt x="15" y="22"/>
                  <a:pt x="14" y="23"/>
                  <a:pt x="15" y="23"/>
                </a:cubicBezTo>
                <a:cubicBezTo>
                  <a:pt x="15" y="23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lose/>
                <a:moveTo>
                  <a:pt x="12" y="18"/>
                </a:moveTo>
                <a:cubicBezTo>
                  <a:pt x="13" y="20"/>
                  <a:pt x="15" y="20"/>
                  <a:pt x="16" y="20"/>
                </a:cubicBezTo>
                <a:cubicBezTo>
                  <a:pt x="15" y="19"/>
                  <a:pt x="13" y="17"/>
                  <a:pt x="12" y="18"/>
                </a:cubicBezTo>
                <a:close/>
                <a:moveTo>
                  <a:pt x="15" y="13"/>
                </a:moveTo>
                <a:cubicBezTo>
                  <a:pt x="16" y="14"/>
                  <a:pt x="18" y="15"/>
                  <a:pt x="19" y="15"/>
                </a:cubicBezTo>
                <a:cubicBezTo>
                  <a:pt x="18" y="14"/>
                  <a:pt x="16" y="13"/>
                  <a:pt x="15" y="13"/>
                </a:cubicBezTo>
                <a:close/>
                <a:moveTo>
                  <a:pt x="13" y="25"/>
                </a:moveTo>
                <a:cubicBezTo>
                  <a:pt x="13" y="26"/>
                  <a:pt x="13" y="26"/>
                  <a:pt x="13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7"/>
                  <a:pt x="10" y="27"/>
                  <a:pt x="11" y="28"/>
                </a:cubicBezTo>
                <a:cubicBezTo>
                  <a:pt x="11" y="27"/>
                  <a:pt x="13" y="26"/>
                  <a:pt x="13" y="25"/>
                </a:cubicBezTo>
                <a:close/>
                <a:moveTo>
                  <a:pt x="17" y="13"/>
                </a:moveTo>
                <a:cubicBezTo>
                  <a:pt x="18" y="13"/>
                  <a:pt x="18" y="14"/>
                  <a:pt x="19" y="14"/>
                </a:cubicBezTo>
                <a:cubicBezTo>
                  <a:pt x="18" y="14"/>
                  <a:pt x="18" y="13"/>
                  <a:pt x="17" y="13"/>
                </a:cubicBezTo>
                <a:close/>
                <a:moveTo>
                  <a:pt x="14" y="16"/>
                </a:moveTo>
                <a:cubicBezTo>
                  <a:pt x="14" y="16"/>
                  <a:pt x="13" y="16"/>
                  <a:pt x="14" y="17"/>
                </a:cubicBezTo>
                <a:cubicBezTo>
                  <a:pt x="14" y="17"/>
                  <a:pt x="15" y="17"/>
                  <a:pt x="16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6" y="17"/>
                  <a:pt x="15" y="16"/>
                  <a:pt x="14" y="16"/>
                </a:cubicBezTo>
                <a:close/>
                <a:moveTo>
                  <a:pt x="12" y="22"/>
                </a:moveTo>
                <a:cubicBezTo>
                  <a:pt x="12" y="23"/>
                  <a:pt x="13" y="23"/>
                  <a:pt x="13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3" y="23"/>
                  <a:pt x="13" y="23"/>
                  <a:pt x="12" y="22"/>
                </a:cubicBezTo>
                <a:close/>
                <a:moveTo>
                  <a:pt x="19" y="10"/>
                </a:moveTo>
                <a:cubicBezTo>
                  <a:pt x="18" y="10"/>
                  <a:pt x="18" y="10"/>
                  <a:pt x="18" y="10"/>
                </a:cubicBezTo>
                <a:cubicBezTo>
                  <a:pt x="18" y="11"/>
                  <a:pt x="19" y="11"/>
                  <a:pt x="19" y="11"/>
                </a:cubicBezTo>
                <a:cubicBezTo>
                  <a:pt x="19" y="11"/>
                  <a:pt x="19" y="10"/>
                  <a:pt x="19" y="10"/>
                </a:cubicBezTo>
                <a:close/>
                <a:moveTo>
                  <a:pt x="11" y="24"/>
                </a:moveTo>
                <a:cubicBezTo>
                  <a:pt x="10" y="25"/>
                  <a:pt x="11" y="25"/>
                  <a:pt x="11" y="25"/>
                </a:cubicBezTo>
                <a:cubicBezTo>
                  <a:pt x="11" y="25"/>
                  <a:pt x="11" y="25"/>
                  <a:pt x="12" y="26"/>
                </a:cubicBezTo>
                <a:cubicBezTo>
                  <a:pt x="12" y="25"/>
                  <a:pt x="12" y="25"/>
                  <a:pt x="12" y="25"/>
                </a:cubicBezTo>
                <a:cubicBezTo>
                  <a:pt x="11" y="25"/>
                  <a:pt x="11" y="24"/>
                  <a:pt x="11" y="24"/>
                </a:cubicBezTo>
                <a:close/>
                <a:moveTo>
                  <a:pt x="11" y="26"/>
                </a:moveTo>
                <a:cubicBezTo>
                  <a:pt x="11" y="27"/>
                  <a:pt x="11" y="27"/>
                  <a:pt x="11" y="27"/>
                </a:cubicBezTo>
                <a:lnTo>
                  <a:pt x="11" y="26"/>
                </a:lnTo>
                <a:close/>
                <a:moveTo>
                  <a:pt x="11" y="22"/>
                </a:moveTo>
                <a:cubicBezTo>
                  <a:pt x="11" y="23"/>
                  <a:pt x="10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2"/>
                  <a:pt x="11" y="22"/>
                </a:cubicBezTo>
                <a:close/>
                <a:moveTo>
                  <a:pt x="11" y="20"/>
                </a:move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2" y="21"/>
                  <a:pt x="12" y="20"/>
                </a:cubicBezTo>
                <a:cubicBezTo>
                  <a:pt x="12" y="20"/>
                  <a:pt x="11" y="20"/>
                  <a:pt x="11" y="20"/>
                </a:cubicBezTo>
                <a:close/>
                <a:moveTo>
                  <a:pt x="16" y="10"/>
                </a:moveTo>
                <a:cubicBezTo>
                  <a:pt x="16" y="11"/>
                  <a:pt x="16" y="11"/>
                  <a:pt x="16" y="11"/>
                </a:cubicBezTo>
                <a:cubicBezTo>
                  <a:pt x="17" y="10"/>
                  <a:pt x="17" y="10"/>
                  <a:pt x="17" y="10"/>
                </a:cubicBezTo>
                <a:cubicBezTo>
                  <a:pt x="16" y="10"/>
                  <a:pt x="16" y="10"/>
                  <a:pt x="16" y="10"/>
                </a:cubicBezTo>
                <a:close/>
                <a:moveTo>
                  <a:pt x="11" y="13"/>
                </a:moveTo>
                <a:cubicBezTo>
                  <a:pt x="12" y="14"/>
                  <a:pt x="14" y="15"/>
                  <a:pt x="15" y="14"/>
                </a:cubicBezTo>
                <a:cubicBezTo>
                  <a:pt x="13" y="14"/>
                  <a:pt x="12" y="13"/>
                  <a:pt x="11" y="13"/>
                </a:cubicBezTo>
                <a:close/>
                <a:moveTo>
                  <a:pt x="11" y="18"/>
                </a:moveTo>
                <a:cubicBezTo>
                  <a:pt x="10" y="19"/>
                  <a:pt x="11" y="19"/>
                  <a:pt x="12" y="19"/>
                </a:cubicBezTo>
                <a:cubicBezTo>
                  <a:pt x="11" y="19"/>
                  <a:pt x="11" y="18"/>
                  <a:pt x="11" y="18"/>
                </a:cubicBezTo>
                <a:close/>
                <a:moveTo>
                  <a:pt x="15" y="8"/>
                </a:moveTo>
                <a:cubicBezTo>
                  <a:pt x="15" y="8"/>
                  <a:pt x="16" y="9"/>
                  <a:pt x="15" y="10"/>
                </a:cubicBezTo>
                <a:cubicBezTo>
                  <a:pt x="15" y="10"/>
                  <a:pt x="16" y="10"/>
                  <a:pt x="16" y="9"/>
                </a:cubicBezTo>
                <a:cubicBezTo>
                  <a:pt x="16" y="9"/>
                  <a:pt x="16" y="8"/>
                  <a:pt x="15" y="8"/>
                </a:cubicBezTo>
                <a:close/>
                <a:moveTo>
                  <a:pt x="11" y="16"/>
                </a:moveTo>
                <a:cubicBezTo>
                  <a:pt x="11" y="17"/>
                  <a:pt x="12" y="18"/>
                  <a:pt x="12" y="17"/>
                </a:cubicBezTo>
                <a:cubicBezTo>
                  <a:pt x="12" y="17"/>
                  <a:pt x="11" y="16"/>
                  <a:pt x="11" y="16"/>
                </a:cubicBezTo>
                <a:close/>
                <a:moveTo>
                  <a:pt x="11" y="14"/>
                </a:moveTo>
                <a:cubicBezTo>
                  <a:pt x="11" y="15"/>
                  <a:pt x="11" y="15"/>
                  <a:pt x="11" y="15"/>
                </a:cubicBezTo>
                <a:cubicBezTo>
                  <a:pt x="12" y="16"/>
                  <a:pt x="12" y="16"/>
                  <a:pt x="13" y="16"/>
                </a:cubicBezTo>
                <a:cubicBezTo>
                  <a:pt x="12" y="15"/>
                  <a:pt x="12" y="14"/>
                  <a:pt x="11" y="14"/>
                </a:cubicBezTo>
                <a:close/>
                <a:moveTo>
                  <a:pt x="13" y="11"/>
                </a:moveTo>
                <a:cubicBezTo>
                  <a:pt x="12" y="11"/>
                  <a:pt x="12" y="11"/>
                  <a:pt x="11" y="11"/>
                </a:cubicBezTo>
                <a:cubicBezTo>
                  <a:pt x="12" y="12"/>
                  <a:pt x="14" y="13"/>
                  <a:pt x="14" y="12"/>
                </a:cubicBezTo>
                <a:cubicBezTo>
                  <a:pt x="14" y="12"/>
                  <a:pt x="13" y="11"/>
                  <a:pt x="13" y="11"/>
                </a:cubicBezTo>
                <a:close/>
                <a:moveTo>
                  <a:pt x="8" y="17"/>
                </a:moveTo>
                <a:cubicBezTo>
                  <a:pt x="8" y="17"/>
                  <a:pt x="10" y="18"/>
                  <a:pt x="10" y="18"/>
                </a:cubicBezTo>
                <a:cubicBezTo>
                  <a:pt x="9" y="18"/>
                  <a:pt x="9" y="17"/>
                  <a:pt x="8" y="17"/>
                </a:cubicBezTo>
                <a:close/>
                <a:moveTo>
                  <a:pt x="14" y="9"/>
                </a:moveTo>
                <a:cubicBezTo>
                  <a:pt x="14" y="10"/>
                  <a:pt x="14" y="10"/>
                  <a:pt x="14" y="10"/>
                </a:cubicBezTo>
                <a:cubicBezTo>
                  <a:pt x="14" y="9"/>
                  <a:pt x="14" y="9"/>
                  <a:pt x="14" y="9"/>
                </a:cubicBezTo>
                <a:close/>
                <a:moveTo>
                  <a:pt x="14" y="8"/>
                </a:move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lose/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12" y="13"/>
                  <a:pt x="12" y="13"/>
                  <a:pt x="12" y="13"/>
                </a:cubicBezTo>
                <a:lnTo>
                  <a:pt x="11" y="12"/>
                </a:lnTo>
                <a:close/>
                <a:moveTo>
                  <a:pt x="12" y="7"/>
                </a:moveTo>
                <a:cubicBezTo>
                  <a:pt x="11" y="8"/>
                  <a:pt x="12" y="8"/>
                  <a:pt x="11" y="9"/>
                </a:cubicBezTo>
                <a:cubicBezTo>
                  <a:pt x="12" y="9"/>
                  <a:pt x="12" y="9"/>
                  <a:pt x="13" y="9"/>
                </a:cubicBezTo>
                <a:cubicBezTo>
                  <a:pt x="13" y="9"/>
                  <a:pt x="13" y="8"/>
                  <a:pt x="12" y="7"/>
                </a:cubicBezTo>
                <a:close/>
                <a:moveTo>
                  <a:pt x="12" y="4"/>
                </a:moveTo>
                <a:cubicBezTo>
                  <a:pt x="11" y="5"/>
                  <a:pt x="13" y="6"/>
                  <a:pt x="14" y="7"/>
                </a:cubicBezTo>
                <a:cubicBezTo>
                  <a:pt x="14" y="6"/>
                  <a:pt x="13" y="5"/>
                  <a:pt x="12" y="4"/>
                </a:cubicBezTo>
                <a:close/>
                <a:moveTo>
                  <a:pt x="8" y="13"/>
                </a:moveTo>
                <a:cubicBezTo>
                  <a:pt x="9" y="13"/>
                  <a:pt x="9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9" y="13"/>
                  <a:pt x="8" y="13"/>
                </a:cubicBezTo>
                <a:close/>
                <a:moveTo>
                  <a:pt x="8" y="14"/>
                </a:moveTo>
                <a:cubicBezTo>
                  <a:pt x="8" y="14"/>
                  <a:pt x="9" y="15"/>
                  <a:pt x="10" y="15"/>
                </a:cubicBezTo>
                <a:cubicBezTo>
                  <a:pt x="9" y="14"/>
                  <a:pt x="9" y="13"/>
                  <a:pt x="8" y="14"/>
                </a:cubicBezTo>
                <a:close/>
                <a:moveTo>
                  <a:pt x="10" y="11"/>
                </a:moveTo>
                <a:cubicBezTo>
                  <a:pt x="10" y="11"/>
                  <a:pt x="10" y="11"/>
                  <a:pt x="9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1" y="11"/>
                  <a:pt x="10" y="11"/>
                </a:cubicBezTo>
                <a:close/>
                <a:moveTo>
                  <a:pt x="12" y="6"/>
                </a:move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6"/>
                  <a:pt x="12" y="6"/>
                </a:cubicBezTo>
                <a:close/>
                <a:moveTo>
                  <a:pt x="8" y="11"/>
                </a:moveTo>
                <a:cubicBezTo>
                  <a:pt x="8" y="11"/>
                  <a:pt x="8" y="11"/>
                  <a:pt x="9" y="12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8" y="11"/>
                  <a:pt x="8" y="11"/>
                </a:cubicBezTo>
                <a:close/>
                <a:moveTo>
                  <a:pt x="5" y="11"/>
                </a:moveTo>
                <a:cubicBezTo>
                  <a:pt x="6" y="12"/>
                  <a:pt x="7" y="13"/>
                  <a:pt x="8" y="12"/>
                </a:cubicBezTo>
                <a:cubicBezTo>
                  <a:pt x="7" y="12"/>
                  <a:pt x="5" y="11"/>
                  <a:pt x="5" y="11"/>
                </a:cubicBezTo>
                <a:close/>
                <a:moveTo>
                  <a:pt x="12" y="2"/>
                </a:move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2" y="3"/>
                  <a:pt x="12" y="3"/>
                </a:cubicBezTo>
                <a:lnTo>
                  <a:pt x="12" y="2"/>
                </a:lnTo>
                <a:close/>
                <a:moveTo>
                  <a:pt x="3" y="12"/>
                </a:moveTo>
                <a:cubicBezTo>
                  <a:pt x="4" y="13"/>
                  <a:pt x="4" y="13"/>
                  <a:pt x="4" y="13"/>
                </a:cubicBezTo>
                <a:lnTo>
                  <a:pt x="3" y="12"/>
                </a:lnTo>
                <a:close/>
                <a:moveTo>
                  <a:pt x="1" y="12"/>
                </a:moveTo>
                <a:cubicBezTo>
                  <a:pt x="2" y="12"/>
                  <a:pt x="2" y="12"/>
                  <a:pt x="2" y="12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1"/>
                  <a:pt x="2" y="11"/>
                  <a:pt x="1" y="12"/>
                </a:cubicBezTo>
              </a:path>
            </a:pathLst>
          </a:custGeom>
          <a:solidFill>
            <a:srgbClr val="D7816C">
              <a:alpha val="100000"/>
            </a:srgbClr>
          </a:solidFill>
          <a:ln>
            <a:noFill/>
          </a:ln>
        </p:spPr>
        <p:txBody>
          <a:bodyPr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任意多边形 4"/>
          <p:cNvSpPr/>
          <p:nvPr/>
        </p:nvSpPr>
        <p:spPr bwMode="auto">
          <a:xfrm>
            <a:off x="11407140" y="2039937"/>
            <a:ext cx="334962" cy="325437"/>
          </a:xfrm>
          <a:custGeom>
            <a:avLst/>
            <a:gdLst/>
            <a:ahLst/>
            <a:cxnLst/>
            <a:rect l="0" t="0" r="0" b="0"/>
            <a:pathLst>
              <a:path w="31" h="30">
                <a:moveTo>
                  <a:pt x="16" y="23"/>
                </a:moveTo>
                <a:cubicBezTo>
                  <a:pt x="14" y="25"/>
                  <a:pt x="13" y="27"/>
                  <a:pt x="11" y="30"/>
                </a:cubicBezTo>
                <a:cubicBezTo>
                  <a:pt x="10" y="30"/>
                  <a:pt x="10" y="28"/>
                  <a:pt x="10" y="28"/>
                </a:cubicBezTo>
                <a:cubicBezTo>
                  <a:pt x="10" y="25"/>
                  <a:pt x="10" y="22"/>
                  <a:pt x="10" y="19"/>
                </a:cubicBezTo>
                <a:cubicBezTo>
                  <a:pt x="8" y="18"/>
                  <a:pt x="6" y="17"/>
                  <a:pt x="5" y="15"/>
                </a:cubicBezTo>
                <a:cubicBezTo>
                  <a:pt x="3" y="14"/>
                  <a:pt x="1" y="13"/>
                  <a:pt x="0" y="11"/>
                </a:cubicBezTo>
                <a:cubicBezTo>
                  <a:pt x="3" y="10"/>
                  <a:pt x="7" y="10"/>
                  <a:pt x="11" y="10"/>
                </a:cubicBezTo>
                <a:cubicBezTo>
                  <a:pt x="11" y="7"/>
                  <a:pt x="11" y="4"/>
                  <a:pt x="11" y="0"/>
                </a:cubicBezTo>
                <a:cubicBezTo>
                  <a:pt x="12" y="1"/>
                  <a:pt x="13" y="2"/>
                  <a:pt x="13" y="3"/>
                </a:cubicBezTo>
                <a:cubicBezTo>
                  <a:pt x="14" y="4"/>
                  <a:pt x="15" y="6"/>
                  <a:pt x="16" y="7"/>
                </a:cubicBezTo>
                <a:cubicBezTo>
                  <a:pt x="16" y="8"/>
                  <a:pt x="17" y="8"/>
                  <a:pt x="17" y="9"/>
                </a:cubicBezTo>
                <a:cubicBezTo>
                  <a:pt x="21" y="9"/>
                  <a:pt x="24" y="9"/>
                  <a:pt x="28" y="8"/>
                </a:cubicBezTo>
                <a:cubicBezTo>
                  <a:pt x="29" y="8"/>
                  <a:pt x="30" y="8"/>
                  <a:pt x="31" y="8"/>
                </a:cubicBezTo>
                <a:cubicBezTo>
                  <a:pt x="30" y="10"/>
                  <a:pt x="28" y="12"/>
                  <a:pt x="27" y="13"/>
                </a:cubicBezTo>
                <a:cubicBezTo>
                  <a:pt x="25" y="14"/>
                  <a:pt x="23" y="16"/>
                  <a:pt x="22" y="17"/>
                </a:cubicBezTo>
                <a:cubicBezTo>
                  <a:pt x="23" y="20"/>
                  <a:pt x="25" y="23"/>
                  <a:pt x="26" y="27"/>
                </a:cubicBezTo>
                <a:cubicBezTo>
                  <a:pt x="26" y="27"/>
                  <a:pt x="25" y="27"/>
                  <a:pt x="24" y="26"/>
                </a:cubicBezTo>
                <a:cubicBezTo>
                  <a:pt x="22" y="25"/>
                  <a:pt x="19" y="25"/>
                  <a:pt x="16" y="23"/>
                </a:cubicBezTo>
                <a:close/>
                <a:moveTo>
                  <a:pt x="24" y="25"/>
                </a:moveTo>
                <a:cubicBezTo>
                  <a:pt x="24" y="25"/>
                  <a:pt x="23" y="25"/>
                  <a:pt x="23" y="25"/>
                </a:cubicBezTo>
                <a:cubicBezTo>
                  <a:pt x="23" y="26"/>
                  <a:pt x="24" y="25"/>
                  <a:pt x="25" y="26"/>
                </a:cubicBezTo>
                <a:lnTo>
                  <a:pt x="24" y="25"/>
                </a:lnTo>
                <a:close/>
                <a:moveTo>
                  <a:pt x="22" y="20"/>
                </a:moveTo>
                <a:cubicBezTo>
                  <a:pt x="22" y="21"/>
                  <a:pt x="22" y="21"/>
                  <a:pt x="22" y="21"/>
                </a:cubicBezTo>
                <a:cubicBezTo>
                  <a:pt x="23" y="22"/>
                  <a:pt x="23" y="23"/>
                  <a:pt x="24" y="24"/>
                </a:cubicBezTo>
                <a:cubicBezTo>
                  <a:pt x="23" y="23"/>
                  <a:pt x="23" y="21"/>
                  <a:pt x="22" y="20"/>
                </a:cubicBezTo>
                <a:close/>
                <a:moveTo>
                  <a:pt x="29" y="9"/>
                </a:moveTo>
                <a:cubicBezTo>
                  <a:pt x="29" y="9"/>
                  <a:pt x="29" y="9"/>
                  <a:pt x="29" y="9"/>
                </a:cubicBezTo>
                <a:cubicBezTo>
                  <a:pt x="29" y="9"/>
                  <a:pt x="30" y="9"/>
                  <a:pt x="30" y="9"/>
                </a:cubicBezTo>
                <a:cubicBezTo>
                  <a:pt x="29" y="9"/>
                  <a:pt x="29" y="9"/>
                  <a:pt x="29" y="9"/>
                </a:cubicBezTo>
                <a:close/>
                <a:moveTo>
                  <a:pt x="18" y="22"/>
                </a:moveTo>
                <a:cubicBezTo>
                  <a:pt x="19" y="22"/>
                  <a:pt x="21" y="24"/>
                  <a:pt x="22" y="24"/>
                </a:cubicBezTo>
                <a:cubicBezTo>
                  <a:pt x="21" y="23"/>
                  <a:pt x="19" y="22"/>
                  <a:pt x="18" y="22"/>
                </a:cubicBezTo>
                <a:close/>
                <a:moveTo>
                  <a:pt x="21" y="22"/>
                </a:moveTo>
                <a:cubicBezTo>
                  <a:pt x="21" y="22"/>
                  <a:pt x="21" y="23"/>
                  <a:pt x="22" y="23"/>
                </a:cubicBezTo>
                <a:cubicBezTo>
                  <a:pt x="22" y="22"/>
                  <a:pt x="22" y="22"/>
                  <a:pt x="21" y="22"/>
                </a:cubicBezTo>
                <a:close/>
                <a:moveTo>
                  <a:pt x="27" y="9"/>
                </a:moveTo>
                <a:cubicBezTo>
                  <a:pt x="27" y="9"/>
                  <a:pt x="27" y="9"/>
                  <a:pt x="27" y="9"/>
                </a:cubicBezTo>
                <a:cubicBezTo>
                  <a:pt x="27" y="10"/>
                  <a:pt x="27" y="10"/>
                  <a:pt x="27" y="11"/>
                </a:cubicBezTo>
                <a:cubicBezTo>
                  <a:pt x="27" y="11"/>
                  <a:pt x="28" y="11"/>
                  <a:pt x="28" y="10"/>
                </a:cubicBezTo>
                <a:cubicBezTo>
                  <a:pt x="27" y="10"/>
                  <a:pt x="28" y="10"/>
                  <a:pt x="27" y="9"/>
                </a:cubicBezTo>
                <a:close/>
                <a:moveTo>
                  <a:pt x="24" y="14"/>
                </a:moveTo>
                <a:cubicBezTo>
                  <a:pt x="24" y="13"/>
                  <a:pt x="25" y="13"/>
                  <a:pt x="25" y="13"/>
                </a:cubicBezTo>
                <a:cubicBezTo>
                  <a:pt x="25" y="12"/>
                  <a:pt x="24" y="13"/>
                  <a:pt x="24" y="14"/>
                </a:cubicBezTo>
                <a:close/>
                <a:moveTo>
                  <a:pt x="26" y="10"/>
                </a:moveTo>
                <a:cubicBezTo>
                  <a:pt x="26" y="10"/>
                  <a:pt x="26" y="10"/>
                  <a:pt x="26" y="10"/>
                </a:cubicBezTo>
                <a:cubicBezTo>
                  <a:pt x="26" y="9"/>
                  <a:pt x="26" y="10"/>
                  <a:pt x="26" y="10"/>
                </a:cubicBezTo>
                <a:close/>
                <a:moveTo>
                  <a:pt x="21" y="18"/>
                </a:moveTo>
                <a:cubicBezTo>
                  <a:pt x="21" y="18"/>
                  <a:pt x="21" y="19"/>
                  <a:pt x="21" y="19"/>
                </a:cubicBezTo>
                <a:cubicBezTo>
                  <a:pt x="21" y="18"/>
                  <a:pt x="21" y="18"/>
                  <a:pt x="21" y="18"/>
                </a:cubicBezTo>
                <a:close/>
                <a:moveTo>
                  <a:pt x="23" y="14"/>
                </a:moveTo>
                <a:cubicBezTo>
                  <a:pt x="23" y="15"/>
                  <a:pt x="23" y="14"/>
                  <a:pt x="24" y="14"/>
                </a:cubicBezTo>
                <a:cubicBezTo>
                  <a:pt x="23" y="14"/>
                  <a:pt x="23" y="14"/>
                  <a:pt x="23" y="14"/>
                </a:cubicBezTo>
                <a:close/>
                <a:moveTo>
                  <a:pt x="20" y="19"/>
                </a:moveTo>
                <a:cubicBezTo>
                  <a:pt x="21" y="20"/>
                  <a:pt x="21" y="20"/>
                  <a:pt x="21" y="20"/>
                </a:cubicBezTo>
                <a:lnTo>
                  <a:pt x="20" y="19"/>
                </a:lnTo>
                <a:close/>
                <a:moveTo>
                  <a:pt x="19" y="20"/>
                </a:moveTo>
                <a:cubicBezTo>
                  <a:pt x="19" y="20"/>
                  <a:pt x="19" y="20"/>
                  <a:pt x="18" y="20"/>
                </a:cubicBezTo>
                <a:cubicBezTo>
                  <a:pt x="19" y="20"/>
                  <a:pt x="20" y="21"/>
                  <a:pt x="20" y="20"/>
                </a:cubicBezTo>
                <a:lnTo>
                  <a:pt x="19" y="20"/>
                </a:lnTo>
                <a:close/>
                <a:moveTo>
                  <a:pt x="22" y="14"/>
                </a:moveTo>
                <a:cubicBezTo>
                  <a:pt x="22" y="14"/>
                  <a:pt x="21" y="13"/>
                  <a:pt x="21" y="14"/>
                </a:cubicBezTo>
                <a:cubicBezTo>
                  <a:pt x="21" y="14"/>
                  <a:pt x="22" y="15"/>
                  <a:pt x="22" y="14"/>
                </a:cubicBezTo>
                <a:cubicBezTo>
                  <a:pt x="22" y="14"/>
                  <a:pt x="22" y="14"/>
                  <a:pt x="22" y="14"/>
                </a:cubicBezTo>
                <a:close/>
                <a:moveTo>
                  <a:pt x="22" y="12"/>
                </a:moveTo>
                <a:cubicBezTo>
                  <a:pt x="22" y="13"/>
                  <a:pt x="23" y="13"/>
                  <a:pt x="23" y="12"/>
                </a:cubicBezTo>
                <a:cubicBezTo>
                  <a:pt x="23" y="12"/>
                  <a:pt x="22" y="12"/>
                  <a:pt x="22" y="12"/>
                </a:cubicBezTo>
                <a:close/>
                <a:moveTo>
                  <a:pt x="23" y="10"/>
                </a:moveTo>
                <a:cubicBezTo>
                  <a:pt x="23" y="10"/>
                  <a:pt x="24" y="10"/>
                  <a:pt x="24" y="10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0"/>
                  <a:pt x="23" y="9"/>
                  <a:pt x="23" y="10"/>
                </a:cubicBezTo>
                <a:close/>
                <a:moveTo>
                  <a:pt x="17" y="22"/>
                </a:moveTo>
                <a:cubicBezTo>
                  <a:pt x="18" y="23"/>
                  <a:pt x="18" y="23"/>
                  <a:pt x="18" y="23"/>
                </a:cubicBezTo>
                <a:cubicBezTo>
                  <a:pt x="18" y="22"/>
                  <a:pt x="18" y="22"/>
                  <a:pt x="18" y="22"/>
                </a:cubicBezTo>
                <a:cubicBezTo>
                  <a:pt x="17" y="22"/>
                  <a:pt x="17" y="22"/>
                  <a:pt x="17" y="22"/>
                </a:cubicBezTo>
                <a:close/>
                <a:moveTo>
                  <a:pt x="20" y="16"/>
                </a:move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20" y="17"/>
                  <a:pt x="20" y="17"/>
                </a:cubicBezTo>
                <a:cubicBezTo>
                  <a:pt x="20" y="16"/>
                  <a:pt x="20" y="16"/>
                  <a:pt x="20" y="16"/>
                </a:cubicBezTo>
                <a:close/>
                <a:moveTo>
                  <a:pt x="16" y="19"/>
                </a:moveTo>
                <a:cubicBezTo>
                  <a:pt x="17" y="19"/>
                  <a:pt x="17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8"/>
                  <a:pt x="16" y="18"/>
                  <a:pt x="16" y="19"/>
                </a:cubicBezTo>
                <a:close/>
                <a:moveTo>
                  <a:pt x="19" y="12"/>
                </a:moveTo>
                <a:cubicBezTo>
                  <a:pt x="20" y="13"/>
                  <a:pt x="20" y="13"/>
                  <a:pt x="21" y="13"/>
                </a:cubicBezTo>
                <a:cubicBezTo>
                  <a:pt x="20" y="12"/>
                  <a:pt x="20" y="12"/>
                  <a:pt x="19" y="12"/>
                </a:cubicBezTo>
                <a:close/>
                <a:moveTo>
                  <a:pt x="17" y="17"/>
                </a:move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8" y="18"/>
                  <a:pt x="18" y="18"/>
                </a:cubicBezTo>
                <a:lnTo>
                  <a:pt x="17" y="17"/>
                </a:lnTo>
                <a:close/>
                <a:moveTo>
                  <a:pt x="20" y="11"/>
                </a:move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0" y="11"/>
                  <a:pt x="20" y="11"/>
                </a:cubicBezTo>
                <a:close/>
                <a:moveTo>
                  <a:pt x="21" y="10"/>
                </a:moveTo>
                <a:cubicBezTo>
                  <a:pt x="21" y="10"/>
                  <a:pt x="21" y="10"/>
                  <a:pt x="21" y="10"/>
                </a:cubicBezTo>
                <a:cubicBezTo>
                  <a:pt x="22" y="10"/>
                  <a:pt x="22" y="10"/>
                  <a:pt x="22" y="10"/>
                </a:cubicBezTo>
                <a:lnTo>
                  <a:pt x="21" y="10"/>
                </a:lnTo>
                <a:close/>
                <a:moveTo>
                  <a:pt x="15" y="22"/>
                </a:moveTo>
                <a:cubicBezTo>
                  <a:pt x="15" y="22"/>
                  <a:pt x="14" y="23"/>
                  <a:pt x="15" y="23"/>
                </a:cubicBezTo>
                <a:cubicBezTo>
                  <a:pt x="15" y="23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lose/>
                <a:moveTo>
                  <a:pt x="12" y="18"/>
                </a:moveTo>
                <a:cubicBezTo>
                  <a:pt x="13" y="20"/>
                  <a:pt x="15" y="20"/>
                  <a:pt x="16" y="20"/>
                </a:cubicBezTo>
                <a:cubicBezTo>
                  <a:pt x="15" y="19"/>
                  <a:pt x="13" y="17"/>
                  <a:pt x="12" y="18"/>
                </a:cubicBezTo>
                <a:close/>
                <a:moveTo>
                  <a:pt x="15" y="13"/>
                </a:moveTo>
                <a:cubicBezTo>
                  <a:pt x="16" y="14"/>
                  <a:pt x="18" y="15"/>
                  <a:pt x="19" y="15"/>
                </a:cubicBezTo>
                <a:cubicBezTo>
                  <a:pt x="18" y="14"/>
                  <a:pt x="16" y="13"/>
                  <a:pt x="15" y="13"/>
                </a:cubicBezTo>
                <a:close/>
                <a:moveTo>
                  <a:pt x="13" y="25"/>
                </a:moveTo>
                <a:cubicBezTo>
                  <a:pt x="13" y="26"/>
                  <a:pt x="13" y="26"/>
                  <a:pt x="13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7"/>
                  <a:pt x="10" y="27"/>
                  <a:pt x="11" y="28"/>
                </a:cubicBezTo>
                <a:cubicBezTo>
                  <a:pt x="11" y="27"/>
                  <a:pt x="13" y="26"/>
                  <a:pt x="13" y="25"/>
                </a:cubicBezTo>
                <a:close/>
                <a:moveTo>
                  <a:pt x="17" y="13"/>
                </a:moveTo>
                <a:cubicBezTo>
                  <a:pt x="18" y="13"/>
                  <a:pt x="18" y="14"/>
                  <a:pt x="19" y="14"/>
                </a:cubicBezTo>
                <a:cubicBezTo>
                  <a:pt x="18" y="14"/>
                  <a:pt x="18" y="13"/>
                  <a:pt x="17" y="13"/>
                </a:cubicBezTo>
                <a:close/>
                <a:moveTo>
                  <a:pt x="14" y="16"/>
                </a:moveTo>
                <a:cubicBezTo>
                  <a:pt x="14" y="16"/>
                  <a:pt x="13" y="16"/>
                  <a:pt x="14" y="17"/>
                </a:cubicBezTo>
                <a:cubicBezTo>
                  <a:pt x="14" y="17"/>
                  <a:pt x="15" y="17"/>
                  <a:pt x="16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6" y="17"/>
                  <a:pt x="15" y="16"/>
                  <a:pt x="14" y="16"/>
                </a:cubicBezTo>
                <a:close/>
                <a:moveTo>
                  <a:pt x="12" y="22"/>
                </a:moveTo>
                <a:cubicBezTo>
                  <a:pt x="12" y="23"/>
                  <a:pt x="13" y="23"/>
                  <a:pt x="13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3" y="23"/>
                  <a:pt x="13" y="23"/>
                  <a:pt x="12" y="22"/>
                </a:cubicBezTo>
                <a:close/>
                <a:moveTo>
                  <a:pt x="19" y="10"/>
                </a:moveTo>
                <a:cubicBezTo>
                  <a:pt x="18" y="10"/>
                  <a:pt x="18" y="10"/>
                  <a:pt x="18" y="10"/>
                </a:cubicBezTo>
                <a:cubicBezTo>
                  <a:pt x="18" y="11"/>
                  <a:pt x="19" y="11"/>
                  <a:pt x="19" y="11"/>
                </a:cubicBezTo>
                <a:cubicBezTo>
                  <a:pt x="19" y="11"/>
                  <a:pt x="19" y="10"/>
                  <a:pt x="19" y="10"/>
                </a:cubicBezTo>
                <a:close/>
                <a:moveTo>
                  <a:pt x="11" y="24"/>
                </a:moveTo>
                <a:cubicBezTo>
                  <a:pt x="10" y="25"/>
                  <a:pt x="11" y="25"/>
                  <a:pt x="11" y="25"/>
                </a:cubicBezTo>
                <a:cubicBezTo>
                  <a:pt x="11" y="25"/>
                  <a:pt x="11" y="25"/>
                  <a:pt x="12" y="26"/>
                </a:cubicBezTo>
                <a:cubicBezTo>
                  <a:pt x="12" y="25"/>
                  <a:pt x="12" y="25"/>
                  <a:pt x="12" y="25"/>
                </a:cubicBezTo>
                <a:cubicBezTo>
                  <a:pt x="11" y="25"/>
                  <a:pt x="11" y="24"/>
                  <a:pt x="11" y="24"/>
                </a:cubicBezTo>
                <a:close/>
                <a:moveTo>
                  <a:pt x="11" y="26"/>
                </a:moveTo>
                <a:cubicBezTo>
                  <a:pt x="11" y="27"/>
                  <a:pt x="11" y="27"/>
                  <a:pt x="11" y="27"/>
                </a:cubicBezTo>
                <a:lnTo>
                  <a:pt x="11" y="26"/>
                </a:lnTo>
                <a:close/>
                <a:moveTo>
                  <a:pt x="11" y="22"/>
                </a:moveTo>
                <a:cubicBezTo>
                  <a:pt x="11" y="23"/>
                  <a:pt x="10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2"/>
                  <a:pt x="11" y="22"/>
                </a:cubicBezTo>
                <a:close/>
                <a:moveTo>
                  <a:pt x="11" y="20"/>
                </a:move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2" y="21"/>
                  <a:pt x="12" y="20"/>
                </a:cubicBezTo>
                <a:cubicBezTo>
                  <a:pt x="12" y="20"/>
                  <a:pt x="11" y="20"/>
                  <a:pt x="11" y="20"/>
                </a:cubicBezTo>
                <a:close/>
                <a:moveTo>
                  <a:pt x="16" y="10"/>
                </a:moveTo>
                <a:cubicBezTo>
                  <a:pt x="16" y="11"/>
                  <a:pt x="16" y="11"/>
                  <a:pt x="16" y="11"/>
                </a:cubicBezTo>
                <a:cubicBezTo>
                  <a:pt x="17" y="10"/>
                  <a:pt x="17" y="10"/>
                  <a:pt x="17" y="10"/>
                </a:cubicBezTo>
                <a:cubicBezTo>
                  <a:pt x="16" y="10"/>
                  <a:pt x="16" y="10"/>
                  <a:pt x="16" y="10"/>
                </a:cubicBezTo>
                <a:close/>
                <a:moveTo>
                  <a:pt x="11" y="13"/>
                </a:moveTo>
                <a:cubicBezTo>
                  <a:pt x="12" y="14"/>
                  <a:pt x="14" y="15"/>
                  <a:pt x="15" y="14"/>
                </a:cubicBezTo>
                <a:cubicBezTo>
                  <a:pt x="13" y="14"/>
                  <a:pt x="12" y="13"/>
                  <a:pt x="11" y="13"/>
                </a:cubicBezTo>
                <a:close/>
                <a:moveTo>
                  <a:pt x="11" y="18"/>
                </a:moveTo>
                <a:cubicBezTo>
                  <a:pt x="10" y="19"/>
                  <a:pt x="11" y="19"/>
                  <a:pt x="12" y="19"/>
                </a:cubicBezTo>
                <a:cubicBezTo>
                  <a:pt x="11" y="19"/>
                  <a:pt x="11" y="18"/>
                  <a:pt x="11" y="18"/>
                </a:cubicBezTo>
                <a:close/>
                <a:moveTo>
                  <a:pt x="15" y="8"/>
                </a:moveTo>
                <a:cubicBezTo>
                  <a:pt x="15" y="8"/>
                  <a:pt x="16" y="9"/>
                  <a:pt x="15" y="10"/>
                </a:cubicBezTo>
                <a:cubicBezTo>
                  <a:pt x="15" y="10"/>
                  <a:pt x="16" y="10"/>
                  <a:pt x="16" y="9"/>
                </a:cubicBezTo>
                <a:cubicBezTo>
                  <a:pt x="16" y="9"/>
                  <a:pt x="16" y="8"/>
                  <a:pt x="15" y="8"/>
                </a:cubicBezTo>
                <a:close/>
                <a:moveTo>
                  <a:pt x="11" y="16"/>
                </a:moveTo>
                <a:cubicBezTo>
                  <a:pt x="11" y="17"/>
                  <a:pt x="12" y="18"/>
                  <a:pt x="12" y="17"/>
                </a:cubicBezTo>
                <a:cubicBezTo>
                  <a:pt x="12" y="17"/>
                  <a:pt x="11" y="16"/>
                  <a:pt x="11" y="16"/>
                </a:cubicBezTo>
                <a:close/>
                <a:moveTo>
                  <a:pt x="11" y="14"/>
                </a:moveTo>
                <a:cubicBezTo>
                  <a:pt x="11" y="15"/>
                  <a:pt x="11" y="15"/>
                  <a:pt x="11" y="15"/>
                </a:cubicBezTo>
                <a:cubicBezTo>
                  <a:pt x="12" y="16"/>
                  <a:pt x="12" y="16"/>
                  <a:pt x="13" y="16"/>
                </a:cubicBezTo>
                <a:cubicBezTo>
                  <a:pt x="12" y="15"/>
                  <a:pt x="12" y="14"/>
                  <a:pt x="11" y="14"/>
                </a:cubicBezTo>
                <a:close/>
                <a:moveTo>
                  <a:pt x="13" y="11"/>
                </a:moveTo>
                <a:cubicBezTo>
                  <a:pt x="12" y="11"/>
                  <a:pt x="12" y="11"/>
                  <a:pt x="11" y="11"/>
                </a:cubicBezTo>
                <a:cubicBezTo>
                  <a:pt x="12" y="12"/>
                  <a:pt x="14" y="13"/>
                  <a:pt x="14" y="12"/>
                </a:cubicBezTo>
                <a:cubicBezTo>
                  <a:pt x="14" y="12"/>
                  <a:pt x="13" y="11"/>
                  <a:pt x="13" y="11"/>
                </a:cubicBezTo>
                <a:close/>
                <a:moveTo>
                  <a:pt x="8" y="17"/>
                </a:moveTo>
                <a:cubicBezTo>
                  <a:pt x="8" y="17"/>
                  <a:pt x="10" y="18"/>
                  <a:pt x="10" y="18"/>
                </a:cubicBezTo>
                <a:cubicBezTo>
                  <a:pt x="9" y="18"/>
                  <a:pt x="9" y="17"/>
                  <a:pt x="8" y="17"/>
                </a:cubicBezTo>
                <a:close/>
                <a:moveTo>
                  <a:pt x="14" y="9"/>
                </a:moveTo>
                <a:cubicBezTo>
                  <a:pt x="14" y="10"/>
                  <a:pt x="14" y="10"/>
                  <a:pt x="14" y="10"/>
                </a:cubicBezTo>
                <a:cubicBezTo>
                  <a:pt x="14" y="9"/>
                  <a:pt x="14" y="9"/>
                  <a:pt x="14" y="9"/>
                </a:cubicBezTo>
                <a:close/>
                <a:moveTo>
                  <a:pt x="14" y="8"/>
                </a:move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lose/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12" y="13"/>
                  <a:pt x="12" y="13"/>
                  <a:pt x="12" y="13"/>
                </a:cubicBezTo>
                <a:lnTo>
                  <a:pt x="11" y="12"/>
                </a:lnTo>
                <a:close/>
                <a:moveTo>
                  <a:pt x="12" y="7"/>
                </a:moveTo>
                <a:cubicBezTo>
                  <a:pt x="11" y="8"/>
                  <a:pt x="12" y="8"/>
                  <a:pt x="11" y="9"/>
                </a:cubicBezTo>
                <a:cubicBezTo>
                  <a:pt x="12" y="9"/>
                  <a:pt x="12" y="9"/>
                  <a:pt x="13" y="9"/>
                </a:cubicBezTo>
                <a:cubicBezTo>
                  <a:pt x="13" y="9"/>
                  <a:pt x="13" y="8"/>
                  <a:pt x="12" y="7"/>
                </a:cubicBezTo>
                <a:close/>
                <a:moveTo>
                  <a:pt x="12" y="4"/>
                </a:moveTo>
                <a:cubicBezTo>
                  <a:pt x="11" y="5"/>
                  <a:pt x="13" y="6"/>
                  <a:pt x="14" y="7"/>
                </a:cubicBezTo>
                <a:cubicBezTo>
                  <a:pt x="14" y="6"/>
                  <a:pt x="13" y="5"/>
                  <a:pt x="12" y="4"/>
                </a:cubicBezTo>
                <a:close/>
                <a:moveTo>
                  <a:pt x="8" y="13"/>
                </a:moveTo>
                <a:cubicBezTo>
                  <a:pt x="9" y="13"/>
                  <a:pt x="9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9" y="13"/>
                  <a:pt x="8" y="13"/>
                </a:cubicBezTo>
                <a:close/>
                <a:moveTo>
                  <a:pt x="8" y="14"/>
                </a:moveTo>
                <a:cubicBezTo>
                  <a:pt x="8" y="14"/>
                  <a:pt x="9" y="15"/>
                  <a:pt x="10" y="15"/>
                </a:cubicBezTo>
                <a:cubicBezTo>
                  <a:pt x="9" y="14"/>
                  <a:pt x="9" y="13"/>
                  <a:pt x="8" y="14"/>
                </a:cubicBezTo>
                <a:close/>
                <a:moveTo>
                  <a:pt x="10" y="11"/>
                </a:moveTo>
                <a:cubicBezTo>
                  <a:pt x="10" y="11"/>
                  <a:pt x="10" y="11"/>
                  <a:pt x="9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1" y="11"/>
                  <a:pt x="10" y="11"/>
                </a:cubicBezTo>
                <a:close/>
                <a:moveTo>
                  <a:pt x="12" y="6"/>
                </a:move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6"/>
                  <a:pt x="12" y="6"/>
                </a:cubicBezTo>
                <a:close/>
                <a:moveTo>
                  <a:pt x="8" y="11"/>
                </a:moveTo>
                <a:cubicBezTo>
                  <a:pt x="8" y="11"/>
                  <a:pt x="8" y="11"/>
                  <a:pt x="9" y="12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8" y="11"/>
                  <a:pt x="8" y="11"/>
                </a:cubicBezTo>
                <a:close/>
                <a:moveTo>
                  <a:pt x="5" y="11"/>
                </a:moveTo>
                <a:cubicBezTo>
                  <a:pt x="6" y="12"/>
                  <a:pt x="7" y="13"/>
                  <a:pt x="8" y="12"/>
                </a:cubicBezTo>
                <a:cubicBezTo>
                  <a:pt x="7" y="12"/>
                  <a:pt x="5" y="11"/>
                  <a:pt x="5" y="11"/>
                </a:cubicBezTo>
                <a:close/>
                <a:moveTo>
                  <a:pt x="12" y="2"/>
                </a:move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2" y="3"/>
                  <a:pt x="12" y="3"/>
                </a:cubicBezTo>
                <a:lnTo>
                  <a:pt x="12" y="2"/>
                </a:lnTo>
                <a:close/>
                <a:moveTo>
                  <a:pt x="3" y="12"/>
                </a:moveTo>
                <a:cubicBezTo>
                  <a:pt x="4" y="13"/>
                  <a:pt x="4" y="13"/>
                  <a:pt x="4" y="13"/>
                </a:cubicBezTo>
                <a:lnTo>
                  <a:pt x="3" y="12"/>
                </a:lnTo>
                <a:close/>
                <a:moveTo>
                  <a:pt x="1" y="12"/>
                </a:moveTo>
                <a:cubicBezTo>
                  <a:pt x="2" y="12"/>
                  <a:pt x="2" y="12"/>
                  <a:pt x="2" y="12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1"/>
                  <a:pt x="2" y="11"/>
                  <a:pt x="1" y="12"/>
                </a:cubicBezTo>
              </a:path>
            </a:pathLst>
          </a:custGeom>
          <a:solidFill>
            <a:srgbClr val="D7816C">
              <a:alpha val="100000"/>
            </a:srgbClr>
          </a:solidFill>
          <a:ln>
            <a:noFill/>
          </a:ln>
        </p:spPr>
        <p:txBody>
          <a:bodyPr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8737" name="任意多边形 1048736"/>
          <p:cNvSpPr/>
          <p:nvPr/>
        </p:nvSpPr>
        <p:spPr bwMode="auto">
          <a:xfrm>
            <a:off x="1983422" y="673735"/>
            <a:ext cx="5486400" cy="192087"/>
          </a:xfrm>
          <a:custGeom>
            <a:avLst/>
            <a:gdLst/>
            <a:ahLst/>
            <a:cxnLst/>
            <a:rect l="0" t="0" r="0" b="0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</a:path>
            </a:pathLst>
          </a:custGeom>
          <a:solidFill>
            <a:schemeClr val="dk1">
              <a:alpha val="100000"/>
            </a:schemeClr>
          </a:solidFill>
          <a:ln>
            <a:noFill/>
          </a:ln>
        </p:spPr>
        <p:txBody>
          <a:bodyPr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8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8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39" grpId="0"/>
      <p:bldP spid="1048739" grpId="1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4110,&quot;width&quot;:3965}"/>
</p:tagLst>
</file>

<file path=ppt/tags/tag2.xml><?xml version="1.0" encoding="utf-8"?>
<p:tagLst xmlns:p="http://schemas.openxmlformats.org/presentationml/2006/main">
  <p:tag name="KSO_WM_UNIT_PLACING_PICTURE_USER_VIEWPORT" val="{&quot;height&quot;:4130,&quot;width&quot;:4685}"/>
</p:tagLst>
</file>

<file path=ppt/tags/tag3.xml><?xml version="1.0" encoding="utf-8"?>
<p:tagLst xmlns:p="http://schemas.openxmlformats.org/presentationml/2006/main">
  <p:tag name="KSO_WM_UNIT_PLACING_PICTURE_USER_VIEWPORT" val="{&quot;height&quot;:8805,&quot;width&quot;:5985}"/>
</p:tagLst>
</file>

<file path=ppt/tags/tag4.xml><?xml version="1.0" encoding="utf-8"?>
<p:tagLst xmlns:p="http://schemas.openxmlformats.org/presentationml/2006/main">
  <p:tag name="KSO_WM_UNIT_TABLE_BEAUTIFY" val="smartTable{51e666ae-670a-4b1e-8d60-9c088cb70704}"/>
</p:tagLst>
</file>

<file path=ppt/theme/theme1.xml><?xml version="1.0" encoding="utf-8"?>
<a:theme xmlns:a="http://schemas.openxmlformats.org/drawingml/2006/main" name="第一PPT，www.1ppt.com">
  <a:themeElements>
    <a:clrScheme name="Default Color Scheme">
      <a:dk1>
        <a:srgbClr val="000000"/>
      </a:dk1>
      <a:lt1>
        <a:srgbClr val="FFFFFF"/>
      </a:lt1>
      <a:dk2>
        <a:srgbClr val="E7E6E6"/>
      </a:dk2>
      <a:lt2>
        <a:srgbClr val="44546A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000000"/>
      </a:accent5>
      <a:accent6>
        <a:srgbClr val="000000"/>
      </a:accent6>
      <a:hlink>
        <a:srgbClr val="0563C1"/>
      </a:hlink>
      <a:folHlink>
        <a:srgbClr val="954F72"/>
      </a:folHlink>
    </a:clrScheme>
    <a:fontScheme name="mbtc4ugz">
      <a:majorFont>
        <a:latin typeface="Arial"/>
        <a:ea typeface="汉仪跳跳体简"/>
        <a:cs typeface=""/>
      </a:majorFont>
      <a:minorFont>
        <a:latin typeface="Arial"/>
        <a:ea typeface="汉仪跳跳体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000000"/>
        </a:dk1>
        <a:lt1>
          <a:srgbClr val="FFFFFF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468</Words>
  <Application>WPS 演示</Application>
  <PresentationFormat>自定义</PresentationFormat>
  <Paragraphs>84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Calibri</vt:lpstr>
      <vt:lpstr>Calibri Light</vt:lpstr>
      <vt:lpstr>Calibri</vt:lpstr>
      <vt:lpstr>汉仪跳跳体简</vt:lpstr>
      <vt:lpstr>Segoe Print</vt:lpstr>
      <vt:lpstr>微软雅黑</vt:lpstr>
      <vt:lpstr>Arial Unicode MS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第一PPT，www.1ppt.com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卡通手绘城市房子</dc:title>
  <dc:creator>第一PPT</dc:creator>
  <cp:keywords>www.1ppt.com</cp:keywords>
  <dc:description>www.1ppt.com</dc:description>
  <cp:lastModifiedBy>么么你个哒</cp:lastModifiedBy>
  <cp:revision>15</cp:revision>
  <dcterms:created xsi:type="dcterms:W3CDTF">2016-08-25T00:13:00Z</dcterms:created>
  <dcterms:modified xsi:type="dcterms:W3CDTF">2020-07-02T01:57:46Z</dcterms:modified>
  <cp:version>1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