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Georgia" pitchFamily="18" charset="0"/>
      <p:regular r:id="rId13"/>
      <p:bold r:id="rId14"/>
      <p:italic r:id="rId15"/>
      <p:boldItalic r:id="rId16"/>
    </p:embeddedFont>
    <p:embeddedFont>
      <p:font typeface="Garamond" pitchFamily="18" charset="0"/>
      <p:regular r:id="rId17"/>
      <p:bold r:id="rId18"/>
      <p: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822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backs: attributes should categorical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independent example: gender and passenger class. For example, the older people have more money, so they are more likely to buy the first class ticker.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information gain can reflect how much the attributes provide information.   can reduce the uncertainty of the information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7d1d0c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407d1d0c0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407d1d0c0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7d1d0c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7d1d0c0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407d1d0c0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6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BT2101 Tutorial 1</a:t>
            </a:r>
            <a:endParaRPr sz="6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6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Purpose of Tutorial</a:t>
            </a:r>
            <a:endParaRPr sz="4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5" name="Google Shape;95;p14" descr="Image result for mat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146" y="2961675"/>
            <a:ext cx="2143175" cy="21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052235" y="3157634"/>
            <a:ext cx="2675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 descr="Image result for decision 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0570" y="1387450"/>
            <a:ext cx="2328311" cy="183627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7921592" y="3347927"/>
            <a:ext cx="16011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052234" y="6276191"/>
            <a:ext cx="2743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 descr="Image result for neural networ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2950" y="3950929"/>
            <a:ext cx="2085931" cy="2510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7350541" y="6325337"/>
            <a:ext cx="2743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 descr="Image result for stock pri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9680" y="1387450"/>
            <a:ext cx="2230467" cy="16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 descr="Image result for random fores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87688" y="4129559"/>
            <a:ext cx="3330962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4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Form a team of 3-4</a:t>
            </a: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Discussion about Assignment 1</a:t>
            </a: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Decision Tree Split</a:t>
            </a: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Python Implementation</a:t>
            </a: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CART</a:t>
            </a:r>
            <a:endParaRPr sz="4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Think about</a:t>
            </a: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Decision Tree Building</a:t>
            </a: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Entropy = 0 / Entropy =1 ? </a:t>
            </a: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Why is information gain a good tool to choose best attribute? What is the intuition behind? </a:t>
            </a: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What kind of features would you like to collect?</a:t>
            </a: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096000" y="3286987"/>
            <a:ext cx="2334164" cy="8485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5096332"/>
            <a:ext cx="3275045" cy="58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025" y="650290"/>
            <a:ext cx="3623764" cy="26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“Bad” root attribute</a:t>
            </a:r>
            <a:endParaRPr sz="4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998" y="2670195"/>
            <a:ext cx="42291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5679" y="3534973"/>
            <a:ext cx="3642110" cy="279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in Python</a:t>
            </a:r>
            <a:endParaRPr sz="4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18" descr="C:\Users\MOZART~1\AppData\Local\Temp\snap_screen_2018081921525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556792"/>
            <a:ext cx="8944830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in Python</a:t>
            </a:r>
            <a:endParaRPr sz="4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19" descr="C:\Users\MOZART~1\AppData\Local\Temp\snap_screen_2018081921560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391299"/>
            <a:ext cx="10420708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</a:pPr>
            <a:r>
              <a:rPr lang="en-US"/>
              <a:t>Programming </a:t>
            </a: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 </a:t>
            </a:r>
            <a:r>
              <a:rPr lang="en-US"/>
              <a:t>1</a:t>
            </a: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4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838200" y="1368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/>
              <a:t>Using the BT2101 Tutorial 1 Programming code (</a:t>
            </a:r>
            <a:r>
              <a:rPr lang="en-US" sz="2600" dirty="0">
                <a:solidFill>
                  <a:srgbClr val="FF0000"/>
                </a:solidFill>
              </a:rPr>
              <a:t>Decision </a:t>
            </a:r>
            <a:r>
              <a:rPr lang="en-US" sz="2600" dirty="0" err="1" smtClean="0">
                <a:solidFill>
                  <a:srgbClr val="FF0000"/>
                </a:solidFill>
              </a:rPr>
              <a:t>Tree</a:t>
            </a:r>
            <a:r>
              <a:rPr lang="en-US" sz="2600" dirty="0" err="1" smtClean="0">
                <a:solidFill>
                  <a:srgbClr val="FF0000"/>
                </a:solidFill>
              </a:rPr>
              <a:t>_Update</a:t>
            </a:r>
            <a:r>
              <a:rPr lang="en-US" sz="2600" dirty="0" err="1" smtClean="0">
                <a:solidFill>
                  <a:srgbClr val="FF0000"/>
                </a:solidFill>
              </a:rPr>
              <a:t>.ipynb</a:t>
            </a:r>
            <a:r>
              <a:rPr lang="en-US" sz="2600" dirty="0"/>
              <a:t>), please answer the questions in the </a:t>
            </a:r>
            <a:r>
              <a:rPr lang="en-US" sz="2600" dirty="0" err="1"/>
              <a:t>jupyter</a:t>
            </a:r>
            <a:r>
              <a:rPr lang="en-US" sz="2600" dirty="0"/>
              <a:t> notebook</a:t>
            </a:r>
            <a:endParaRPr sz="26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6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/>
              <a:t>1. Set your own stopping conditions for pre-pruning;</a:t>
            </a:r>
            <a:br>
              <a:rPr lang="en-US" sz="2600" dirty="0"/>
            </a:br>
            <a:r>
              <a:rPr lang="en-US" sz="2600" dirty="0"/>
              <a:t>2. Try to do post-pruning;</a:t>
            </a:r>
            <a:endParaRPr sz="26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/>
              <a:t>3. Write a function to calculate misclassification error rate</a:t>
            </a:r>
            <a:endParaRPr sz="26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/>
              <a:t>4. Write a function to calculate </a:t>
            </a:r>
            <a:r>
              <a:rPr lang="en-US" sz="2600" dirty="0" err="1"/>
              <a:t>gini</a:t>
            </a:r>
            <a:r>
              <a:rPr lang="en-US" sz="2600" dirty="0"/>
              <a:t> index</a:t>
            </a:r>
            <a:endParaRPr sz="26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/>
              <a:t>5.1 What if features are continuous? Explain in words what would happen</a:t>
            </a:r>
            <a:endParaRPr sz="26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/>
              <a:t>5.2 What if output is continuous? Explain in words what happen</a:t>
            </a:r>
            <a:endParaRPr sz="26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600" dirty="0"/>
          </a:p>
          <a:p>
            <a: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/>
              <a:t>Answer all in the </a:t>
            </a:r>
            <a:r>
              <a:rPr lang="en-US" sz="2600" dirty="0" err="1"/>
              <a:t>jupyter</a:t>
            </a:r>
            <a:r>
              <a:rPr lang="en-US" sz="2600" dirty="0"/>
              <a:t> notebook.</a:t>
            </a:r>
            <a:endParaRPr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554325" y="1601200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Submit Python Notebook to IVLE HW1 Named: AXXXX_T1_program.ipynb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Include your answers in the jupyter notebook</a:t>
            </a:r>
            <a:endParaRPr/>
          </a:p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You need to show outputs, instead of just showing functions.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Submit a </a:t>
            </a:r>
            <a:r>
              <a:rPr lang="en-US">
                <a:solidFill>
                  <a:srgbClr val="CC4125"/>
                </a:solidFill>
              </a:rPr>
              <a:t>DRAFT</a:t>
            </a:r>
            <a:r>
              <a:rPr lang="en-US"/>
              <a:t> by Aug 28 before Tutorial 1 (by midnight)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Submit a </a:t>
            </a:r>
            <a:r>
              <a:rPr lang="en-US">
                <a:solidFill>
                  <a:srgbClr val="FF0000"/>
                </a:solidFill>
              </a:rPr>
              <a:t>FINAL</a:t>
            </a:r>
            <a:r>
              <a:rPr lang="en-US"/>
              <a:t> program by Sept 1 (by midnight)</a:t>
            </a:r>
            <a:endParaRPr/>
          </a:p>
          <a:p>
            <a:pPr marL="457200" lvl="0" indent="-40640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Based on Decision Tree_Update.ipynb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自定义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Georgia</vt:lpstr>
      <vt:lpstr>Garamond</vt:lpstr>
      <vt:lpstr>Calibri</vt:lpstr>
      <vt:lpstr>Office Theme</vt:lpstr>
      <vt:lpstr>BT2101 Tutorial 1</vt:lpstr>
      <vt:lpstr>Purpose of Tutorial</vt:lpstr>
      <vt:lpstr>Agenda</vt:lpstr>
      <vt:lpstr>CART</vt:lpstr>
      <vt:lpstr>“Bad” root attribute</vt:lpstr>
      <vt:lpstr>Implementation in Python</vt:lpstr>
      <vt:lpstr>Implementation in Python</vt:lpstr>
      <vt:lpstr>Programming Assignment 1 </vt:lpstr>
      <vt:lpstr>Instructions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BT2101 Tutorial 1</dc:title>
  <cp:lastModifiedBy>yunkun zhao</cp:lastModifiedBy>
  <cp:revision>2</cp:revision>
  <dcterms:modified xsi:type="dcterms:W3CDTF">2018-08-27T05:19:49Z</dcterms:modified>
</cp:coreProperties>
</file>