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6" r:id="rId10"/>
  </p:sldIdLst>
  <p:sldSz cx="12192000" cy="6858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Georgia" pitchFamily="18" charset="0"/>
      <p:regular r:id="rId16"/>
      <p:bold r:id="rId17"/>
      <p:italic r:id="rId18"/>
      <p:boldItalic r:id="rId19"/>
    </p:embeddedFont>
    <p:embeddedFont>
      <p:font typeface="Garamond" pitchFamily="18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74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8468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 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 backs: attributes should categorical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be independent example: gender and passenger class. For example, the older people have more money, so they are more likely to buy the first class ticker.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information gain can reflect how much the attributes provide information.   can reduce the uncertainty of the 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 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 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6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BT2101 Tutorial 1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Purpose of Tutorial</a:t>
            </a:r>
            <a:endParaRPr/>
          </a:p>
        </p:txBody>
      </p:sp>
      <p:pic>
        <p:nvPicPr>
          <p:cNvPr id="95" name="Shape 95" descr="Image result for mat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146" y="2961675"/>
            <a:ext cx="2143175" cy="21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052235" y="3157634"/>
            <a:ext cx="2675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</a:t>
            </a:r>
            <a:endParaRPr dirty="0"/>
          </a:p>
        </p:txBody>
      </p:sp>
      <p:pic>
        <p:nvPicPr>
          <p:cNvPr id="98" name="Shape 98" descr="Image result for decision 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0570" y="1387450"/>
            <a:ext cx="2328311" cy="183627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7921592" y="3347927"/>
            <a:ext cx="16011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052234" y="6276191"/>
            <a:ext cx="2743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Learning</a:t>
            </a:r>
            <a:endParaRPr dirty="0"/>
          </a:p>
        </p:txBody>
      </p:sp>
      <p:pic>
        <p:nvPicPr>
          <p:cNvPr id="102" name="Shape 102" descr="Image result for neural networ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2950" y="3950929"/>
            <a:ext cx="2085931" cy="2510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7350541" y="6325337"/>
            <a:ext cx="2743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/>
          </a:p>
        </p:txBody>
      </p:sp>
      <p:pic>
        <p:nvPicPr>
          <p:cNvPr id="1026" name="Picture 2" descr="Image result for stock pr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80" y="1387450"/>
            <a:ext cx="2230467" cy="16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ndom fore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4129559"/>
            <a:ext cx="333096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Form a team of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3-4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Discussion about Assignment 1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Decision Tree Split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Python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CART</a:t>
            </a: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Think about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Decision Tree Building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Entropy = 0 /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Entropy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=1 ? 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Why is information gain a good tool to choose best attribute? What is the intuition behind?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What kind of features would you like to collect?</a:t>
            </a:r>
            <a:endParaRPr dirty="0"/>
          </a:p>
        </p:txBody>
      </p:sp>
      <p:sp>
        <p:nvSpPr>
          <p:cNvPr id="118" name="Shape 118"/>
          <p:cNvSpPr/>
          <p:nvPr/>
        </p:nvSpPr>
        <p:spPr>
          <a:xfrm>
            <a:off x="6096000" y="3286987"/>
            <a:ext cx="2334164" cy="8485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5096332"/>
            <a:ext cx="3275045" cy="58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025" y="650290"/>
            <a:ext cx="3623764" cy="26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“Bad” root attribute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998" y="2670195"/>
            <a:ext cx="42291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5679" y="3534973"/>
            <a:ext cx="3642110" cy="279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in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</a:t>
            </a:r>
            <a:endParaRPr sz="4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0" name="Picture 2" descr="C:\Users\MOZART~1\AppData\Local\Temp\snap_screen_201808192152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56792"/>
            <a:ext cx="894483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in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</a:t>
            </a:r>
            <a:endParaRPr sz="4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74" name="Picture 2" descr="C:\Users\MOZART~1\AppData\Local\Temp\snap_screen_201808192156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391299"/>
            <a:ext cx="1042070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 1 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 dirty="0" smtClean="0"/>
              <a:t>User-defined function: Write functions to use </a:t>
            </a:r>
            <a:r>
              <a:rPr lang="en-US" dirty="0" err="1" smtClean="0"/>
              <a:t>Gini</a:t>
            </a:r>
            <a:r>
              <a:rPr lang="en-US" dirty="0" smtClean="0"/>
              <a:t> index and misclassification error rate as metrics for binary splitting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</a:p>
          <a:p>
            <a:pPr marL="228600" indent="-228600">
              <a:spcBef>
                <a:spcPts val="0"/>
              </a:spcBef>
            </a:pPr>
            <a:endParaRPr lang="en-US" sz="2800" b="0" i="0" u="none" strike="noStrike" cap="none" dirty="0" smtClean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indent="-228600">
              <a:spcBef>
                <a:spcPts val="0"/>
              </a:spcBef>
            </a:pPr>
            <a:r>
              <a:rPr lang="en-US" altLang="zh-CN" dirty="0" smtClean="0"/>
              <a:t>Use Titanic dataset </a:t>
            </a:r>
            <a:r>
              <a:rPr lang="en-US" altLang="zh-CN" smtClean="0"/>
              <a:t>(“train.csv”); Fit </a:t>
            </a:r>
            <a:r>
              <a:rPr lang="en-US" altLang="zh-CN" dirty="0" smtClean="0"/>
              <a:t>the model using “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-learn” with different metrics (e.g., information gain, </a:t>
            </a:r>
            <a:r>
              <a:rPr lang="en-US" altLang="zh-CN" dirty="0" err="1" smtClean="0"/>
              <a:t>gini</a:t>
            </a:r>
            <a:r>
              <a:rPr lang="en-US" altLang="zh-CN" dirty="0" smtClean="0"/>
              <a:t> index)</a:t>
            </a:r>
          </a:p>
          <a:p>
            <a:pPr marL="228600" indent="-228600">
              <a:spcBef>
                <a:spcPts val="0"/>
              </a:spcBef>
            </a:pPr>
            <a:endParaRPr lang="en-US" altLang="zh-CN" dirty="0" smtClean="0"/>
          </a:p>
          <a:p>
            <a:pPr marL="228600" indent="-228600">
              <a:spcBef>
                <a:spcPts val="0"/>
              </a:spcBef>
            </a:pPr>
            <a:r>
              <a:rPr lang="en-US" altLang="zh-CN" dirty="0" smtClean="0"/>
              <a:t>Observe and report the differences (e.g., best features for splitting, tree structure, performance, etc.)</a:t>
            </a:r>
            <a:endParaRPr lang="en-US" altLang="zh-CN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220</Words>
  <Application>Microsoft Office PowerPoint</Application>
  <PresentationFormat>自定义</PresentationFormat>
  <Paragraphs>50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Calibri</vt:lpstr>
      <vt:lpstr>Georgia</vt:lpstr>
      <vt:lpstr>Garamond</vt:lpstr>
      <vt:lpstr>Office Theme</vt:lpstr>
      <vt:lpstr>BT2101 Tutorial 1</vt:lpstr>
      <vt:lpstr>Purpose of Tutorial</vt:lpstr>
      <vt:lpstr>Agenda</vt:lpstr>
      <vt:lpstr>CART</vt:lpstr>
      <vt:lpstr>“Bad” root attribute</vt:lpstr>
      <vt:lpstr>Implementation in Python</vt:lpstr>
      <vt:lpstr>Implementation in Python</vt:lpstr>
      <vt:lpstr>Assignment 1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BT2101 Tutorial 1</dc:title>
  <cp:lastModifiedBy>yunkun zhao</cp:lastModifiedBy>
  <cp:revision>17</cp:revision>
  <dcterms:modified xsi:type="dcterms:W3CDTF">2018-08-21T14:27:44Z</dcterms:modified>
</cp:coreProperties>
</file>