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Palatino Linotype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PalatinoLinotype-bold.fntdata"/><Relationship Id="rId16" Type="http://schemas.openxmlformats.org/officeDocument/2006/relationships/font" Target="fonts/PalatinoLinotype-regular.fntdata"/><Relationship Id="rId5" Type="http://schemas.openxmlformats.org/officeDocument/2006/relationships/slide" Target="slides/slide1.xml"/><Relationship Id="rId19" Type="http://schemas.openxmlformats.org/officeDocument/2006/relationships/font" Target="fonts/PalatinoLinotype-boldItalic.fntdata"/><Relationship Id="rId6" Type="http://schemas.openxmlformats.org/officeDocument/2006/relationships/slide" Target="slides/slide2.xml"/><Relationship Id="rId18" Type="http://schemas.openxmlformats.org/officeDocument/2006/relationships/font" Target="fonts/PalatinoLinotyp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281735a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281735a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81735a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81735a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81735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281735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81735a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81735a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def84f5_1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4def84f5_1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81735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81735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281735a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281735a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281735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281735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535413" y="603390"/>
            <a:ext cx="6479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535413" y="1511800"/>
            <a:ext cx="6479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1371687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35411" y="1317098"/>
            <a:ext cx="552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535412" y="2854647"/>
            <a:ext cx="5525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1371687" y="599230"/>
            <a:ext cx="0" cy="213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t/73e2d5edd30f4608a17a84130cb9196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MLDS HW0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ntu.mldsta@gmail.com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Task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	加簽規定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Kaggle Rules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	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Text Sentiment Classification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1637" l="3999" r="68415" t="76051"/>
          <a:stretch/>
        </p:blipFill>
        <p:spPr>
          <a:xfrm>
            <a:off x="588575" y="1271913"/>
            <a:ext cx="8243722" cy="10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15780" l="0" r="0" t="11061"/>
          <a:stretch/>
        </p:blipFill>
        <p:spPr>
          <a:xfrm>
            <a:off x="1357313" y="2394750"/>
            <a:ext cx="6429375" cy="18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37300" y="4407725"/>
            <a:ext cx="8572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There is no </a:t>
            </a:r>
            <a:r>
              <a:rPr lang="en" sz="1600">
                <a:solidFill>
                  <a:srgbClr val="FF0000"/>
                </a:solidFill>
              </a:rPr>
              <a:t>limitation</a:t>
            </a:r>
            <a:r>
              <a:rPr lang="en" sz="1600">
                <a:solidFill>
                  <a:srgbClr val="FF0000"/>
                </a:solidFill>
              </a:rPr>
              <a:t> on the method you use to solve the task as long as it’s ML based.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本次作業為twitter上收集到的推文，每則推文都會被標注為正面或負面，如：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除了有label的data以外，我們還額外提供了120萬筆左右沒有label的data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labeled training data       ：20萬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unlabeled training data  ：120萬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                       ：20萬（</a:t>
            </a:r>
            <a:r>
              <a:rPr lang="en" u="sng"/>
              <a:t>No private testing set</a:t>
            </a:r>
            <a:r>
              <a:rPr lang="en"/>
              <a:t>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1：正面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5616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0：負面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files provided on kaggle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training_label.csv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labeled training data with each line being 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&lt;sentence label&gt; +++$+++ &lt;sentence&gt;</a:t>
            </a:r>
            <a:endParaRPr sz="1000">
              <a:solidFill>
                <a:srgbClr val="000000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training_noabel.csv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unlabeled training data with each line being 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&lt;sentence&gt;</a:t>
            </a:r>
            <a:endParaRPr sz="1000">
              <a:solidFill>
                <a:srgbClr val="000000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testing_data.csv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data for submission with header 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id,text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each of the following line being 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&lt;sentence id&gt;,&lt;sentence&gt;</a:t>
            </a:r>
            <a:endParaRPr sz="1350">
              <a:solidFill>
                <a:srgbClr val="000000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Data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Submissions should follow the format in sampleSubmission.csv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- Submission format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350" y="1973725"/>
            <a:ext cx="1524906" cy="2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加簽規定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join the class, you will have to...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參加Kaggle並且通過門檻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大學部學生：通過Simple Baseline     研究生以上：通過Strong Baseline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 sz="1200"/>
              <a:t>如果太多同學符合資格將按照</a:t>
            </a:r>
            <a:r>
              <a:rPr lang="en" sz="1200" u="sng"/>
              <a:t>通過Baseline的時間</a:t>
            </a:r>
            <a:r>
              <a:rPr lang="en" sz="1200"/>
              <a:t>順序加簽, </a:t>
            </a:r>
            <a:r>
              <a:rPr lang="en" sz="1200">
                <a:solidFill>
                  <a:srgbClr val="FF0000"/>
                </a:solidFill>
              </a:rPr>
              <a:t>Leaderboard 最後排名成績並不影響加簽順序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TA會在2018/3/6 23:59:59 之前將符合加簽資格同學的授權碼寄到學校信箱(學號@ntu.edu.tw)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沒有成功加簽的同學也會收到信件，如果有問題可以直接回覆給TA詢問。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Kaggle link : </a:t>
            </a:r>
            <a:r>
              <a:rPr lang="en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https://www.kaggle.com/t/73e2d5edd30f4608a17a84130cb91969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person per team. T</a:t>
            </a:r>
            <a:r>
              <a:rPr lang="en"/>
              <a:t>eam name </a:t>
            </a:r>
            <a:r>
              <a:rPr lang="en" u="sng"/>
              <a:t>must</a:t>
            </a:r>
            <a:r>
              <a:rPr lang="en"/>
              <a:t> be [your student ID] with lowercase letter. e.g. b03902034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Deadline : 2018/3/4 23:59:59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 submissions allowed per day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Please do NOT upload prediction again once you’ve passed the threshold.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submission is not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the public leaderboard will be use for hw0.</a:t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Rules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TA if you have any question.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ntu.mldsta@gmail.com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