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4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9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7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3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2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F03CF-BA18-485C-BC5F-7CAB3B43646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915C-0C17-4885-A9F2-1A5E5C74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23" y="3422523"/>
            <a:ext cx="12954" cy="12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23" y="3422523"/>
            <a:ext cx="12954" cy="12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64488" y="6194768"/>
            <a:ext cx="9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오동한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254" y="6194768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웹사이트 제작 포트폴리오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2023.06.30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81" y="1387954"/>
            <a:ext cx="7092102" cy="32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/>
          <p:nvPr/>
        </p:nvSpPr>
        <p:spPr>
          <a:xfrm>
            <a:off x="6864165" y="1128778"/>
            <a:ext cx="46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에어비앤비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사이트 분석 설계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메인페이지</a:t>
            </a:r>
            <a:endParaRPr lang="en-US" altLang="ko-KR" dirty="0" smtClean="0"/>
          </a:p>
        </p:txBody>
      </p:sp>
      <p:sp>
        <p:nvSpPr>
          <p:cNvPr id="13" name="TextBox 6"/>
          <p:cNvSpPr txBox="1"/>
          <p:nvPr/>
        </p:nvSpPr>
        <p:spPr>
          <a:xfrm>
            <a:off x="7005485" y="2207820"/>
            <a:ext cx="467175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/>
              <a:t>레이아웃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상단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하단 </a:t>
            </a:r>
            <a:r>
              <a:rPr lang="ko-KR" altLang="en-US" sz="1400" b="1" dirty="0" smtClean="0"/>
              <a:t>총 </a:t>
            </a:r>
            <a:r>
              <a:rPr lang="en-US" altLang="ko-KR" sz="1400" b="1" dirty="0"/>
              <a:t>3</a:t>
            </a:r>
            <a:r>
              <a:rPr lang="ko-KR" altLang="en-US" sz="1400" b="1" dirty="0" smtClean="0"/>
              <a:t>개영역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상단 영역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로고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메인이동아이콘 </a:t>
            </a:r>
            <a:r>
              <a:rPr lang="en-US" altLang="ko-KR" sz="1200" b="1" dirty="0" smtClean="0"/>
              <a:t>/ GNB</a:t>
            </a:r>
            <a:r>
              <a:rPr lang="ko-KR" altLang="en-US" sz="1200" b="1" dirty="0" smtClean="0"/>
              <a:t>영역</a:t>
            </a:r>
            <a:endParaRPr lang="en-US" altLang="ko-KR" sz="12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로고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로고 이미지</a:t>
            </a:r>
            <a:endParaRPr lang="en-US" altLang="ko-KR" sz="1200" dirty="0" smtClean="0"/>
          </a:p>
          <a:p>
            <a:r>
              <a:rPr lang="en-US" altLang="ko-KR" sz="1200" dirty="0" smtClean="0"/>
              <a:t> 2) </a:t>
            </a:r>
            <a:r>
              <a:rPr lang="ko-KR" altLang="en-US" sz="1200" dirty="0" smtClean="0"/>
              <a:t>메인이동아이콘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메인페이지로 이동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) </a:t>
            </a:r>
            <a:r>
              <a:rPr lang="en-US" altLang="ko-KR" sz="1200" dirty="0" smtClean="0"/>
              <a:t>GNB – </a:t>
            </a:r>
            <a:r>
              <a:rPr lang="ko-KR" altLang="en-US" sz="1200" dirty="0" smtClean="0"/>
              <a:t>화면크기 </a:t>
            </a:r>
            <a:r>
              <a:rPr lang="ko-KR" altLang="en-US" sz="1200" dirty="0" err="1" smtClean="0"/>
              <a:t>줄어들때</a:t>
            </a:r>
            <a:r>
              <a:rPr lang="ko-KR" altLang="en-US" sz="1200" dirty="0" smtClean="0"/>
              <a:t> 좌우이동버튼 활성화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메인 영역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아이템 목록</a:t>
            </a:r>
            <a:endParaRPr lang="en-US" altLang="ko-KR" sz="1200" b="1" dirty="0" smtClean="0"/>
          </a:p>
          <a:p>
            <a:r>
              <a:rPr lang="en-US" altLang="ko-KR" sz="14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아이템 </a:t>
            </a:r>
            <a:r>
              <a:rPr lang="ko-KR" altLang="en-US" sz="1200" dirty="0" smtClean="0"/>
              <a:t>목록</a:t>
            </a:r>
            <a:r>
              <a:rPr lang="en-US" altLang="ko-KR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각각 아이템 </a:t>
            </a:r>
            <a:r>
              <a:rPr lang="en-US" altLang="ko-KR" sz="1200" dirty="0" err="1" smtClean="0"/>
              <a:t>Swiper</a:t>
            </a:r>
            <a:r>
              <a:rPr lang="ko-KR" altLang="en-US" sz="1200" dirty="0" smtClean="0"/>
              <a:t>플러그인 적용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아이템 상세페이지 이동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smtClean="0"/>
              <a:t>하단 </a:t>
            </a:r>
            <a:r>
              <a:rPr lang="ko-KR" altLang="en-US" sz="1200" b="1" dirty="0"/>
              <a:t>영역 </a:t>
            </a:r>
            <a:r>
              <a:rPr lang="en-US" altLang="ko-KR" sz="1200" b="1" dirty="0"/>
              <a:t>: </a:t>
            </a:r>
            <a:r>
              <a:rPr lang="ko-KR" altLang="en-US" sz="1200" b="1" dirty="0" err="1" smtClean="0"/>
              <a:t>회사설명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400" dirty="0"/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583380" y="639845"/>
            <a:ext cx="2516679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설계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4" y="1862050"/>
            <a:ext cx="6238426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2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864165" y="1128778"/>
            <a:ext cx="495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에어비앤비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사이트 분석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아이템</a:t>
            </a:r>
            <a:r>
              <a:rPr lang="ko-KR" altLang="en-US" dirty="0" smtClean="0"/>
              <a:t>페이지</a:t>
            </a:r>
            <a:endParaRPr lang="en-US" altLang="ko-KR" dirty="0" smtClean="0"/>
          </a:p>
        </p:txBody>
      </p:sp>
      <p:sp>
        <p:nvSpPr>
          <p:cNvPr id="5" name="TextBox 6"/>
          <p:cNvSpPr txBox="1"/>
          <p:nvPr/>
        </p:nvSpPr>
        <p:spPr>
          <a:xfrm>
            <a:off x="7005485" y="2207820"/>
            <a:ext cx="4671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/>
              <a:t>레이아웃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아이템 영역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호스트 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 지도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200" b="1" dirty="0" err="1" smtClean="0"/>
              <a:t>아이템영역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아이템 설명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이미지 </a:t>
            </a:r>
            <a:r>
              <a:rPr lang="en-US" altLang="ko-KR" sz="1400" dirty="0" smtClean="0"/>
              <a:t> 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아이템 설명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아이템 이름 및 주소</a:t>
            </a:r>
            <a:endParaRPr lang="en-US" altLang="ko-KR" sz="1200" dirty="0" smtClean="0"/>
          </a:p>
          <a:p>
            <a:r>
              <a:rPr lang="en-US" altLang="ko-KR" sz="1200" dirty="0" smtClean="0"/>
              <a:t> 2) </a:t>
            </a:r>
            <a:r>
              <a:rPr lang="ko-KR" altLang="en-US" sz="1200" dirty="0" smtClean="0"/>
              <a:t>아이템 이미지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display:grid</a:t>
            </a:r>
            <a:r>
              <a:rPr lang="ko-KR" altLang="en-US" sz="1200" dirty="0" smtClean="0"/>
              <a:t>로 이미지 분할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-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상세이미지</a:t>
            </a:r>
            <a:r>
              <a:rPr lang="ko-KR" altLang="en-US" sz="1200" dirty="0" smtClean="0"/>
              <a:t> 영역으로 이동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호스트 영역</a:t>
            </a:r>
            <a:endParaRPr lang="en-US" altLang="ko-KR" sz="1200" b="1" dirty="0" smtClean="0"/>
          </a:p>
          <a:p>
            <a:r>
              <a:rPr lang="en-US" altLang="ko-KR" sz="14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호스트 이름 및 숙소편의시설 표시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smtClean="0"/>
              <a:t>지도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</a:t>
            </a:r>
            <a:r>
              <a:rPr lang="ko-KR" altLang="en-US" sz="1200" dirty="0" err="1" smtClean="0"/>
              <a:t>구글맵을</a:t>
            </a:r>
            <a:r>
              <a:rPr lang="ko-KR" altLang="en-US" sz="1200" dirty="0" smtClean="0"/>
              <a:t> 이용하여 각각 아이템 주소에 맞는 위치표시</a:t>
            </a:r>
            <a:endParaRPr lang="en-US" altLang="ko-KR" sz="1200" dirty="0" smtClean="0"/>
          </a:p>
          <a:p>
            <a:endParaRPr lang="en-US" altLang="ko-KR" sz="1400" dirty="0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83380" y="639845"/>
            <a:ext cx="2516679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설계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0" y="1606279"/>
            <a:ext cx="6140746" cy="46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2023-06-29T01:42:28Z</dcterms:created>
  <dcterms:modified xsi:type="dcterms:W3CDTF">2023-06-29T02:13:47Z</dcterms:modified>
</cp:coreProperties>
</file>