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8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6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0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0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3D84-EA53-4D0A-826F-BA91DCFA8FE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23" y="3422523"/>
            <a:ext cx="12954" cy="129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23" y="3422523"/>
            <a:ext cx="12954" cy="129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2" y="2141293"/>
            <a:ext cx="5335802" cy="17649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64488" y="6194768"/>
            <a:ext cx="9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오동한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254" y="6194768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웹사이트 제작 포트폴리오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2023.05.19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2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95085" y="1931437"/>
            <a:ext cx="215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프라이탁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사이트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5085" y="3467603"/>
            <a:ext cx="45639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분석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흰색 배경에 검은 글자라 깔끔한 느낌을 주고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가방은 다양한 색으로 단조로운 페이지에 포인트가 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효과가 없어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단순하다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3526329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사이트 분석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5" y="1853737"/>
            <a:ext cx="5519974" cy="4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244" y="1273431"/>
            <a:ext cx="39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와이어 프레임 설계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Balsamiq</a:t>
            </a:r>
            <a:r>
              <a:rPr lang="en-US" altLang="ko-KR" dirty="0" smtClean="0"/>
              <a:t> Tool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0181" y="904099"/>
            <a:ext cx="46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프라이탁</a:t>
            </a:r>
            <a:r>
              <a:rPr lang="ko-KR" altLang="en-US" dirty="0" smtClean="0"/>
              <a:t> 사이트 분석 설계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메인페이지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50181" y="2515601"/>
            <a:ext cx="48795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레이아웃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상단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메인 총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개영역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상단 영역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로고 </a:t>
            </a:r>
            <a:r>
              <a:rPr lang="en-US" altLang="ko-KR" sz="1200" b="1" dirty="0" smtClean="0"/>
              <a:t>/ GNB</a:t>
            </a:r>
            <a:r>
              <a:rPr lang="ko-KR" altLang="en-US" sz="1200" b="1" dirty="0" smtClean="0"/>
              <a:t>영역</a:t>
            </a:r>
            <a:endParaRPr lang="en-US" altLang="ko-KR" sz="12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로고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로고 이미지 가운데 정렬로 위치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2) GNB – </a:t>
            </a:r>
            <a:r>
              <a:rPr lang="ko-KR" altLang="en-US" sz="1200" dirty="0" smtClean="0"/>
              <a:t>왼쪽 상단에 </a:t>
            </a:r>
            <a:r>
              <a:rPr lang="en-US" altLang="ko-KR" sz="1200" dirty="0" smtClean="0"/>
              <a:t>fixed</a:t>
            </a:r>
            <a:r>
              <a:rPr lang="ko-KR" altLang="en-US" sz="1200" dirty="0" smtClean="0"/>
              <a:t>로 고정 후 화면왼쪽에서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width</a:t>
            </a:r>
            <a:r>
              <a:rPr lang="ko-KR" altLang="en-US" sz="1200" dirty="0" smtClean="0"/>
              <a:t>로 애니메이션 효과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메인 영역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배너 이미지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아이템 목록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브랜드 소개</a:t>
            </a:r>
            <a:endParaRPr lang="en-US" altLang="ko-KR" sz="1200" b="1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배너 이미지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새로고침시</a:t>
            </a:r>
            <a:r>
              <a:rPr lang="ko-KR" altLang="en-US" sz="1200" dirty="0" smtClean="0"/>
              <a:t> 랜덤으로 이미지 변경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 2) </a:t>
            </a:r>
            <a:r>
              <a:rPr lang="ko-KR" altLang="en-US" sz="1200" dirty="0" smtClean="0"/>
              <a:t>아이템 목록</a:t>
            </a:r>
            <a:r>
              <a:rPr lang="en-US" altLang="ko-KR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아이템 목록 드래그 효과</a:t>
            </a:r>
            <a:endParaRPr lang="en-US" altLang="ko-KR" sz="1200" dirty="0" smtClean="0"/>
          </a:p>
          <a:p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50181" y="1441266"/>
            <a:ext cx="4696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발사믹</a:t>
            </a:r>
            <a:r>
              <a:rPr lang="ko-KR" altLang="en-US" sz="1400" dirty="0" smtClean="0"/>
              <a:t> 툴을 이용하여 </a:t>
            </a:r>
            <a:r>
              <a:rPr lang="ko-KR" altLang="en-US" sz="1400" dirty="0" err="1" smtClean="0"/>
              <a:t>만들려하는</a:t>
            </a:r>
            <a:r>
              <a:rPr lang="ko-KR" altLang="en-US" sz="1400" dirty="0" smtClean="0"/>
              <a:t> 사이트의 각 </a:t>
            </a:r>
            <a:r>
              <a:rPr lang="ko-KR" altLang="en-US" sz="1400" dirty="0" err="1" smtClean="0"/>
              <a:t>페이지별</a:t>
            </a:r>
            <a:r>
              <a:rPr lang="ko-KR" altLang="en-US" sz="1400" dirty="0" smtClean="0"/>
              <a:t> 레이아웃과 </a:t>
            </a:r>
            <a:r>
              <a:rPr lang="ko-KR" altLang="en-US" sz="1400" dirty="0" err="1" smtClean="0"/>
              <a:t>효과등을</a:t>
            </a:r>
            <a:r>
              <a:rPr lang="ko-KR" altLang="en-US" sz="1400" dirty="0" smtClean="0"/>
              <a:t> 표현한 와이어 프레임을 설계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2516679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설계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8" y="2111433"/>
            <a:ext cx="6168572" cy="38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5369030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구현 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9232" y="1971667"/>
            <a:ext cx="4038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GNB</a:t>
            </a:r>
            <a:r>
              <a:rPr lang="ko-KR" altLang="en-US" sz="1200" b="1" dirty="0" smtClean="0"/>
              <a:t>메뉴</a:t>
            </a:r>
            <a:endParaRPr lang="en-US" altLang="ko-KR" sz="1200" b="1" dirty="0" smtClean="0"/>
          </a:p>
          <a:p>
            <a:pPr>
              <a:lnSpc>
                <a:spcPct val="20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마우스 </a:t>
            </a:r>
            <a:r>
              <a:rPr lang="ko-KR" altLang="en-US" sz="1200" b="1" dirty="0" err="1"/>
              <a:t>오버시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CSS</a:t>
            </a:r>
            <a:r>
              <a:rPr lang="ko-KR" altLang="en-US" sz="1200" b="1" dirty="0"/>
              <a:t>효과 </a:t>
            </a:r>
            <a:r>
              <a:rPr lang="ko-KR" altLang="en-US" sz="1200" b="1" dirty="0" smtClean="0"/>
              <a:t>적용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햄버거버튼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토글기능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서브메뉴</a:t>
            </a:r>
            <a:endParaRPr lang="en-US" altLang="ko-KR" sz="1200" b="1" dirty="0" smtClean="0"/>
          </a:p>
          <a:p>
            <a:pPr>
              <a:lnSpc>
                <a:spcPct val="20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클릭시</a:t>
            </a:r>
            <a:r>
              <a:rPr lang="ko-KR" altLang="en-US" sz="1200" b="1" dirty="0" smtClean="0"/>
              <a:t> 슬라이드로 나타나며 마우스 </a:t>
            </a:r>
            <a:r>
              <a:rPr lang="ko-KR" altLang="en-US" sz="1200" b="1" dirty="0" err="1" smtClean="0"/>
              <a:t>오버시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CSS</a:t>
            </a:r>
            <a:r>
              <a:rPr lang="ko-KR" altLang="en-US" sz="1200" b="1" dirty="0" smtClean="0"/>
              <a:t>효과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메인배너</a:t>
            </a:r>
            <a:endParaRPr lang="en-US" altLang="ko-KR" sz="1200" b="1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b="1" dirty="0" err="1" smtClean="0"/>
              <a:t>배너이미지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새로고침시</a:t>
            </a:r>
            <a:r>
              <a:rPr lang="ko-KR" altLang="en-US" sz="1200" b="1" dirty="0" smtClean="0"/>
              <a:t> 랜덤으로 이미지 바뀜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배너 아래쪽 프라이탁로고 흘러가게 설정</a:t>
            </a:r>
            <a:endParaRPr lang="en-US" altLang="ko-KR" sz="1200" b="1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" y="1421475"/>
            <a:ext cx="7299283" cy="49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9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5369030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구현 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 페이지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" y="1708610"/>
            <a:ext cx="6806782" cy="4556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68112" y="2357002"/>
            <a:ext cx="4893902" cy="21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GNB</a:t>
            </a:r>
            <a:r>
              <a:rPr lang="ko-KR" altLang="en-US" sz="1300" b="1" dirty="0" smtClean="0"/>
              <a:t>메뉴 텍스트를 읽어 이미지 경로와 </a:t>
            </a:r>
            <a:r>
              <a:rPr lang="ko-KR" altLang="en-US" sz="1300" b="1" dirty="0" err="1" smtClean="0"/>
              <a:t>매치한후</a:t>
            </a:r>
            <a:r>
              <a:rPr lang="en-US" altLang="ko-KR" sz="1300" b="1" dirty="0"/>
              <a:t>,</a:t>
            </a:r>
            <a:r>
              <a:rPr lang="ko-KR" altLang="en-US" sz="1300" b="1" dirty="0" smtClean="0"/>
              <a:t> 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이벤트 발생시 </a:t>
            </a:r>
            <a:r>
              <a:rPr lang="en-US" altLang="ko-KR" sz="1300" b="1" dirty="0" err="1" smtClean="0"/>
              <a:t>Vuex</a:t>
            </a:r>
            <a:r>
              <a:rPr lang="ko-KR" altLang="en-US" sz="1300" b="1" dirty="0" smtClean="0"/>
              <a:t>를 이용하여 서브페이지 활성화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가방이미지는 </a:t>
            </a:r>
            <a:r>
              <a:rPr lang="en-US" altLang="ko-KR" sz="1300" b="1" dirty="0" smtClean="0"/>
              <a:t>GNB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리스트 </a:t>
            </a:r>
            <a:r>
              <a:rPr lang="ko-KR" altLang="en-US" sz="1300" b="1" dirty="0" err="1" smtClean="0"/>
              <a:t>클릭시</a:t>
            </a:r>
            <a:r>
              <a:rPr lang="ko-KR" altLang="en-US" sz="1300" b="1" dirty="0" smtClean="0"/>
              <a:t> 해당 아이템으로 변경된다</a:t>
            </a:r>
            <a:r>
              <a:rPr lang="en-US" altLang="ko-KR" sz="13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가방을 엘리베이터 안으로 </a:t>
            </a:r>
            <a:r>
              <a:rPr lang="ko-KR" altLang="en-US" sz="1300" b="1" dirty="0" err="1" smtClean="0"/>
              <a:t>드래그시</a:t>
            </a:r>
            <a:r>
              <a:rPr lang="ko-KR" altLang="en-US" sz="1300" b="1" dirty="0" smtClean="0"/>
              <a:t> 이벤트가 발생하고</a:t>
            </a:r>
            <a:r>
              <a:rPr lang="en-US" altLang="ko-KR" sz="13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서브페이지가 활성화되며</a:t>
            </a:r>
            <a:r>
              <a:rPr lang="en-US" altLang="ko-KR" sz="1300" b="1" dirty="0"/>
              <a:t> </a:t>
            </a:r>
            <a:r>
              <a:rPr lang="ko-KR" altLang="en-US" sz="1300" b="1" dirty="0" smtClean="0"/>
              <a:t>드래그한 가방의 데이터가 뿌려진다</a:t>
            </a:r>
            <a:r>
              <a:rPr lang="en-US" altLang="ko-KR" sz="1300" b="1" dirty="0" smtClean="0"/>
              <a:t>.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7331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6571" y="415166"/>
            <a:ext cx="3583479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구현 목표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942" y="2262214"/>
            <a:ext cx="4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Vue.js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적용하여 페이지 부분 적용시키기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2" y="3074262"/>
            <a:ext cx="529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반응형으로</a:t>
            </a:r>
            <a:r>
              <a:rPr lang="ko-KR" altLang="en-US" dirty="0" smtClean="0"/>
              <a:t> 만들어 각 페이지에 </a:t>
            </a:r>
            <a:endParaRPr lang="en-US" altLang="ko-KR" dirty="0" smtClean="0"/>
          </a:p>
          <a:p>
            <a:r>
              <a:rPr lang="ko-KR" altLang="en-US" dirty="0" smtClean="0"/>
              <a:t>바인딩하기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8670" y="2169881"/>
            <a:ext cx="605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여러개인</a:t>
            </a:r>
            <a:r>
              <a:rPr lang="ko-KR" altLang="en-US" dirty="0" smtClean="0"/>
              <a:t> 페이지를 </a:t>
            </a:r>
            <a:r>
              <a:rPr lang="ko-KR" altLang="en-US" dirty="0" err="1" smtClean="0"/>
              <a:t>모듈화하여</a:t>
            </a:r>
            <a:r>
              <a:rPr lang="ko-KR" altLang="en-US" dirty="0" smtClean="0"/>
              <a:t> 사이트 전체를 하나의 페이지로 압축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8669" y="3535928"/>
            <a:ext cx="569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겹치는 이벤트설정들을 하나로 묶어 깔끔하게 정리 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7349" y="415166"/>
            <a:ext cx="5450379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추가 개발 방안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6795" y="5038345"/>
            <a:ext cx="4678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1). </a:t>
            </a:r>
            <a:r>
              <a:rPr lang="ko-KR" altLang="en-US" sz="1400" dirty="0" smtClean="0"/>
              <a:t>아이템 상세페이지 구매 및 장바구니버튼 활성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6795" y="5599811"/>
            <a:ext cx="396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2). </a:t>
            </a:r>
            <a:r>
              <a:rPr lang="ko-KR" altLang="en-US" sz="1400" dirty="0" smtClean="0"/>
              <a:t>로그인 및 회원가입 페이지 활성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08670" y="4347977"/>
            <a:ext cx="62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활성화 하지 못한 버튼들 서버데이터와 연동해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12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286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기존 사이트 분석</vt:lpstr>
      <vt:lpstr>사이트 설계</vt:lpstr>
      <vt:lpstr>사이트 구현 – 메인 페이지</vt:lpstr>
      <vt:lpstr>사이트 구현 – 서브 페이지 ITEM</vt:lpstr>
      <vt:lpstr>사이트 구현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2023-05-18T04:28:10Z</dcterms:created>
  <dcterms:modified xsi:type="dcterms:W3CDTF">2023-05-19T00:37:14Z</dcterms:modified>
</cp:coreProperties>
</file>