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sz="4000" dirty="0" smtClean="0"/>
              <a:t>스마트폰 게임</a:t>
            </a:r>
            <a:r>
              <a:rPr kumimoji="1" lang="ko-KR" altLang="en-US" sz="4000" dirty="0"/>
              <a:t> </a:t>
            </a:r>
            <a:r>
              <a:rPr kumimoji="1" lang="ko-KR" altLang="en-US" sz="4000" dirty="0" smtClean="0"/>
              <a:t>프로그래밍</a:t>
            </a:r>
            <a:r>
              <a:rPr kumimoji="1" lang="en-US" altLang="ko-KR" sz="4000" dirty="0" smtClean="0"/>
              <a:t/>
            </a:r>
            <a:br>
              <a:rPr kumimoji="1" lang="en-US" altLang="ko-KR" sz="4000" dirty="0" smtClean="0"/>
            </a:br>
            <a:r>
              <a:rPr kumimoji="1" lang="ko-KR" altLang="en-US" sz="4000" dirty="0" smtClean="0"/>
              <a:t>텀프로젝트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ko-KR" altLang="en-US" sz="2800" dirty="0" smtClean="0">
                <a:latin typeface="+mj-ea"/>
                <a:ea typeface="+mj-ea"/>
              </a:rPr>
              <a:t>제주도 정보 활용 </a:t>
            </a:r>
            <a:r>
              <a:rPr kumimoji="1" lang="ko-KR" altLang="en-US" sz="2800" dirty="0" smtClean="0">
                <a:latin typeface="+mj-ea"/>
                <a:ea typeface="+mj-ea"/>
              </a:rPr>
              <a:t>가이드</a:t>
            </a:r>
            <a:endParaRPr kumimoji="1" lang="en-US" altLang="ko-KR" sz="2800" dirty="0">
              <a:latin typeface="+mj-ea"/>
              <a:ea typeface="+mj-ea"/>
            </a:endParaRPr>
          </a:p>
          <a:p>
            <a:r>
              <a:rPr kumimoji="1" lang="ko-KR" altLang="en-US" sz="2800" dirty="0" smtClean="0">
                <a:latin typeface="+mj-ea"/>
                <a:ea typeface="+mj-ea"/>
              </a:rPr>
              <a:t>중간발표</a:t>
            </a:r>
            <a:endParaRPr kumimoji="1" lang="en-US" altLang="ko-KR" sz="2800" dirty="0" smtClean="0">
              <a:latin typeface="+mj-ea"/>
              <a:ea typeface="+mj-ea"/>
            </a:endParaRPr>
          </a:p>
          <a:p>
            <a:r>
              <a:rPr kumimoji="1" lang="en-US" altLang="ko-KR" dirty="0" smtClean="0"/>
              <a:t>2012182001</a:t>
            </a:r>
            <a:r>
              <a:rPr kumimoji="1" lang="ko-KR" altLang="en-US" dirty="0" smtClean="0"/>
              <a:t> 강동훈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0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공공데이터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현재 진행상황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실제구현모습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3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공공데이터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88" y="2457451"/>
            <a:ext cx="5379697" cy="33178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8" y="2457451"/>
            <a:ext cx="5613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1719261" cy="718081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/>
              <a:t>예시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4" y="1863524"/>
            <a:ext cx="2227655" cy="409716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36" y="1863524"/>
            <a:ext cx="2220485" cy="4103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76" y="1863524"/>
            <a:ext cx="2239401" cy="40971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37" y="1863524"/>
            <a:ext cx="2226766" cy="41087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419" y="1863524"/>
            <a:ext cx="2254526" cy="40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실제 구현 모습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자연주의</Template>
  <TotalTime>426</TotalTime>
  <Words>20</Words>
  <Application>Microsoft Macintosh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바탕</vt:lpstr>
      <vt:lpstr>Arial Rounded MT Bold</vt:lpstr>
      <vt:lpstr>Garamond</vt:lpstr>
      <vt:lpstr>Arial</vt:lpstr>
      <vt:lpstr>자연주의</vt:lpstr>
      <vt:lpstr>스마트폰 게임 프로그래밍 텀프로젝트</vt:lpstr>
      <vt:lpstr>목차</vt:lpstr>
      <vt:lpstr>공공데이터</vt:lpstr>
      <vt:lpstr>예시</vt:lpstr>
      <vt:lpstr>실제 구현 모습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텀프로젝트</dc:title>
  <dc:creator>강동훈</dc:creator>
  <cp:lastModifiedBy>강동훈</cp:lastModifiedBy>
  <cp:revision>13</cp:revision>
  <dcterms:created xsi:type="dcterms:W3CDTF">2017-05-08T02:53:07Z</dcterms:created>
  <dcterms:modified xsi:type="dcterms:W3CDTF">2017-05-30T16:48:05Z</dcterms:modified>
</cp:coreProperties>
</file>