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sz="4000" dirty="0" smtClean="0"/>
              <a:t>스마트폰 게임</a:t>
            </a:r>
            <a:r>
              <a:rPr kumimoji="1" lang="ko-KR" altLang="en-US" sz="4000" dirty="0"/>
              <a:t> </a:t>
            </a:r>
            <a:r>
              <a:rPr kumimoji="1" lang="ko-KR" altLang="en-US" sz="4000" dirty="0" smtClean="0"/>
              <a:t>프로그래밍</a:t>
            </a:r>
            <a:r>
              <a:rPr kumimoji="1" lang="en-US" altLang="ko-KR" sz="4000" dirty="0" smtClean="0"/>
              <a:t/>
            </a:r>
            <a:br>
              <a:rPr kumimoji="1" lang="en-US" altLang="ko-KR" sz="4000" dirty="0" smtClean="0"/>
            </a:br>
            <a:r>
              <a:rPr kumimoji="1" lang="ko-KR" altLang="en-US" sz="4000" dirty="0" smtClean="0"/>
              <a:t>텀프로젝트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R" altLang="en-US" sz="2800" dirty="0" smtClean="0">
                <a:latin typeface="+mj-ea"/>
                <a:ea typeface="+mj-ea"/>
              </a:rPr>
              <a:t>제주도 정보 활용 가이드</a:t>
            </a:r>
            <a:endParaRPr kumimoji="1" lang="en-US" altLang="ko-KR" sz="2800" dirty="0">
              <a:latin typeface="+mj-ea"/>
              <a:ea typeface="+mj-ea"/>
            </a:endParaRPr>
          </a:p>
          <a:p>
            <a:r>
              <a:rPr kumimoji="1" lang="ko-KR" altLang="en-US" sz="2800" dirty="0" smtClean="0">
                <a:latin typeface="+mj-ea"/>
                <a:ea typeface="+mj-ea"/>
              </a:rPr>
              <a:t>최종발표</a:t>
            </a:r>
            <a:endParaRPr kumimoji="1" lang="en-US" altLang="ko-KR" sz="2800" dirty="0" smtClean="0">
              <a:latin typeface="+mj-ea"/>
              <a:ea typeface="+mj-ea"/>
            </a:endParaRPr>
          </a:p>
          <a:p>
            <a:r>
              <a:rPr kumimoji="1" lang="en-US" altLang="ko-KR" dirty="0" smtClean="0"/>
              <a:t>2012182001</a:t>
            </a:r>
            <a:r>
              <a:rPr kumimoji="1" lang="ko-KR" altLang="en-US" dirty="0" smtClean="0"/>
              <a:t> 강동훈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0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공공데이터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앱설명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실행 모습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3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공공데이터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88" y="2457451"/>
            <a:ext cx="5379697" cy="33178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8" y="2457451"/>
            <a:ext cx="5613400" cy="876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20188" y="3489158"/>
            <a:ext cx="5161086" cy="481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8207" y="5169576"/>
            <a:ext cx="5161086" cy="481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36313" y="2667000"/>
            <a:ext cx="5161086" cy="481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1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719261" cy="71808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앱설명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제주도의 자전거 대여정보와 약국정보를 알려준다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GPS</a:t>
            </a:r>
            <a:r>
              <a:rPr kumimoji="1" lang="ko-KR" altLang="en-US" dirty="0" smtClean="0"/>
              <a:t>로 현위치를 받아서 위치를 </a:t>
            </a:r>
            <a:r>
              <a:rPr kumimoji="1" lang="ko-KR" altLang="en-US" dirty="0" smtClean="0"/>
              <a:t>보여준다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가장 가까운 약국을 찾아준다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실행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모습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자연주의</Template>
  <TotalTime>484</TotalTime>
  <Words>36</Words>
  <Application>Microsoft Macintosh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바탕</vt:lpstr>
      <vt:lpstr>Arial</vt:lpstr>
      <vt:lpstr>Arial Rounded MT Bold</vt:lpstr>
      <vt:lpstr>Garamond</vt:lpstr>
      <vt:lpstr>자연주의</vt:lpstr>
      <vt:lpstr>스마트폰 게임 프로그래밍 텀프로젝트</vt:lpstr>
      <vt:lpstr>목차</vt:lpstr>
      <vt:lpstr>공공데이터</vt:lpstr>
      <vt:lpstr>앱설명</vt:lpstr>
      <vt:lpstr>실행 모습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텀프로젝트</dc:title>
  <dc:creator>강동훈</dc:creator>
  <cp:lastModifiedBy>Microsoft Office 사용자</cp:lastModifiedBy>
  <cp:revision>18</cp:revision>
  <dcterms:created xsi:type="dcterms:W3CDTF">2017-05-08T02:53:07Z</dcterms:created>
  <dcterms:modified xsi:type="dcterms:W3CDTF">2017-06-13T12:48:55Z</dcterms:modified>
</cp:coreProperties>
</file>