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sz="4000" dirty="0" smtClean="0"/>
              <a:t>스마트폰 게임</a:t>
            </a:r>
            <a:r>
              <a:rPr kumimoji="1" lang="ko-KR" altLang="en-US" sz="4000" dirty="0"/>
              <a:t> </a:t>
            </a:r>
            <a:r>
              <a:rPr kumimoji="1" lang="ko-KR" altLang="en-US" sz="4000" dirty="0" smtClean="0"/>
              <a:t>프로그래밍</a:t>
            </a:r>
            <a:r>
              <a:rPr kumimoji="1" lang="en-US" altLang="ko-KR" sz="4000" dirty="0" smtClean="0"/>
              <a:t/>
            </a:r>
            <a:br>
              <a:rPr kumimoji="1" lang="en-US" altLang="ko-KR" sz="4000" dirty="0" smtClean="0"/>
            </a:br>
            <a:r>
              <a:rPr kumimoji="1" lang="ko-KR" altLang="en-US" sz="4000" dirty="0" smtClean="0"/>
              <a:t>텀프로젝트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sz="2800" dirty="0" smtClean="0">
                <a:latin typeface="+mj-ea"/>
                <a:ea typeface="+mj-ea"/>
              </a:rPr>
              <a:t>제주도 정보 활용 가이드</a:t>
            </a:r>
            <a:endParaRPr kumimoji="1" lang="en-US" altLang="ko-KR" sz="2800" dirty="0" smtClean="0">
              <a:latin typeface="+mj-ea"/>
              <a:ea typeface="+mj-ea"/>
            </a:endParaRPr>
          </a:p>
          <a:p>
            <a:r>
              <a:rPr kumimoji="1" lang="en-US" altLang="ko-KR" dirty="0" smtClean="0"/>
              <a:t>2012182001</a:t>
            </a:r>
            <a:r>
              <a:rPr kumimoji="1" lang="ko-KR" altLang="en-US" dirty="0" smtClean="0"/>
              <a:t> 강동훈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0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목표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공공데이터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예시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일정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3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맵킷과 테이블뷰 를 활용하여 어플리케이션 제작</a:t>
            </a:r>
            <a:endParaRPr kumimoji="1" lang="en-US" altLang="ko-KR" dirty="0" smtClean="0"/>
          </a:p>
          <a:p>
            <a:r>
              <a:rPr kumimoji="1" lang="ko-KR" altLang="en-US" dirty="0" smtClean="0"/>
              <a:t>착한음식점와 모범음식점을 지도에 표시</a:t>
            </a:r>
            <a:endParaRPr kumimoji="1" lang="en-US" altLang="ko-KR" dirty="0" smtClean="0"/>
          </a:p>
          <a:p>
            <a:r>
              <a:rPr kumimoji="1" lang="ko-KR" altLang="en-US" dirty="0" smtClean="0"/>
              <a:t>공공 자전거 정보 구현</a:t>
            </a:r>
            <a:endParaRPr kumimoji="1" lang="en-US" altLang="ko-KR" dirty="0" smtClean="0"/>
          </a:p>
          <a:p>
            <a:r>
              <a:rPr kumimoji="1" lang="ko-KR" altLang="en-US" dirty="0" smtClean="0"/>
              <a:t>위치기반의 기상정보 구현</a:t>
            </a:r>
            <a:endParaRPr kumimoji="1" lang="en-US" altLang="ko-KR" dirty="0" smtClean="0"/>
          </a:p>
          <a:p>
            <a:r>
              <a:rPr kumimoji="1" lang="ko-KR" altLang="en-US" dirty="0" smtClean="0"/>
              <a:t>위치기반의 주변 약국 정보 구현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0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공공데이터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88" y="2457451"/>
            <a:ext cx="5379697" cy="33178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8" y="2457451"/>
            <a:ext cx="5613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1719261" cy="718081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/>
              <a:t>예시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528638"/>
            <a:ext cx="9317038" cy="5823149"/>
          </a:xfrm>
        </p:spPr>
      </p:pic>
    </p:spTree>
    <p:extLst>
      <p:ext uri="{BB962C8B-B14F-4D97-AF65-F5344CB8AC3E}">
        <p14:creationId xmlns:p14="http://schemas.microsoft.com/office/powerpoint/2010/main" val="2883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일정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5/10</a:t>
            </a:r>
            <a:r>
              <a:rPr kumimoji="1" lang="ko-KR" altLang="en-US" dirty="0" smtClean="0"/>
              <a:t> 기획발표</a:t>
            </a:r>
            <a:endParaRPr kumimoji="1" lang="en-US" altLang="ko-KR" dirty="0" smtClean="0"/>
          </a:p>
          <a:p>
            <a:r>
              <a:rPr kumimoji="1" lang="en-US" altLang="ko-KR" dirty="0" smtClean="0"/>
              <a:t>5/21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openApi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연동 완료</a:t>
            </a:r>
            <a:endParaRPr kumimoji="1" lang="en-US" altLang="ko-KR" dirty="0" smtClean="0"/>
          </a:p>
          <a:p>
            <a:r>
              <a:rPr kumimoji="1" lang="en-US" altLang="ko-KR" dirty="0" smtClean="0"/>
              <a:t>5/24</a:t>
            </a:r>
            <a:r>
              <a:rPr kumimoji="1" lang="ko-KR" altLang="en-US" dirty="0" smtClean="0"/>
              <a:t> 중간발표</a:t>
            </a:r>
            <a:endParaRPr kumimoji="1" lang="en-US" altLang="ko-KR" dirty="0" smtClean="0"/>
          </a:p>
          <a:p>
            <a:r>
              <a:rPr kumimoji="1" lang="en-US" altLang="ko-KR" dirty="0" smtClean="0"/>
              <a:t>5/28</a:t>
            </a:r>
            <a:r>
              <a:rPr kumimoji="1" lang="ko-KR" altLang="en-US" dirty="0" smtClean="0"/>
              <a:t> 맵킷 및 </a:t>
            </a:r>
            <a:r>
              <a:rPr kumimoji="1" lang="en-US" altLang="ko-KR" dirty="0" smtClean="0"/>
              <a:t>GPS </a:t>
            </a:r>
            <a:r>
              <a:rPr kumimoji="1" lang="ko-KR" altLang="en-US" dirty="0" smtClean="0"/>
              <a:t>연동 완료</a:t>
            </a:r>
            <a:endParaRPr kumimoji="1" lang="en-US" altLang="ko-KR" dirty="0" smtClean="0"/>
          </a:p>
          <a:p>
            <a:r>
              <a:rPr kumimoji="1" lang="en-US" altLang="ko-KR" dirty="0" smtClean="0"/>
              <a:t>6/7</a:t>
            </a:r>
            <a:r>
              <a:rPr kumimoji="1" lang="ko-KR" altLang="en-US" dirty="0" smtClean="0"/>
              <a:t> 최종발표 및 추가 기능 작성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자연주의</Template>
  <TotalTime>369</TotalTime>
  <Words>60</Words>
  <Application>Microsoft Macintosh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바탕</vt:lpstr>
      <vt:lpstr>Arial</vt:lpstr>
      <vt:lpstr>Arial Rounded MT Bold</vt:lpstr>
      <vt:lpstr>Garamond</vt:lpstr>
      <vt:lpstr>자연주의</vt:lpstr>
      <vt:lpstr>스마트폰 게임 프로그래밍 텀프로젝트</vt:lpstr>
      <vt:lpstr>목차</vt:lpstr>
      <vt:lpstr>목표</vt:lpstr>
      <vt:lpstr>공공데이터</vt:lpstr>
      <vt:lpstr>예시</vt:lpstr>
      <vt:lpstr>일정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텀프로젝트</dc:title>
  <dc:creator>강동훈</dc:creator>
  <cp:lastModifiedBy>강동훈</cp:lastModifiedBy>
  <cp:revision>10</cp:revision>
  <dcterms:created xsi:type="dcterms:W3CDTF">2017-05-08T02:53:07Z</dcterms:created>
  <dcterms:modified xsi:type="dcterms:W3CDTF">2017-05-30T15:51:15Z</dcterms:modified>
</cp:coreProperties>
</file>