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2014.7.20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2014-07-11</a:t>
            </a:r>
            <a:r>
              <a:rPr lang="zh-CN" altLang="en-US" dirty="0" smtClean="0"/>
              <a:t>模拟赛题解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杨志灿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5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 &lt;= n &lt;= </a:t>
            </a:r>
            <a:r>
              <a:rPr lang="en-US" altLang="zh-CN" dirty="0" smtClean="0"/>
              <a:t>10^6</a:t>
            </a:r>
          </a:p>
          <a:p>
            <a:r>
              <a:rPr lang="zh-CN" altLang="en-US" dirty="0" smtClean="0"/>
              <a:t>对于给定的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，枚举所有的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，模拟还原（</a:t>
            </a:r>
            <a:r>
              <a:rPr lang="en-US" altLang="zh-CN" dirty="0" err="1" smtClean="0"/>
              <a:t>n,i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其中最少步数为解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如何加速模拟过程保证复杂度？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类比求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的辗转相除法</a:t>
            </a:r>
            <a:endParaRPr lang="en-US" altLang="zh-CN" dirty="0" smtClean="0"/>
          </a:p>
          <a:p>
            <a:pPr lvl="2"/>
            <a:r>
              <a:rPr lang="zh-CN" altLang="en-US" dirty="0"/>
              <a:t>若 </a:t>
            </a:r>
            <a:r>
              <a:rPr lang="en-US" altLang="zh-CN" dirty="0"/>
              <a:t>a &gt; b</a:t>
            </a:r>
            <a:r>
              <a:rPr lang="zh-CN" altLang="en-US" dirty="0"/>
              <a:t>，则（</a:t>
            </a:r>
            <a:r>
              <a:rPr lang="en-US" altLang="zh-CN" dirty="0" err="1"/>
              <a:t>a,b</a:t>
            </a:r>
            <a:r>
              <a:rPr lang="zh-CN" altLang="en-US" dirty="0"/>
              <a:t>）</a:t>
            </a:r>
            <a:r>
              <a:rPr lang="en-US" altLang="zh-CN" dirty="0"/>
              <a:t>-&gt;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, </a:t>
            </a:r>
            <a:r>
              <a:rPr lang="en-US" altLang="zh-CN" dirty="0"/>
              <a:t>b)</a:t>
            </a:r>
          </a:p>
          <a:p>
            <a:pPr lvl="2"/>
            <a:r>
              <a:rPr lang="zh-CN" altLang="en-US" dirty="0"/>
              <a:t>若 </a:t>
            </a:r>
            <a:r>
              <a:rPr lang="en-US" altLang="zh-CN" dirty="0"/>
              <a:t>b &gt;= a</a:t>
            </a:r>
            <a:r>
              <a:rPr lang="zh-CN" altLang="en-US" dirty="0"/>
              <a:t>，则（</a:t>
            </a:r>
            <a:r>
              <a:rPr lang="en-US" altLang="zh-CN" dirty="0" err="1"/>
              <a:t>a,b</a:t>
            </a:r>
            <a:r>
              <a:rPr lang="en-US" altLang="zh-CN" dirty="0"/>
              <a:t>) -&gt; (a, </a:t>
            </a:r>
            <a:r>
              <a:rPr lang="en-US" altLang="zh-CN" dirty="0" err="1" smtClean="0"/>
              <a:t>b%a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2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 &lt;= n &lt;= </a:t>
            </a:r>
            <a:r>
              <a:rPr lang="en-US" altLang="zh-CN" dirty="0" smtClean="0"/>
              <a:t>10^6</a:t>
            </a:r>
          </a:p>
          <a:p>
            <a:r>
              <a:rPr lang="zh-CN" altLang="en-US" dirty="0" smtClean="0"/>
              <a:t>大打表之术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本地运行出所有答案后记录下来，存储在代码里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小心代码长度限制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32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89" y="2636912"/>
            <a:ext cx="3771839" cy="362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D:\软件\secret base\LINE Hatsune Miku\[683]Hatsune Miku_76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3190280"/>
            <a:ext cx="28067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个选手，将他们分成若干只队伍。其中第</a:t>
            </a:r>
            <a:r>
              <a:rPr lang="en-US" altLang="zh-CN" dirty="0" err="1"/>
              <a:t>i</a:t>
            </a:r>
            <a:r>
              <a:rPr lang="zh-CN" altLang="en-US" dirty="0"/>
              <a:t>个选手要求自己所属的队伍的人数大等于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人。</a:t>
            </a:r>
          </a:p>
          <a:p>
            <a:r>
              <a:rPr lang="zh-CN" altLang="en-US" dirty="0"/>
              <a:t>在满足所有选手的要求的前提下，最大化队伍的总数。</a:t>
            </a:r>
          </a:p>
          <a:p>
            <a:r>
              <a:rPr lang="zh-CN" altLang="en-US" dirty="0"/>
              <a:t>注：每个选手属于且仅属于一支队伍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题目出处</a:t>
            </a:r>
            <a:endParaRPr lang="en-US" altLang="zh-CN" dirty="0"/>
          </a:p>
          <a:p>
            <a:pPr lvl="1"/>
            <a:r>
              <a:rPr lang="en-US" altLang="zh-CN" dirty="0"/>
              <a:t>CEOI 2011 team </a:t>
            </a:r>
            <a:r>
              <a:rPr lang="zh-CN" altLang="en-US" dirty="0"/>
              <a:t>简化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5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20%</a:t>
            </a:r>
            <a:r>
              <a:rPr lang="zh-CN" altLang="en-US" dirty="0"/>
              <a:t>的数据，</a:t>
            </a:r>
            <a:r>
              <a:rPr lang="en-US" altLang="zh-CN" dirty="0"/>
              <a:t>n &lt;= </a:t>
            </a:r>
            <a:r>
              <a:rPr lang="en-US" altLang="zh-CN" dirty="0" smtClean="0"/>
              <a:t>10</a:t>
            </a:r>
          </a:p>
          <a:p>
            <a:pPr lvl="1"/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zh-CN" altLang="zh-CN" dirty="0"/>
              <a:t>对于</a:t>
            </a:r>
            <a:r>
              <a:rPr lang="en-US" altLang="zh-CN" dirty="0"/>
              <a:t>60%</a:t>
            </a:r>
            <a:r>
              <a:rPr lang="zh-CN" altLang="zh-CN" dirty="0"/>
              <a:t>的数据，</a:t>
            </a:r>
            <a:r>
              <a:rPr lang="en-US" altLang="zh-CN" dirty="0"/>
              <a:t>n &lt;= </a:t>
            </a:r>
            <a:r>
              <a:rPr lang="en-US" altLang="zh-CN" dirty="0" smtClean="0"/>
              <a:t>10000</a:t>
            </a:r>
          </a:p>
          <a:p>
            <a:pPr lvl="1"/>
            <a:r>
              <a:rPr lang="zh-CN" altLang="en-US" dirty="0" smtClean="0"/>
              <a:t>目标：队伍最大化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限制：队员要求所在队伍的人数下界</a:t>
            </a:r>
          </a:p>
          <a:p>
            <a:pPr lvl="1"/>
            <a:r>
              <a:rPr lang="zh-CN" altLang="en-US" dirty="0" smtClean="0"/>
              <a:t>目标与限制正好相反</a:t>
            </a:r>
          </a:p>
          <a:p>
            <a:pPr lvl="1"/>
            <a:r>
              <a:rPr lang="zh-CN" altLang="en-US" dirty="0" smtClean="0"/>
              <a:t>最“经济”地满足每个队员的要求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贪心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54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对于</a:t>
            </a:r>
            <a:r>
              <a:rPr lang="en-US" altLang="zh-CN" dirty="0"/>
              <a:t>60%</a:t>
            </a:r>
            <a:r>
              <a:rPr lang="zh-CN" altLang="zh-CN" dirty="0"/>
              <a:t>的数据，</a:t>
            </a:r>
            <a:r>
              <a:rPr lang="en-US" altLang="zh-CN" dirty="0"/>
              <a:t>n &lt;= </a:t>
            </a:r>
            <a:r>
              <a:rPr lang="en-US" altLang="zh-CN" dirty="0" smtClean="0"/>
              <a:t>10000</a:t>
            </a:r>
          </a:p>
          <a:p>
            <a:pPr lvl="1"/>
            <a:r>
              <a:rPr lang="zh-CN" altLang="en-US" dirty="0" smtClean="0"/>
              <a:t>如何贪心，如何“经济”？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对于要求最高的队员，让其与要求次高的一干人等凑成一队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为什么不和要求低的队员组队？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所有队员按要求从低到高排序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存在一个最优解使得，一队的队员都在一个区间内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接着直接贪心可以吗？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若要求最高的队员需要</a:t>
            </a:r>
            <a:r>
              <a:rPr lang="en-US" altLang="zh-CN" dirty="0"/>
              <a:t>4</a:t>
            </a:r>
            <a:r>
              <a:rPr lang="zh-CN" altLang="en-US" dirty="0" smtClean="0"/>
              <a:t>名队友，就让最高的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名选手组成一队行吗？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97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反例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1 2 4 5 5 5 5 5</a:t>
            </a:r>
          </a:p>
          <a:p>
            <a:pPr lvl="1"/>
            <a:r>
              <a:rPr lang="en-US" altLang="zh-CN" dirty="0" smtClean="0"/>
              <a:t>1 2 4 [5 5 5 5 5]</a:t>
            </a:r>
          </a:p>
          <a:p>
            <a:pPr lvl="2"/>
            <a:r>
              <a:rPr lang="zh-CN" altLang="en-US" dirty="0"/>
              <a:t>无解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[1 2] [4 5 5 5 5 5]</a:t>
            </a:r>
          </a:p>
          <a:p>
            <a:pPr lvl="1"/>
            <a:r>
              <a:rPr lang="zh-CN" altLang="en-US" dirty="0" smtClean="0"/>
              <a:t>不过，贪心对随机数据效果好</a:t>
            </a:r>
            <a:endParaRPr lang="en-US" altLang="zh-CN" dirty="0" smtClean="0"/>
          </a:p>
          <a:p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pPr lvl="1"/>
            <a:r>
              <a:rPr lang="zh-CN" altLang="en-US" dirty="0"/>
              <a:t>充分</a:t>
            </a:r>
            <a:r>
              <a:rPr lang="zh-CN" altLang="en-US" dirty="0" smtClean="0"/>
              <a:t>利用“一</a:t>
            </a:r>
            <a:r>
              <a:rPr lang="zh-CN" altLang="en-US" dirty="0"/>
              <a:t>队的队员都在一个区间</a:t>
            </a:r>
            <a:r>
              <a:rPr lang="zh-CN" altLang="en-US" dirty="0" smtClean="0"/>
              <a:t>内”的性质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满足最后一人即能满足所有人（最后一人的要求</a:t>
            </a:r>
            <a:r>
              <a:rPr lang="en-US" altLang="zh-CN" dirty="0" smtClean="0"/>
              <a:t>a[]</a:t>
            </a:r>
            <a:r>
              <a:rPr lang="zh-CN" altLang="en-US" dirty="0" smtClean="0"/>
              <a:t>最高）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名队员最多分成的队伍数量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 {f[j] + 1}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–a[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</a:p>
          <a:p>
            <a:pPr lvl="2"/>
            <a:r>
              <a:rPr lang="zh-CN" altLang="en-US" dirty="0" smtClean="0"/>
              <a:t>枚举第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个人所处的队伍人数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75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 &lt;= n &lt;= </a:t>
            </a:r>
            <a:r>
              <a:rPr lang="en-US" altLang="zh-CN" dirty="0" smtClean="0"/>
              <a:t>10^6</a:t>
            </a:r>
          </a:p>
          <a:p>
            <a:pPr lvl="1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max {f[j</a:t>
            </a:r>
            <a:r>
              <a:rPr lang="en-US" altLang="zh-CN" dirty="0" smtClean="0"/>
              <a:t>]} + 1</a:t>
            </a:r>
            <a:r>
              <a:rPr lang="zh-CN" altLang="en-US" dirty="0" smtClean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∈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–a[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</a:p>
          <a:p>
            <a:pPr lvl="1"/>
            <a:r>
              <a:rPr lang="zh-CN" altLang="en-US" dirty="0" smtClean="0"/>
              <a:t>前缀和优化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 + 1;</a:t>
            </a:r>
          </a:p>
          <a:p>
            <a:pPr lvl="2"/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max (s[i-1],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pPr lvl="1"/>
            <a:r>
              <a:rPr lang="zh-CN" altLang="en-US" dirty="0" smtClean="0"/>
              <a:t>排序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基数排序</a:t>
            </a:r>
            <a:endParaRPr lang="en-US" altLang="zh-CN" dirty="0" smtClean="0"/>
          </a:p>
          <a:p>
            <a:pPr lvl="1"/>
            <a:r>
              <a:rPr lang="zh-CN" altLang="en-US" dirty="0"/>
              <a:t>时间复杂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因评测等原因，并不设数据卡时</a:t>
            </a:r>
            <a:endParaRPr lang="en-US" altLang="zh-CN" dirty="0" smtClean="0"/>
          </a:p>
          <a:p>
            <a:pPr lvl="2"/>
            <a:r>
              <a:rPr lang="zh-CN" altLang="en-US" dirty="0"/>
              <a:t>快</a:t>
            </a:r>
            <a:r>
              <a:rPr lang="zh-CN" altLang="en-US" dirty="0" smtClean="0"/>
              <a:t>排也能过啦</a:t>
            </a:r>
            <a:endParaRPr lang="en-US" altLang="zh-CN" dirty="0" smtClean="0"/>
          </a:p>
        </p:txBody>
      </p:sp>
      <p:pic>
        <p:nvPicPr>
          <p:cNvPr id="1026" name="Picture 2" descr="D:\软件\secret base\LINE Hatsune Miku\[683]Hatsune Miku_76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47616"/>
            <a:ext cx="30099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对于一个数字对</a:t>
            </a:r>
            <a:r>
              <a:rPr lang="en-US" altLang="zh-CN" dirty="0"/>
              <a:t>(a, b)</a:t>
            </a:r>
            <a:r>
              <a:rPr lang="zh-CN" altLang="en-US" dirty="0"/>
              <a:t>，我们可以通过一次操作将其变为新数字对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, b)</a:t>
            </a:r>
            <a:r>
              <a:rPr lang="zh-CN" altLang="en-US" dirty="0"/>
              <a:t>或</a:t>
            </a:r>
            <a:r>
              <a:rPr lang="en-US" altLang="zh-CN" dirty="0"/>
              <a:t>(a,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给定一正整数</a:t>
            </a:r>
            <a:r>
              <a:rPr lang="en-US" altLang="zh-CN" dirty="0"/>
              <a:t>n</a:t>
            </a:r>
            <a:r>
              <a:rPr lang="zh-CN" altLang="en-US" dirty="0"/>
              <a:t>，问最少需要多少次操作可将数字对</a:t>
            </a:r>
            <a:r>
              <a:rPr lang="en-US" altLang="zh-CN" dirty="0"/>
              <a:t>(1, 1)</a:t>
            </a:r>
            <a:r>
              <a:rPr lang="zh-CN" altLang="en-US" dirty="0"/>
              <a:t>变为一个数字对，该数字对至少有一个数字为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题目出处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CodeForces</a:t>
            </a:r>
            <a:r>
              <a:rPr lang="en-US" altLang="zh-CN" dirty="0" smtClean="0"/>
              <a:t> 134 B</a:t>
            </a:r>
          </a:p>
        </p:txBody>
      </p:sp>
    </p:spTree>
    <p:extLst>
      <p:ext uri="{BB962C8B-B14F-4D97-AF65-F5344CB8AC3E}">
        <p14:creationId xmlns:p14="http://schemas.microsoft.com/office/powerpoint/2010/main" val="25675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30%</a:t>
            </a:r>
            <a:r>
              <a:rPr lang="zh-CN" altLang="en-US" dirty="0"/>
              <a:t>的数据， </a:t>
            </a:r>
            <a:r>
              <a:rPr lang="en-US" altLang="zh-CN" dirty="0"/>
              <a:t>1 &lt;= n &lt;= </a:t>
            </a:r>
            <a:r>
              <a:rPr lang="en-US" altLang="zh-CN" dirty="0" smtClean="0"/>
              <a:t>1000</a:t>
            </a:r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表示从（</a:t>
            </a:r>
            <a:r>
              <a:rPr lang="en-US" altLang="zh-CN" dirty="0" smtClean="0"/>
              <a:t>1, 1</a:t>
            </a:r>
            <a:r>
              <a:rPr lang="zh-CN" altLang="en-US" dirty="0" smtClean="0"/>
              <a:t>）变为（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）所需最少步数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轻松解决</a:t>
            </a:r>
            <a:endParaRPr lang="en-US" altLang="zh-CN" dirty="0" smtClean="0"/>
          </a:p>
          <a:p>
            <a:pPr lvl="1"/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n^2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70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60%</a:t>
            </a:r>
            <a:r>
              <a:rPr lang="zh-CN" altLang="en-US" dirty="0"/>
              <a:t>的数据，</a:t>
            </a:r>
            <a:r>
              <a:rPr lang="en-US" altLang="zh-CN" dirty="0"/>
              <a:t>1 &lt;= n &lt;= </a:t>
            </a:r>
            <a:r>
              <a:rPr lang="en-US" altLang="zh-CN" dirty="0" smtClean="0"/>
              <a:t>20000</a:t>
            </a:r>
          </a:p>
          <a:p>
            <a:r>
              <a:rPr lang="zh-CN" altLang="en-US" dirty="0"/>
              <a:t>正难则</a:t>
            </a:r>
            <a:r>
              <a:rPr lang="zh-CN" altLang="en-US" dirty="0" smtClean="0"/>
              <a:t>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给定（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），将其还原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唯一还原方法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 </a:t>
            </a:r>
            <a:r>
              <a:rPr lang="en-US" altLang="zh-CN" dirty="0" smtClean="0"/>
              <a:t>a &gt; b</a:t>
            </a:r>
            <a:r>
              <a:rPr lang="zh-CN" altLang="en-US" dirty="0" smtClean="0"/>
              <a:t>，则（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-&gt; (a-b, b)</a:t>
            </a:r>
          </a:p>
          <a:p>
            <a:pPr lvl="2"/>
            <a:r>
              <a:rPr lang="zh-CN" altLang="en-US" dirty="0" smtClean="0"/>
              <a:t>若 </a:t>
            </a:r>
            <a:r>
              <a:rPr lang="en-US" altLang="zh-CN" dirty="0" smtClean="0"/>
              <a:t>b &gt;= a</a:t>
            </a:r>
            <a:r>
              <a:rPr lang="zh-CN" altLang="en-US" dirty="0" smtClean="0"/>
              <a:t>，则（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-&gt; (a, b-a)</a:t>
            </a:r>
          </a:p>
          <a:p>
            <a:r>
              <a:rPr lang="zh-CN" altLang="en-US" dirty="0" smtClean="0"/>
              <a:t>对于给定的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，枚举所有的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，模拟还原（</a:t>
            </a:r>
            <a:r>
              <a:rPr lang="en-US" altLang="zh-CN" dirty="0" err="1" smtClean="0"/>
              <a:t>n,i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其中最少步数为解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01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</TotalTime>
  <Words>746</Words>
  <Application>Microsoft Office PowerPoint</Application>
  <PresentationFormat>全屏显示(4:3)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中性</vt:lpstr>
      <vt:lpstr>2014-07-11模拟赛题解</vt:lpstr>
      <vt:lpstr>分队问题</vt:lpstr>
      <vt:lpstr>分队问题</vt:lpstr>
      <vt:lpstr>分队问题</vt:lpstr>
      <vt:lpstr>分队问题</vt:lpstr>
      <vt:lpstr>分队问题</vt:lpstr>
      <vt:lpstr>数字对</vt:lpstr>
      <vt:lpstr>数字对</vt:lpstr>
      <vt:lpstr>数字对</vt:lpstr>
      <vt:lpstr>数字对</vt:lpstr>
      <vt:lpstr>数字对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coolyangzc</cp:lastModifiedBy>
  <cp:revision>133</cp:revision>
  <dcterms:created xsi:type="dcterms:W3CDTF">2014-07-08T13:12:04Z</dcterms:created>
  <dcterms:modified xsi:type="dcterms:W3CDTF">2014-07-20T06:17:54Z</dcterms:modified>
</cp:coreProperties>
</file>