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DongChan" initials="LD" lastIdx="1" clrIdx="0">
    <p:extLst>
      <p:ext uri="{19B8F6BF-5375-455C-9EA6-DF929625EA0E}">
        <p15:presenceInfo xmlns:p15="http://schemas.microsoft.com/office/powerpoint/2012/main" userId="2351e7ecfaba754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45B438-CDF7-476A-84E4-2ACFD0EB3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709894-33F2-4511-9269-647803538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FB5AE5-863F-4C64-ADA4-3110D891E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17AE2-C64D-41B2-B41A-614EA8E73B27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7F64B0-6BAF-47CF-9DC0-72236657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C63B71-B076-48BB-92E3-A9314F38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017E-57C5-454F-AD58-3FA2BC5BD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121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D6A807-F652-46E6-A30D-655F50E37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52575D-88F6-416A-9494-DF977A543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AC566D-ADDB-48B1-AFB2-0AA5247BD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17AE2-C64D-41B2-B41A-614EA8E73B27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9B808F-3E9F-4DB6-8B6A-24AD91482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00B91F-2324-49C3-BE4C-F308669B2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017E-57C5-454F-AD58-3FA2BC5BD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707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487E7F3-52EB-414C-9017-9F8292D4A5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4B1A30-1304-426A-94DC-DF7EBF626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FE428A-5C9C-402D-80AE-0B9EB42A0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17AE2-C64D-41B2-B41A-614EA8E73B27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7608F-0C58-4A90-9E41-BB30E2927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93B951-EA4F-46CE-9D35-918159D5F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017E-57C5-454F-AD58-3FA2BC5BD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969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44E3F-1B68-4B90-959E-61365B714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1048C4-0F10-44C5-8885-2D3448648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15349C-1E24-4475-BBA8-9B3A9F881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17AE2-C64D-41B2-B41A-614EA8E73B27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75148B-68C3-4F2F-BE11-ACACCFED1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81C328-67E5-48C6-B5A8-C4020021B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017E-57C5-454F-AD58-3FA2BC5BD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985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8E5D0-4954-4AD9-9596-721E48054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023D8D-0602-4B62-9AA2-33376EAD4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FAA3A-389B-4504-A83A-140BBEB97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17AE2-C64D-41B2-B41A-614EA8E73B27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A240EB-7975-4680-B9C4-EAE30338D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491643-3C8B-4E9B-AF24-649DFD16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017E-57C5-454F-AD58-3FA2BC5BD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43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88038-8E8B-4CAA-8568-03B6CA896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D9E993-6047-4D01-88CA-8EEBF33EA2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80C51B-09B7-4FAC-A099-375FF57EB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DD8473-D859-4A29-BBD9-17C852D02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17AE2-C64D-41B2-B41A-614EA8E73B27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47849F-EDE3-4B18-848B-C167EC3EB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811A9E-DCDA-42D7-932D-2B4DE055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017E-57C5-454F-AD58-3FA2BC5BD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99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4D1111-39B7-46ED-B451-B5AEFACA2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981AA4-C231-4FF6-9E85-BCFA7FA80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4C192E-B33E-49E7-A4B1-81A68EF1F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FB6747-B199-44A7-B157-CD8CCACDA4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E30BDB-73A0-4A3C-9DE5-EF9C1B87CD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809174-CF7F-49AF-B93F-0661815CB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17AE2-C64D-41B2-B41A-614EA8E73B27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9242FE-004A-43C0-9F25-EB6FD0D75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A904D1-61C7-4BC2-9951-2C41DB67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017E-57C5-454F-AD58-3FA2BC5BD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093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AD875-5C3C-43DB-B1DB-DF206B76E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3DA8FE-860D-423A-A680-F20F0792C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17AE2-C64D-41B2-B41A-614EA8E73B27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B96D5E-1C42-42BA-A792-577DB7E2B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2DDCEF-DB66-42E1-9816-0382A41BB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017E-57C5-454F-AD58-3FA2BC5BD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85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DD09FAF-BC34-4791-B33B-171E8AEA8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17AE2-C64D-41B2-B41A-614EA8E73B27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6CD13F-D97E-4ED1-8E07-B41D343B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57EF2D-9DD8-438F-9925-0F5A84ED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017E-57C5-454F-AD58-3FA2BC5BD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848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45B043-EC2A-4E09-B42C-E2F07E70A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D285F1-5400-425B-A2EF-E0F88B59A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B131A8-0BCF-4C52-8800-6211E6207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014C42-E9E4-4048-8E81-16A47B469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17AE2-C64D-41B2-B41A-614EA8E73B27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8AF7A0-A7B8-4B37-B10B-B6CAE4B37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061FBD-8F5E-446D-B570-A72187C6D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017E-57C5-454F-AD58-3FA2BC5BD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62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8B188-EF59-46D1-BCC4-3CD4030E5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92F0A7-FC2E-45C8-8934-8BB2B5B96B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617ECC-656E-4758-B27D-F9F82B542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69D227-832E-43D4-A9EC-19BBA94A2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17AE2-C64D-41B2-B41A-614EA8E73B27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FDAE26-EEE6-443F-92B6-4ED38CDE6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B0F436-D667-49A0-96AC-06358F887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017E-57C5-454F-AD58-3FA2BC5BD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458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C2E21E-82A9-42AD-86D6-902343D1D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C8A6F3-3D9D-46BC-BF6F-85BFAB040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C8A314-3B60-430E-8291-AAE2A0D1F8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17AE2-C64D-41B2-B41A-614EA8E73B27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D5BC6E-12BB-4644-BA05-96E9120E98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2FC146-9DA4-4A86-841F-B1B8B8E15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6017E-57C5-454F-AD58-3FA2BC5BD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306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799A65-58E6-4F9F-91D9-DBD32B716F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architecture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3827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480EDCC-F6D2-44B1-85DF-1C27976C9DE4}"/>
              </a:ext>
            </a:extLst>
          </p:cNvPr>
          <p:cNvSpPr/>
          <p:nvPr/>
        </p:nvSpPr>
        <p:spPr>
          <a:xfrm>
            <a:off x="5712903" y="1551964"/>
            <a:ext cx="2499920" cy="855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Homepage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7CCAD19-C9FD-4D36-B770-DBEE2FE83F51}"/>
              </a:ext>
            </a:extLst>
          </p:cNvPr>
          <p:cNvSpPr/>
          <p:nvPr/>
        </p:nvSpPr>
        <p:spPr>
          <a:xfrm>
            <a:off x="3942827" y="2692867"/>
            <a:ext cx="1451295" cy="7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board1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00A83E8-2D07-49BA-BBE7-26D0986B14BF}"/>
              </a:ext>
            </a:extLst>
          </p:cNvPr>
          <p:cNvSpPr/>
          <p:nvPr/>
        </p:nvSpPr>
        <p:spPr>
          <a:xfrm>
            <a:off x="6237215" y="2692867"/>
            <a:ext cx="1451295" cy="7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board2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A827F44-E6B4-4655-8E50-7D8A9D18E12D}"/>
              </a:ext>
            </a:extLst>
          </p:cNvPr>
          <p:cNvSpPr/>
          <p:nvPr/>
        </p:nvSpPr>
        <p:spPr>
          <a:xfrm>
            <a:off x="8531603" y="2692867"/>
            <a:ext cx="1451295" cy="7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board3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7D1743B-72B6-4AC2-B9E8-CD1EE487150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4668475" y="2407641"/>
            <a:ext cx="2294388" cy="285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3C529C8-8E36-40BF-99F8-B2F6E65532C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962863" y="2407641"/>
            <a:ext cx="0" cy="285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3D37B5E-E0E3-4D28-B1CE-F569EE7CE0C9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962863" y="2407641"/>
            <a:ext cx="2294388" cy="285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836291F-7FA6-4768-95DD-57F660BAE8D8}"/>
              </a:ext>
            </a:extLst>
          </p:cNvPr>
          <p:cNvSpPr/>
          <p:nvPr/>
        </p:nvSpPr>
        <p:spPr>
          <a:xfrm>
            <a:off x="4177719" y="3949119"/>
            <a:ext cx="981512" cy="327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post1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FC5D917-4F79-4417-A663-9B53DE88B318}"/>
              </a:ext>
            </a:extLst>
          </p:cNvPr>
          <p:cNvSpPr/>
          <p:nvPr/>
        </p:nvSpPr>
        <p:spPr>
          <a:xfrm>
            <a:off x="4177719" y="4301456"/>
            <a:ext cx="981512" cy="327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post2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FE5E234-B9E4-46A0-819D-3F1E0D3F3BC9}"/>
              </a:ext>
            </a:extLst>
          </p:cNvPr>
          <p:cNvSpPr/>
          <p:nvPr/>
        </p:nvSpPr>
        <p:spPr>
          <a:xfrm>
            <a:off x="4177719" y="4653794"/>
            <a:ext cx="981512" cy="327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post3</a:t>
            </a:r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189CD7D-C23A-41E2-9DBE-EE309B0CA51A}"/>
              </a:ext>
            </a:extLst>
          </p:cNvPr>
          <p:cNvCxnSpPr>
            <a:stCxn id="5" idx="4"/>
            <a:endCxn id="18" idx="0"/>
          </p:cNvCxnSpPr>
          <p:nvPr/>
        </p:nvCxnSpPr>
        <p:spPr>
          <a:xfrm>
            <a:off x="4668475" y="3405931"/>
            <a:ext cx="0" cy="543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6DD016A-20BB-4B32-BC79-5E3E18FCD7D1}"/>
              </a:ext>
            </a:extLst>
          </p:cNvPr>
          <p:cNvSpPr/>
          <p:nvPr/>
        </p:nvSpPr>
        <p:spPr>
          <a:xfrm>
            <a:off x="6472107" y="3949119"/>
            <a:ext cx="981512" cy="327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post1</a:t>
            </a:r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7337085-5ACD-4F3D-949D-800137DCE23E}"/>
              </a:ext>
            </a:extLst>
          </p:cNvPr>
          <p:cNvSpPr/>
          <p:nvPr/>
        </p:nvSpPr>
        <p:spPr>
          <a:xfrm>
            <a:off x="6472107" y="4301456"/>
            <a:ext cx="981512" cy="327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post2</a:t>
            </a:r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7863657-B3A0-4A23-BEBF-34C448189084}"/>
              </a:ext>
            </a:extLst>
          </p:cNvPr>
          <p:cNvSpPr/>
          <p:nvPr/>
        </p:nvSpPr>
        <p:spPr>
          <a:xfrm>
            <a:off x="6472107" y="4653794"/>
            <a:ext cx="981512" cy="327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post3</a:t>
            </a:r>
            <a:endParaRPr lang="ko-KR" alt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37ECF35-4356-4AE6-8EB0-9195EEDCC1B9}"/>
              </a:ext>
            </a:extLst>
          </p:cNvPr>
          <p:cNvCxnSpPr>
            <a:endCxn id="23" idx="0"/>
          </p:cNvCxnSpPr>
          <p:nvPr/>
        </p:nvCxnSpPr>
        <p:spPr>
          <a:xfrm>
            <a:off x="6962863" y="3405931"/>
            <a:ext cx="0" cy="543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490A143-6274-4A53-8231-3A3B750BEF45}"/>
              </a:ext>
            </a:extLst>
          </p:cNvPr>
          <p:cNvSpPr/>
          <p:nvPr/>
        </p:nvSpPr>
        <p:spPr>
          <a:xfrm>
            <a:off x="8774885" y="3949119"/>
            <a:ext cx="981512" cy="327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post1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C8588DD-2F51-4A75-9D45-59AC1FE4E5AB}"/>
              </a:ext>
            </a:extLst>
          </p:cNvPr>
          <p:cNvSpPr/>
          <p:nvPr/>
        </p:nvSpPr>
        <p:spPr>
          <a:xfrm>
            <a:off x="8774885" y="4301456"/>
            <a:ext cx="981512" cy="327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post2</a:t>
            </a:r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1ACD6D8-622D-405C-A7BD-0073B652E1C9}"/>
              </a:ext>
            </a:extLst>
          </p:cNvPr>
          <p:cNvSpPr/>
          <p:nvPr/>
        </p:nvSpPr>
        <p:spPr>
          <a:xfrm>
            <a:off x="8774885" y="4653794"/>
            <a:ext cx="981512" cy="327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post3</a:t>
            </a:r>
            <a:endParaRPr lang="ko-KR" altLang="en-US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7374228-BEFB-4F3B-8900-64C9DA1B02C2}"/>
              </a:ext>
            </a:extLst>
          </p:cNvPr>
          <p:cNvCxnSpPr>
            <a:endCxn id="27" idx="0"/>
          </p:cNvCxnSpPr>
          <p:nvPr/>
        </p:nvCxnSpPr>
        <p:spPr>
          <a:xfrm>
            <a:off x="9265641" y="3405931"/>
            <a:ext cx="0" cy="543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D6883BE-C8F0-4527-A13D-F944B33D4AFF}"/>
              </a:ext>
            </a:extLst>
          </p:cNvPr>
          <p:cNvSpPr/>
          <p:nvPr/>
        </p:nvSpPr>
        <p:spPr>
          <a:xfrm>
            <a:off x="2915184" y="3957508"/>
            <a:ext cx="1262535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comment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AAEC2CF-96CF-49F9-9B7B-4A8FF97FD78F}"/>
              </a:ext>
            </a:extLst>
          </p:cNvPr>
          <p:cNvSpPr/>
          <p:nvPr/>
        </p:nvSpPr>
        <p:spPr>
          <a:xfrm>
            <a:off x="2915183" y="4303554"/>
            <a:ext cx="1262535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comment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09ABF9A-C181-4FD1-BE38-0A91B30504C8}"/>
              </a:ext>
            </a:extLst>
          </p:cNvPr>
          <p:cNvSpPr/>
          <p:nvPr/>
        </p:nvSpPr>
        <p:spPr>
          <a:xfrm>
            <a:off x="2915183" y="4646454"/>
            <a:ext cx="1262535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comment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D270CA1-518F-4DAF-8048-3FC9DEBF2DFA}"/>
              </a:ext>
            </a:extLst>
          </p:cNvPr>
          <p:cNvSpPr/>
          <p:nvPr/>
        </p:nvSpPr>
        <p:spPr>
          <a:xfrm>
            <a:off x="5213765" y="3957508"/>
            <a:ext cx="1262535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comment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6CE9FC9-B289-4A84-9035-52434E123DA4}"/>
              </a:ext>
            </a:extLst>
          </p:cNvPr>
          <p:cNvSpPr/>
          <p:nvPr/>
        </p:nvSpPr>
        <p:spPr>
          <a:xfrm>
            <a:off x="5213764" y="4303554"/>
            <a:ext cx="1262535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comment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3D7E397-315C-4C43-96B1-4E537086C5E9}"/>
              </a:ext>
            </a:extLst>
          </p:cNvPr>
          <p:cNvSpPr/>
          <p:nvPr/>
        </p:nvSpPr>
        <p:spPr>
          <a:xfrm>
            <a:off x="5213764" y="4646454"/>
            <a:ext cx="1262535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comment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A71A88E-F89A-486A-B0E8-A37CE8343977}"/>
              </a:ext>
            </a:extLst>
          </p:cNvPr>
          <p:cNvSpPr/>
          <p:nvPr/>
        </p:nvSpPr>
        <p:spPr>
          <a:xfrm>
            <a:off x="7512350" y="3967995"/>
            <a:ext cx="1262535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comment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005DB8F-0397-4234-8942-228235CC5679}"/>
              </a:ext>
            </a:extLst>
          </p:cNvPr>
          <p:cNvSpPr/>
          <p:nvPr/>
        </p:nvSpPr>
        <p:spPr>
          <a:xfrm>
            <a:off x="7512349" y="4314041"/>
            <a:ext cx="1262535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comment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0853E3B-32DC-4715-B8C5-59F47271E792}"/>
              </a:ext>
            </a:extLst>
          </p:cNvPr>
          <p:cNvSpPr/>
          <p:nvPr/>
        </p:nvSpPr>
        <p:spPr>
          <a:xfrm>
            <a:off x="7512349" y="4656941"/>
            <a:ext cx="1262535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comment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8F55155-6506-4B71-9B03-2668BB3227E1}"/>
              </a:ext>
            </a:extLst>
          </p:cNvPr>
          <p:cNvSpPr/>
          <p:nvPr/>
        </p:nvSpPr>
        <p:spPr>
          <a:xfrm>
            <a:off x="811639" y="1838239"/>
            <a:ext cx="1908503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/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C852C80-DE5E-4167-9A95-3F11D0C7999F}"/>
              </a:ext>
            </a:extLst>
          </p:cNvPr>
          <p:cNvSpPr/>
          <p:nvPr/>
        </p:nvSpPr>
        <p:spPr>
          <a:xfrm>
            <a:off x="811639" y="2885814"/>
            <a:ext cx="1908503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/board/list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C967F28-D7B0-4E39-8CA6-2251F43CC3F7}"/>
              </a:ext>
            </a:extLst>
          </p:cNvPr>
          <p:cNvSpPr/>
          <p:nvPr/>
        </p:nvSpPr>
        <p:spPr>
          <a:xfrm>
            <a:off x="811639" y="4326624"/>
            <a:ext cx="1908503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/board/:id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2539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32</Words>
  <Application>Microsoft Office PowerPoint</Application>
  <PresentationFormat>와이드스크린</PresentationFormat>
  <Paragraphs>26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architecture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</dc:title>
  <dc:creator>Lee DongChan</dc:creator>
  <cp:lastModifiedBy>Lee DongChan</cp:lastModifiedBy>
  <cp:revision>1</cp:revision>
  <dcterms:created xsi:type="dcterms:W3CDTF">2020-12-14T05:51:00Z</dcterms:created>
  <dcterms:modified xsi:type="dcterms:W3CDTF">2020-12-14T05:58:21Z</dcterms:modified>
</cp:coreProperties>
</file>