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0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2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8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6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0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0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8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4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1876-3F26-4CCC-95B3-2478B816E825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CD271-548B-4E2A-882C-76E55AD7B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79536"/>
              </p:ext>
            </p:extLst>
          </p:nvPr>
        </p:nvGraphicFramePr>
        <p:xfrm>
          <a:off x="519383" y="416644"/>
          <a:ext cx="1982278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678"/>
                <a:gridCol w="1116600"/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CUSTOMER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COLUM_ID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DATA_TYPE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CUSSEQ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CUSID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PASSWORD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VARCHAR2(100)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JOINDATE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25571"/>
              </p:ext>
            </p:extLst>
          </p:nvPr>
        </p:nvGraphicFramePr>
        <p:xfrm>
          <a:off x="4880933" y="438008"/>
          <a:ext cx="1835629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635"/>
                <a:gridCol w="1033994"/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CENQUERY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COLUM_ID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DATA_TYPE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CENQUERYSEQ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VARCHAR2(20)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QUERYTYPE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CUSSEQ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SELLERSEQ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CONTENT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VARCHAR2(1000)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TITLE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VARCHAR2(100)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REGDATE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REPLY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VARCHAR2(1000)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14098"/>
              </p:ext>
            </p:extLst>
          </p:nvPr>
        </p:nvGraphicFramePr>
        <p:xfrm>
          <a:off x="9580533" y="2095358"/>
          <a:ext cx="1999531" cy="1546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213"/>
                <a:gridCol w="1126318"/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COLUM_ID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DATA_TYPE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FAQSEQ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FAQCATEGORY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VARCHAR2(30)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QUERY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VARCHAR2(1000)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REPLY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VARCHAR2(1000)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REGDATE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4692"/>
              </p:ext>
            </p:extLst>
          </p:nvPr>
        </p:nvGraphicFramePr>
        <p:xfrm>
          <a:off x="9580533" y="416644"/>
          <a:ext cx="1835629" cy="1546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296"/>
                <a:gridCol w="892333"/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NOTICE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COLUM_ID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DATA_TYPE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NOTICESEQ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NOTICECATEGORY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VARCHAR2(30)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CONTENT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VARCHAR2(1000)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TITLE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VARCHAR2(255)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REGDATE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52183"/>
              </p:ext>
            </p:extLst>
          </p:nvPr>
        </p:nvGraphicFramePr>
        <p:xfrm>
          <a:off x="1785137" y="2799777"/>
          <a:ext cx="1775105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463"/>
                <a:gridCol w="862642"/>
              </a:tblGrid>
              <a:tr h="197788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</a:t>
                      </a:r>
                    </a:p>
                  </a:txBody>
                  <a:tcPr marL="6820" marR="6820" marT="68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COLUM_ID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DATA_TYPE</a:t>
                      </a: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PONUM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CUSSEQ</a:t>
                      </a:r>
                    </a:p>
                  </a:txBody>
                  <a:tcPr marL="6820" marR="6820" marT="68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820" marR="6820" marT="6820" marB="0" anchor="ctr">
                    <a:solidFill>
                      <a:srgbClr val="FFFF00"/>
                    </a:solidFill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PRODSEQ</a:t>
                      </a:r>
                    </a:p>
                  </a:txBody>
                  <a:tcPr marL="6820" marR="6820" marT="68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20" marR="6820" marT="6820" marB="0" anchor="ctr">
                    <a:solidFill>
                      <a:srgbClr val="FFFF00"/>
                    </a:solidFill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POQUANTITY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PAYNUM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RECIPIENT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RECIPIENTPHONE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RECIPIENTADDR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SHIPMEMO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SHIPPINGNUM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POSTAT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BILLINGAMOUNT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ORORDERDATE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CONFIRMDATE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SHIPDATE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RECIPIENTDATE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FCONFIRMDATE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REJECTDATE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6820" marR="6820" marT="682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PAYMETHOD</a:t>
                      </a: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20" marR="6820" marT="6820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71532"/>
              </p:ext>
            </p:extLst>
          </p:nvPr>
        </p:nvGraphicFramePr>
        <p:xfrm>
          <a:off x="6489758" y="3504124"/>
          <a:ext cx="2051291" cy="309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817"/>
                <a:gridCol w="1155474"/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PRODUCT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COLUM_ID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DATA_TYPE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PRODSEQ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SELLERSEQ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VARCHAR2(100)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PRODINFO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VARCHAR2(1000)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STOCKNUMBER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SHIPPINGCHARGE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PHOTOURL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VARCHAR2(200)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REGDATE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UPDATEDATE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93801"/>
              </p:ext>
            </p:extLst>
          </p:nvPr>
        </p:nvGraphicFramePr>
        <p:xfrm>
          <a:off x="2763868" y="438008"/>
          <a:ext cx="2003844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097"/>
                <a:gridCol w="1128747"/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QUERY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COLUM_ID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DATA_TYPE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QUERYSEQ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VARCHAR2(20)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PRODSEQ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CUSSEQ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TITLE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CONTENT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QREGDATE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REPLY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01593"/>
              </p:ext>
            </p:extLst>
          </p:nvPr>
        </p:nvGraphicFramePr>
        <p:xfrm>
          <a:off x="-93555" y="3485000"/>
          <a:ext cx="1775105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204"/>
                <a:gridCol w="999901"/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COLUM_ID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DATA_TYPE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REVIEWSEQ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PRODSEQ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CUSID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SCORE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TITLE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CONTENT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REGDATE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34963"/>
              </p:ext>
            </p:extLst>
          </p:nvPr>
        </p:nvGraphicFramePr>
        <p:xfrm>
          <a:off x="7058204" y="438008"/>
          <a:ext cx="2180687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325"/>
                <a:gridCol w="1228362"/>
              </a:tblGrid>
              <a:tr h="2209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SELLER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COLUM_ID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DATA_TYPE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SELLERSEQ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BUSINESSNAME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VARCHAR2(100)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ADDR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VARCHAR2(200)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EMAIL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VARCHAR2(20 BYTE)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VARCHAR2(50 BYTE)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PASSWORD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VARCHAR2(100 BYTE)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JOINDATE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BUSINESSNUM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NVARCHAR2(100 CHAR)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cxnSp>
        <p:nvCxnSpPr>
          <p:cNvPr id="14" name="꺾인 연결선 13"/>
          <p:cNvCxnSpPr>
            <a:stCxn id="4" idx="3"/>
            <a:endCxn id="10" idx="1"/>
          </p:cNvCxnSpPr>
          <p:nvPr/>
        </p:nvCxnSpPr>
        <p:spPr>
          <a:xfrm>
            <a:off x="2501661" y="1411054"/>
            <a:ext cx="262207" cy="1318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0" idx="2"/>
            <a:endCxn id="9" idx="0"/>
          </p:cNvCxnSpPr>
          <p:nvPr/>
        </p:nvCxnSpPr>
        <p:spPr>
          <a:xfrm rot="16200000" flipH="1">
            <a:off x="5212438" y="1201159"/>
            <a:ext cx="856316" cy="3749613"/>
          </a:xfrm>
          <a:prstGeom prst="bentConnector3">
            <a:avLst>
              <a:gd name="adj1" fmla="val 721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9" idx="3"/>
            <a:endCxn id="12" idx="2"/>
          </p:cNvCxnSpPr>
          <p:nvPr/>
        </p:nvCxnSpPr>
        <p:spPr>
          <a:xfrm flipH="1" flipV="1">
            <a:off x="8148547" y="3089768"/>
            <a:ext cx="392502" cy="1961216"/>
          </a:xfrm>
          <a:prstGeom prst="bentConnector4">
            <a:avLst>
              <a:gd name="adj1" fmla="val -58242"/>
              <a:gd name="adj2" fmla="val 894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4" idx="2"/>
            <a:endCxn id="8" idx="0"/>
          </p:cNvCxnSpPr>
          <p:nvPr/>
        </p:nvCxnSpPr>
        <p:spPr>
          <a:xfrm rot="16200000" flipH="1">
            <a:off x="1894449" y="2021536"/>
            <a:ext cx="394313" cy="11621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8" idx="3"/>
            <a:endCxn id="9" idx="1"/>
          </p:cNvCxnSpPr>
          <p:nvPr/>
        </p:nvCxnSpPr>
        <p:spPr>
          <a:xfrm>
            <a:off x="3560242" y="4975445"/>
            <a:ext cx="2929516" cy="755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" idx="2"/>
            <a:endCxn id="11" idx="0"/>
          </p:cNvCxnSpPr>
          <p:nvPr/>
        </p:nvCxnSpPr>
        <p:spPr>
          <a:xfrm rot="5400000">
            <a:off x="612492" y="2586970"/>
            <a:ext cx="1079536" cy="7165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1" idx="2"/>
            <a:endCxn id="9" idx="2"/>
          </p:cNvCxnSpPr>
          <p:nvPr/>
        </p:nvCxnSpPr>
        <p:spPr>
          <a:xfrm rot="16200000" flipH="1">
            <a:off x="3592688" y="2675129"/>
            <a:ext cx="1124024" cy="6721406"/>
          </a:xfrm>
          <a:prstGeom prst="bentConnector3">
            <a:avLst>
              <a:gd name="adj1" fmla="val 155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" idx="0"/>
            <a:endCxn id="5" idx="0"/>
          </p:cNvCxnSpPr>
          <p:nvPr/>
        </p:nvCxnSpPr>
        <p:spPr>
          <a:xfrm rot="16200000" flipH="1">
            <a:off x="3643952" y="-1716786"/>
            <a:ext cx="21364" cy="4288225"/>
          </a:xfrm>
          <a:prstGeom prst="bentConnector3">
            <a:avLst>
              <a:gd name="adj1" fmla="val -10700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5" idx="3"/>
            <a:endCxn id="12" idx="1"/>
          </p:cNvCxnSpPr>
          <p:nvPr/>
        </p:nvCxnSpPr>
        <p:spPr>
          <a:xfrm>
            <a:off x="6716562" y="1653398"/>
            <a:ext cx="341642" cy="1104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2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241</Words>
  <Application>Microsoft Office PowerPoint</Application>
  <PresentationFormat>와이드스크린</PresentationFormat>
  <Paragraphs>193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동희</dc:creator>
  <cp:lastModifiedBy>김 동희</cp:lastModifiedBy>
  <cp:revision>4</cp:revision>
  <dcterms:created xsi:type="dcterms:W3CDTF">2020-11-22T02:08:33Z</dcterms:created>
  <dcterms:modified xsi:type="dcterms:W3CDTF">2020-11-22T02:32:18Z</dcterms:modified>
</cp:coreProperties>
</file>