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0" r:id="rId5"/>
    <p:sldId id="285" r:id="rId6"/>
    <p:sldId id="286" r:id="rId7"/>
    <p:sldId id="287" r:id="rId8"/>
    <p:sldId id="284" r:id="rId9"/>
    <p:sldId id="264" r:id="rId10"/>
    <p:sldId id="265" r:id="rId11"/>
    <p:sldId id="261" r:id="rId12"/>
    <p:sldId id="266" r:id="rId13"/>
    <p:sldId id="262" r:id="rId14"/>
    <p:sldId id="283" r:id="rId15"/>
    <p:sldId id="263" r:id="rId16"/>
    <p:sldId id="272" r:id="rId17"/>
    <p:sldId id="282" r:id="rId18"/>
    <p:sldId id="267" r:id="rId19"/>
    <p:sldId id="275" r:id="rId20"/>
    <p:sldId id="288" r:id="rId21"/>
    <p:sldId id="269" r:id="rId22"/>
    <p:sldId id="274" r:id="rId23"/>
    <p:sldId id="278" r:id="rId24"/>
    <p:sldId id="279" r:id="rId25"/>
    <p:sldId id="271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380"/>
    <a:srgbClr val="F14656"/>
    <a:srgbClr val="E64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0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7840"/>
            <a:ext cx="10515600" cy="44091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884"/>
            <a:ext cx="1363980" cy="457200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1397977"/>
            <a:ext cx="8715375" cy="0"/>
          </a:xfrm>
          <a:prstGeom prst="line">
            <a:avLst/>
          </a:prstGeom>
          <a:ln w="76200" cap="rnd">
            <a:solidFill>
              <a:srgbClr val="F14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49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6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8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1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7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0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06FE-9A09-4DCC-BE12-0B70782CED3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E752-6F74-460D-B9DB-26499362A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1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자바 웹 프로젝트 </a:t>
            </a:r>
            <a:r>
              <a:rPr lang="en-US" altLang="ko-KR" sz="4400" dirty="0" smtClean="0"/>
              <a:t>– </a:t>
            </a:r>
            <a:r>
              <a:rPr lang="ko-KR" altLang="en-US" sz="4400" dirty="0" smtClean="0"/>
              <a:t>쇼핑몰 구현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2J</a:t>
            </a:r>
            <a:r>
              <a:rPr lang="en-US" altLang="ko-KR" dirty="0" smtClean="0"/>
              <a:t>O SHOP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884"/>
            <a:ext cx="13639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65" y="4085014"/>
            <a:ext cx="3332977" cy="232475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6" y="1827173"/>
            <a:ext cx="1419926" cy="26013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54" y="1722689"/>
            <a:ext cx="3164879" cy="2109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19" y="1827173"/>
            <a:ext cx="2024169" cy="21013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2" y="4661117"/>
            <a:ext cx="3398958" cy="18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팀원 소개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767840"/>
            <a:ext cx="10515600" cy="47612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김동희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팀장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김진석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방호상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서태민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송오종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이수진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75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프로젝트 일정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593123" y="2534505"/>
            <a:ext cx="5005754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16313"/>
              </p:ext>
            </p:extLst>
          </p:nvPr>
        </p:nvGraphicFramePr>
        <p:xfrm>
          <a:off x="1888043" y="1797224"/>
          <a:ext cx="8513255" cy="3865344"/>
        </p:xfrm>
        <a:graphic>
          <a:graphicData uri="http://schemas.openxmlformats.org/drawingml/2006/table">
            <a:tbl>
              <a:tblPr/>
              <a:tblGrid>
                <a:gridCol w="219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838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회의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데이터베이스 구축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 분담 및 작업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24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24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1106" y="536292"/>
            <a:ext cx="51521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PROJECT TIMELINE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2020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10-11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28000" y="1028733"/>
            <a:ext cx="873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498904" y="6570056"/>
            <a:ext cx="2133600" cy="274637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900"/>
              <a:pPr>
                <a:defRPr/>
              </a:pPr>
              <a:t>14</a:t>
            </a:fld>
            <a:endParaRPr lang="ko-KR" altLang="en-US" sz="9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099763" y="2464435"/>
            <a:ext cx="1236325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67403" y="3145038"/>
            <a:ext cx="1226967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25685" y="3822667"/>
            <a:ext cx="2500869" cy="219049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51171" y="4512592"/>
            <a:ext cx="1235783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51106" y="1028733"/>
            <a:ext cx="8715375" cy="0"/>
          </a:xfrm>
          <a:prstGeom prst="line">
            <a:avLst/>
          </a:prstGeom>
          <a:ln w="76200" cap="rnd">
            <a:solidFill>
              <a:srgbClr val="F14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ER </a:t>
            </a:r>
            <a:r>
              <a:rPr lang="ko-KR" altLang="en-US" dirty="0" smtClean="0"/>
              <a:t>다이어그</a:t>
            </a:r>
            <a:r>
              <a:rPr lang="ko-KR" altLang="en-US" dirty="0" smtClean="0"/>
              <a:t>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&amp;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유스케이스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064439" y="2286001"/>
            <a:ext cx="6063122" cy="2286000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설계도 넣기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8" y="1554739"/>
            <a:ext cx="6746631" cy="43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"/>
          <a:stretch/>
        </p:blipFill>
        <p:spPr>
          <a:xfrm>
            <a:off x="4555222" y="1804135"/>
            <a:ext cx="3447875" cy="4436521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7" y="1862355"/>
            <a:ext cx="3526976" cy="43447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16" y="3298175"/>
            <a:ext cx="3317979" cy="1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주요 기능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38" y="1842191"/>
            <a:ext cx="5165075" cy="387380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3" y="1842191"/>
            <a:ext cx="5655663" cy="3915460"/>
          </a:xfrm>
          <a:prstGeom prst="rect">
            <a:avLst/>
          </a:prstGeom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209"/>
            <a:ext cx="4976447" cy="6856791"/>
          </a:xfrm>
          <a:prstGeom prst="rect">
            <a:avLst/>
          </a:prstGeom>
          <a:solidFill>
            <a:srgbClr val="F14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88759" y="1260232"/>
            <a:ext cx="3087688" cy="5583237"/>
          </a:xfrm>
        </p:spPr>
        <p:txBody>
          <a:bodyPr>
            <a:noAutofit/>
          </a:bodyPr>
          <a:lstStyle/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 smtClean="0">
                <a:solidFill>
                  <a:schemeClr val="bg1"/>
                </a:solidFill>
              </a:rPr>
              <a:t>01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 smtClean="0">
                <a:solidFill>
                  <a:schemeClr val="bg1"/>
                </a:solidFill>
              </a:rPr>
              <a:t>02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 smtClean="0">
                <a:solidFill>
                  <a:schemeClr val="bg1"/>
                </a:solidFill>
              </a:rPr>
              <a:t>03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 smtClean="0">
                <a:solidFill>
                  <a:schemeClr val="bg1"/>
                </a:solidFill>
              </a:rPr>
              <a:t>04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 smtClean="0">
                <a:solidFill>
                  <a:schemeClr val="bg1"/>
                </a:solidFill>
              </a:rPr>
              <a:t>05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 smtClean="0">
                <a:solidFill>
                  <a:schemeClr val="bg1"/>
                </a:solidFill>
              </a:rPr>
              <a:t>06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marL="0" indent="0" algn="r">
              <a:lnSpc>
                <a:spcPct val="170000"/>
              </a:lnSpc>
              <a:buNone/>
            </a:pPr>
            <a:r>
              <a:rPr lang="en-US" altLang="ko-KR" sz="2500" dirty="0" smtClean="0">
                <a:solidFill>
                  <a:schemeClr val="bg1"/>
                </a:solidFill>
              </a:rPr>
              <a:t>07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marL="0" indent="0" algn="r">
              <a:lnSpc>
                <a:spcPct val="170000"/>
              </a:lnSpc>
              <a:buNone/>
            </a:pPr>
            <a:endParaRPr lang="en-US" altLang="ko-KR" sz="2500" dirty="0" smtClean="0">
              <a:solidFill>
                <a:schemeClr val="bg1"/>
              </a:solidFill>
            </a:endParaRPr>
          </a:p>
          <a:p>
            <a:pPr marL="0" indent="0" algn="r">
              <a:lnSpc>
                <a:spcPct val="170000"/>
              </a:lnSpc>
              <a:buNone/>
            </a:pP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884"/>
            <a:ext cx="136398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9477" y="360484"/>
            <a:ext cx="2777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CONTENTS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5540513" y="1260232"/>
            <a:ext cx="6438900" cy="5583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 smtClean="0"/>
              <a:t>프로젝트 소개</a:t>
            </a:r>
            <a:endParaRPr lang="en-US" altLang="ko-KR" sz="2400" dirty="0" smtClean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 smtClean="0"/>
              <a:t>개발환경</a:t>
            </a:r>
            <a:endParaRPr lang="en-US" altLang="ko-KR" sz="2400" dirty="0" smtClean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 smtClean="0"/>
              <a:t>팀원 소개</a:t>
            </a:r>
            <a:endParaRPr lang="en-US" altLang="ko-KR" sz="2400" dirty="0" smtClean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 smtClean="0"/>
              <a:t>프로젝트 일정</a:t>
            </a:r>
            <a:endParaRPr lang="en-US" altLang="ko-KR" sz="2400" dirty="0" smtClean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/>
              <a:t>ER </a:t>
            </a:r>
            <a:r>
              <a:rPr lang="ko-KR" altLang="en-US" sz="2400" dirty="0" smtClean="0"/>
              <a:t>다이어그램 </a:t>
            </a:r>
            <a:r>
              <a:rPr lang="en-US" altLang="ko-KR" sz="2400" dirty="0" smtClean="0"/>
              <a:t>/ </a:t>
            </a:r>
            <a:r>
              <a:rPr lang="ko-KR" altLang="en-US" sz="2400" dirty="0" err="1" smtClean="0"/>
              <a:t>유스케이스</a:t>
            </a:r>
            <a:endParaRPr lang="en-US" altLang="ko-KR" sz="2400" dirty="0" smtClean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 smtClean="0"/>
              <a:t>메뉴 구조도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주요기능</a:t>
            </a:r>
            <a:endParaRPr lang="en-US" altLang="ko-KR" sz="2400" dirty="0" smtClean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8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77711"/>
              </p:ext>
            </p:extLst>
          </p:nvPr>
        </p:nvGraphicFramePr>
        <p:xfrm>
          <a:off x="664594" y="1771108"/>
          <a:ext cx="1268969" cy="9022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68969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</a:t>
                      </a:r>
                      <a:r>
                        <a:rPr lang="ko-KR" altLang="en-US" sz="1100" dirty="0" err="1" smtClean="0"/>
                        <a:t>중복확인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본인인증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74260"/>
              </p:ext>
            </p:extLst>
          </p:nvPr>
        </p:nvGraphicFramePr>
        <p:xfrm>
          <a:off x="2252832" y="1775407"/>
          <a:ext cx="1174633" cy="9022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4633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찾기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찾기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21385"/>
              </p:ext>
            </p:extLst>
          </p:nvPr>
        </p:nvGraphicFramePr>
        <p:xfrm>
          <a:off x="664594" y="3112016"/>
          <a:ext cx="939499" cy="669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9499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제품조회</a:t>
                      </a:r>
                      <a:endParaRPr lang="ko-KR" altLang="en-US" sz="1100" dirty="0"/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검색버튼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상세페이지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8177"/>
              </p:ext>
            </p:extLst>
          </p:nvPr>
        </p:nvGraphicFramePr>
        <p:xfrm>
          <a:off x="1933563" y="3120614"/>
          <a:ext cx="1174632" cy="13464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4632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제품 상세페이지</a:t>
                      </a:r>
                      <a:endParaRPr lang="ko-KR" altLang="en-US" sz="1100" dirty="0"/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장바구니에 담기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결제버튼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리뷰리스트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문의하기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315533728"/>
                  </a:ext>
                </a:extLst>
              </a:tr>
              <a:tr h="222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문의리스트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98268433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36368"/>
              </p:ext>
            </p:extLst>
          </p:nvPr>
        </p:nvGraphicFramePr>
        <p:xfrm>
          <a:off x="3319632" y="3120614"/>
          <a:ext cx="1174633" cy="9022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4633">
                  <a:extLst>
                    <a:ext uri="{9D8B030D-6E8A-4147-A177-3AD203B41FA5}">
                      <a16:colId xmlns:a16="http://schemas.microsoft.com/office/drawing/2014/main" val="275944703"/>
                    </a:ext>
                  </a:extLst>
                </a:gridCol>
              </a:tblGrid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장바구니</a:t>
                      </a:r>
                      <a:endParaRPr lang="ko-KR" altLang="en-US" sz="1100" dirty="0"/>
                    </a:p>
                  </a:txBody>
                  <a:tcPr marL="55616" marR="55616" marT="27808" marB="27808">
                    <a:solidFill>
                      <a:srgbClr val="E28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624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1168598477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아이디 찾기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3511940416"/>
                  </a:ext>
                </a:extLst>
              </a:tr>
              <a:tr h="225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비밀번호 찾기</a:t>
                      </a:r>
                      <a:endParaRPr lang="ko-KR" altLang="en-US" sz="1100" dirty="0"/>
                    </a:p>
                  </a:txBody>
                  <a:tcPr marL="55616" marR="55616" marT="27808" marB="27808"/>
                </a:tc>
                <a:extLst>
                  <a:ext uri="{0D108BD9-81ED-4DB2-BD59-A6C34878D82A}">
                    <a16:rowId xmlns:a16="http://schemas.microsoft.com/office/drawing/2014/main" val="27903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8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화면 구현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화면구현</a:t>
            </a:r>
            <a:r>
              <a:rPr lang="ko-KR" altLang="en-US" dirty="0" smtClean="0"/>
              <a:t> 사진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2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화면구현</a:t>
            </a:r>
            <a:r>
              <a:rPr lang="ko-KR" altLang="en-US" dirty="0" smtClean="0"/>
              <a:t> 사진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화면구현</a:t>
            </a:r>
            <a:r>
              <a:rPr lang="ko-KR" altLang="en-US" dirty="0" smtClean="0"/>
              <a:t> 사진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86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소감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Q&amp;A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31884"/>
            <a:ext cx="1363980" cy="45720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628292" y="2534505"/>
            <a:ext cx="49354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/>
              <a:t>다양한 비대면 온라인 쇼핑몰이 생겨나면서 오프라인매장들을 가진 회사들의 판로가 막히고 </a:t>
            </a:r>
            <a:r>
              <a:rPr lang="ko-KR" altLang="ko-KR" sz="2000" dirty="0" smtClean="0"/>
              <a:t>있</a:t>
            </a:r>
            <a:r>
              <a:rPr lang="ko-KR" altLang="en-US" sz="2000" dirty="0" smtClean="0"/>
              <a:t>음</a:t>
            </a:r>
            <a:endParaRPr lang="en-US" altLang="ko-KR" sz="2000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 smtClean="0"/>
              <a:t>또한 </a:t>
            </a:r>
            <a:r>
              <a:rPr lang="ko-KR" altLang="ko-KR" sz="2000" dirty="0"/>
              <a:t>제품 배송물량이 증가하며 </a:t>
            </a:r>
            <a:r>
              <a:rPr lang="ko-KR" altLang="ko-KR" sz="2000" dirty="0" err="1"/>
              <a:t>배송업체의</a:t>
            </a:r>
            <a:r>
              <a:rPr lang="ko-KR" altLang="ko-KR" sz="2000" dirty="0"/>
              <a:t> 노동강도 및 근로자 권리 주장으로 인해 물류 </a:t>
            </a:r>
            <a:r>
              <a:rPr lang="ko-KR" altLang="ko-KR" sz="2000" dirty="0" err="1"/>
              <a:t>배송비는</a:t>
            </a:r>
            <a:r>
              <a:rPr lang="ko-KR" altLang="ko-KR" sz="2000" dirty="0"/>
              <a:t> 더욱 증가될 것으로 </a:t>
            </a:r>
            <a:r>
              <a:rPr lang="ko-KR" altLang="en-US" sz="2000" dirty="0" smtClean="0"/>
              <a:t>보임</a:t>
            </a:r>
            <a:endParaRPr lang="en-US" altLang="ko-KR" sz="2000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 smtClean="0"/>
              <a:t>이에 </a:t>
            </a:r>
            <a:r>
              <a:rPr lang="ko-KR" altLang="ko-KR" sz="2000" dirty="0"/>
              <a:t>해당 프로젝트 진행을 하며 새로운 대안을 </a:t>
            </a:r>
            <a:r>
              <a:rPr lang="ko-KR" altLang="ko-KR" sz="2000" dirty="0" smtClean="0"/>
              <a:t>제시하고자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172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시장 동향 및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b="1" dirty="0"/>
              <a:t>1) </a:t>
            </a:r>
            <a:r>
              <a:rPr lang="ko-KR" altLang="ko-KR" sz="2000" b="1" dirty="0"/>
              <a:t>시장 동향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 smtClean="0"/>
              <a:t>현재 </a:t>
            </a:r>
            <a:r>
              <a:rPr lang="ko-KR" altLang="ko-KR" sz="2000" dirty="0"/>
              <a:t>오프라인 판매 업자들이 비대면</a:t>
            </a:r>
            <a:r>
              <a:rPr lang="en-US" altLang="ko-KR" sz="2000" dirty="0"/>
              <a:t>, </a:t>
            </a:r>
            <a:r>
              <a:rPr lang="ko-KR" altLang="ko-KR" sz="2000" dirty="0"/>
              <a:t>온라인판매를 위해 쇼핑몰 플랫폼을 찾고 </a:t>
            </a:r>
            <a:r>
              <a:rPr lang="ko-KR" altLang="ko-KR" sz="2000" dirty="0" smtClean="0"/>
              <a:t>있</a:t>
            </a:r>
            <a:r>
              <a:rPr lang="ko-KR" altLang="en-US" sz="2000" dirty="0" smtClean="0"/>
              <a:t>음</a:t>
            </a:r>
            <a:endParaRPr lang="en-US" altLang="ko-KR" sz="2000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 smtClean="0"/>
              <a:t>관련 </a:t>
            </a:r>
            <a:r>
              <a:rPr lang="ko-KR" altLang="ko-KR" sz="2000" dirty="0"/>
              <a:t>배송 문제로 인한 문제들이 사회적으로 대두되고 있다</a:t>
            </a:r>
            <a:r>
              <a:rPr lang="en-US" altLang="ko-KR" sz="2000" dirty="0" smtClean="0"/>
              <a:t>.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976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시장 동향 및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8971"/>
            <a:ext cx="10515600" cy="11805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2</a:t>
            </a:r>
            <a:r>
              <a:rPr lang="en-US" altLang="ko-KR" sz="2000" b="1" dirty="0"/>
              <a:t>) </a:t>
            </a:r>
            <a:r>
              <a:rPr lang="ko-KR" altLang="ko-KR" sz="2000" b="1" dirty="0"/>
              <a:t>시장 분석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2000" dirty="0" smtClean="0"/>
              <a:t>현재 </a:t>
            </a:r>
            <a:r>
              <a:rPr lang="ko-KR" altLang="ko-KR" sz="2000" dirty="0"/>
              <a:t>국내 최대 배달 어플리케이션인 </a:t>
            </a:r>
            <a:r>
              <a:rPr lang="en-US" altLang="ko-KR" sz="2000" dirty="0"/>
              <a:t>B</a:t>
            </a:r>
            <a:r>
              <a:rPr lang="ko-KR" altLang="ko-KR" sz="2000" dirty="0"/>
              <a:t>업체에서 제품 직접 받기 서비스가 제공되고 </a:t>
            </a:r>
            <a:r>
              <a:rPr lang="ko-KR" altLang="en-US" sz="2000" dirty="0" smtClean="0"/>
              <a:t>있음</a:t>
            </a:r>
            <a:endParaRPr lang="ko-KR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95" y="2558563"/>
            <a:ext cx="1379138" cy="16969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57" y="2542427"/>
            <a:ext cx="1226404" cy="1735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7" t="62920"/>
          <a:stretch/>
        </p:blipFill>
        <p:spPr>
          <a:xfrm>
            <a:off x="4073913" y="5345069"/>
            <a:ext cx="2777553" cy="1207991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4544197"/>
            <a:ext cx="10515600" cy="160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C</a:t>
            </a:r>
            <a:r>
              <a:rPr lang="en-US" altLang="ko-KR" sz="2000" dirty="0"/>
              <a:t>, N, K, G</a:t>
            </a:r>
            <a:r>
              <a:rPr lang="ko-KR" altLang="ko-KR" sz="2000" dirty="0"/>
              <a:t>에서도 업체 발송 위치를 제공하고 바로 받기 서비스를 제공할 수 있도록 하고 있으나 제품 검색 시 관련 업체 위치 별 검색은 제공되고 있지 </a:t>
            </a:r>
            <a:r>
              <a:rPr lang="ko-KR" altLang="ko-KR" sz="2000" dirty="0" smtClean="0"/>
              <a:t>않</a:t>
            </a:r>
            <a:r>
              <a:rPr lang="ko-KR" altLang="en-US" sz="2000" dirty="0" smtClean="0"/>
              <a:t>음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71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프로젝트 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7841"/>
            <a:ext cx="10515600" cy="2130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 smtClean="0"/>
              <a:t>다른 </a:t>
            </a:r>
            <a:r>
              <a:rPr lang="ko-KR" altLang="ko-KR" sz="1800" dirty="0"/>
              <a:t>사이트에서 고객이 찾는 제품을 거리 별 오프라인매장을 검색해 구매할 수 있는 서비스를 제공해 배송</a:t>
            </a:r>
            <a:r>
              <a:rPr lang="en-US" altLang="ko-KR" sz="1800" dirty="0"/>
              <a:t>, </a:t>
            </a:r>
            <a:r>
              <a:rPr lang="ko-KR" altLang="ko-KR" sz="1800" dirty="0"/>
              <a:t>불량으로 인한 제품 문제를 </a:t>
            </a:r>
            <a:r>
              <a:rPr lang="ko-KR" altLang="ko-KR" sz="1800" dirty="0" smtClean="0"/>
              <a:t>해소할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 있음</a:t>
            </a:r>
            <a:endParaRPr lang="ko-KR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 smtClean="0"/>
              <a:t>택배 </a:t>
            </a:r>
            <a:r>
              <a:rPr lang="ko-KR" altLang="ko-KR" sz="1800" dirty="0" err="1"/>
              <a:t>배송비</a:t>
            </a:r>
            <a:r>
              <a:rPr lang="ko-KR" altLang="ko-KR" sz="1800" dirty="0"/>
              <a:t> 절감을 통해 판매자 이익이 보장되고 소비자 혜택이 </a:t>
            </a:r>
            <a:r>
              <a:rPr lang="ko-KR" altLang="ko-KR" sz="1800" dirty="0" smtClean="0"/>
              <a:t>증가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5072960"/>
            <a:ext cx="10515600" cy="110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800" dirty="0" smtClean="0"/>
              <a:t>현재 사회적으로 이슈화 되고 있는 택배로 인한 문제점들에 대한 대안이 될 수 있</a:t>
            </a:r>
            <a:r>
              <a:rPr lang="ko-KR" altLang="en-US" sz="1800" dirty="0" smtClean="0"/>
              <a:t>음</a:t>
            </a:r>
            <a:endParaRPr lang="ko-KR" altLang="ko-KR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04" y="2916192"/>
            <a:ext cx="4685439" cy="20514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19" y="5502798"/>
            <a:ext cx="5723116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개발 환경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3542" y="2534505"/>
            <a:ext cx="4744916" cy="1788991"/>
          </a:xfrm>
          <a:prstGeom prst="roundRect">
            <a:avLst/>
          </a:prstGeom>
          <a:noFill/>
          <a:ln w="76200">
            <a:solidFill>
              <a:srgbClr val="F14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프론트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87" y="2563222"/>
            <a:ext cx="2914385" cy="2914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69" y="2433069"/>
            <a:ext cx="3246762" cy="32467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75" y="2563223"/>
            <a:ext cx="2210360" cy="311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306</Words>
  <Application>Microsoft Office PowerPoint</Application>
  <PresentationFormat>와이드스크린</PresentationFormat>
  <Paragraphs>95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나눔바른고딕</vt:lpstr>
      <vt:lpstr>맑은 고딕</vt:lpstr>
      <vt:lpstr>Arial</vt:lpstr>
      <vt:lpstr>Wingdings</vt:lpstr>
      <vt:lpstr>Office 테마</vt:lpstr>
      <vt:lpstr>자바 웹 프로젝트 – 쇼핑몰 구현</vt:lpstr>
      <vt:lpstr>PowerPoint 프레젠테이션</vt:lpstr>
      <vt:lpstr>프로젝트 소개</vt:lpstr>
      <vt:lpstr>기획의도</vt:lpstr>
      <vt:lpstr>시장 동향 및 분석</vt:lpstr>
      <vt:lpstr>시장 동향 및 분석</vt:lpstr>
      <vt:lpstr>프로젝트 이점</vt:lpstr>
      <vt:lpstr>개발 환경</vt:lpstr>
      <vt:lpstr>프론트</vt:lpstr>
      <vt:lpstr>백</vt:lpstr>
      <vt:lpstr>팀원 소개</vt:lpstr>
      <vt:lpstr>팀원</vt:lpstr>
      <vt:lpstr>프로젝트 일정</vt:lpstr>
      <vt:lpstr>PowerPoint 프레젠테이션</vt:lpstr>
      <vt:lpstr>ER 다이어그램 &amp; 유스케이스</vt:lpstr>
      <vt:lpstr>ER 다이어그램</vt:lpstr>
      <vt:lpstr>유스케이스</vt:lpstr>
      <vt:lpstr>주요 기능</vt:lpstr>
      <vt:lpstr>구성도</vt:lpstr>
      <vt:lpstr>구성도</vt:lpstr>
      <vt:lpstr>화면 구현</vt:lpstr>
      <vt:lpstr>1. 로그인</vt:lpstr>
      <vt:lpstr>1. 로그인</vt:lpstr>
      <vt:lpstr>1. 로그인</vt:lpstr>
      <vt:lpstr>소감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</cp:revision>
  <dcterms:created xsi:type="dcterms:W3CDTF">2020-11-20T20:49:48Z</dcterms:created>
  <dcterms:modified xsi:type="dcterms:W3CDTF">2020-11-21T06:43:38Z</dcterms:modified>
</cp:coreProperties>
</file>