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99"/>
    <a:srgbClr val="FF9933"/>
    <a:srgbClr val="E1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832" autoAdjust="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8835-F750-49BD-BF72-C7C386BE866D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4BAE-0DEA-4F2A-92DF-CC7230F83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7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DA6ECB2-AECA-49CE-933F-1A2ACDA3C0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0802"/>
            <a:ext cx="9144000" cy="524582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3A02A7B3-0DA6-49BD-B736-07D6E0CE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A32656-235A-45CE-9DD9-4FD756F149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38765"/>
            <a:ext cx="9143999" cy="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E2A0-2523-485B-816A-56B9014F7ABB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7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775B-94B2-460E-AE06-B33E1CD5E3F8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3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39C3B64-B7A5-49CB-A41F-2DD7A68EEEBC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85BFC8B-EBB1-46B2-A5AF-6973DD5E3501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9C90A7F-8877-47A2-B41C-8FD30E5732B2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55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66990AD-6271-458F-978D-B1C00FF35F1D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9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731341-AABA-4E64-9C9D-F13D1B8ED577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06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8059BB-070E-4349-B3B7-9D1B3F850D98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0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1AEA5D4-AEC8-4CD0-9A4F-A2A8410C2569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5A7EE4-48EC-4B15-8052-932689CCC91D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7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59B-5DC4-493D-B2DF-D1E6A94178B5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93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AAFCA5F-1D63-4E73-93FD-B246A68092C8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3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E20F4E-F65F-45A2-A985-55849A24DC67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5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160BF10-BCB7-4DCD-AB9B-BC5E70AD5216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9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B94AAC6-4433-4DBD-86E9-A5AE16F630B2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69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37241E3-0758-44EA-AD5F-4E3EBFA01C6D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00A-7124-4DB9-A0A1-8FEE1A8D6E01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5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F3C-36CA-4328-9A5E-6F471F1E71CE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3B5-68F7-4C90-BF33-86309174A7C0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243F-4E1B-40DF-966C-DA5D9373B3A1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0F4-9AD5-47B3-84BC-2E772859C8A3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E98A-33E0-4444-9BB4-8DCFBE8CAE62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3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6102-E0DC-47A5-80D4-4F6DA22FD838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7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C2E0-9DB1-45A9-AF08-D93BFF5B783E}" type="datetime1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R/&#33258;&#24049;&#23531;&#20491;Function&#25235;&#35657;&#21048;&#27331;&#27311;&#36023;&#20013;&#24515;&#30340;&#19978;&#27331;&#32929;&#31080;&#36039;&#35338;.pdf" TargetMode="External"/><Relationship Id="rId2" Type="http://schemas.openxmlformats.org/officeDocument/2006/relationships/hyperlink" Target="../../../R/&#33258;&#24049;&#23531;&#20491;Function&#25235;&#35657;&#20132;&#25152;&#30340;&#32929;&#31080;&#36039;&#35338;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wchiu/rcrawler" TargetMode="External"/><Relationship Id="rId3" Type="http://schemas.openxmlformats.org/officeDocument/2006/relationships/hyperlink" Target="https://rpubs.com/skydome20/R-Note13-Web-Crawler-on-CIA-CREST-by-xml2" TargetMode="External"/><Relationship Id="rId7" Type="http://schemas.openxmlformats.org/officeDocument/2006/relationships/hyperlink" Target="https://www.slideshare.net/secret/mdfHLPgvIW1kPR" TargetMode="External"/><Relationship Id="rId12" Type="http://schemas.openxmlformats.org/officeDocument/2006/relationships/hyperlink" Target="http://leoluyi.logdown.com/posts/406397-crawler-mops-2" TargetMode="External"/><Relationship Id="rId2" Type="http://schemas.openxmlformats.org/officeDocument/2006/relationships/hyperlink" Target="http://www.hmwu.idv.tw/web/R/D02-hmwu_R-Crawler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ogrammermagazine.github.io/201311/htm/article6.html" TargetMode="External"/><Relationship Id="rId11" Type="http://schemas.openxmlformats.org/officeDocument/2006/relationships/hyperlink" Target="https://blog.gtwang.org/r/rvest-web-scraping-with-r/" TargetMode="External"/><Relationship Id="rId5" Type="http://schemas.openxmlformats.org/officeDocument/2006/relationships/hyperlink" Target="https://data-sci.info/2015/09/20/rvest_01/" TargetMode="External"/><Relationship Id="rId10" Type="http://schemas.openxmlformats.org/officeDocument/2006/relationships/hyperlink" Target="https://weitinglin.com/2017/01/19/%E9%80%B2%E9%9A%8Er%E7%B6%B2%E8%B7%AF%E7%88%AC%E8%9F%B2%E5%88%A9%E7%94%A8rvest%E4%BE%86%E7%88%AC%E5%8F%96%E9%9C%80%E8%A6%81%E5%B8%B3%E8%99%9F%E5%AF%86%E7%A2%BC%E7%99%BB%E5%85%A5%E7%9A%84%E8%97%A5/" TargetMode="External"/><Relationship Id="rId4" Type="http://schemas.openxmlformats.org/officeDocument/2006/relationships/hyperlink" Target="https://rstudio-pubs-static.s3.amazonaws.com/226877_056a6e4bdd734563a7405752e6fb83bc.html" TargetMode="External"/><Relationship Id="rId9" Type="http://schemas.openxmlformats.org/officeDocument/2006/relationships/hyperlink" Target="https://blog.stranity.com.tw/2017/09/20/r-%E6%96%87%E5%AD%97%E6%8E%A2%E5%8B%98-%E7%B6%B2%E9%A0%81%E7%88%AC%E8%9F%B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685800" y="1556792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以下內容，純為閒聊打屁</a:t>
            </a:r>
            <a:br>
              <a:rPr lang="en-US" altLang="zh-TW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若與事實相符，係屬巧合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27584" y="3933056"/>
            <a:ext cx="7416824" cy="2016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簡報內容多為網路中截錄，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並未知會作者同意，故僅供會中討論用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請勿散佈，以免侵犯作者權利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1903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92395C-667D-474C-A68D-F09E37E1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02ACCC-B4A0-4915-8331-5942FD7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AE277C-258C-4665-A692-321969F00803}"/>
              </a:ext>
            </a:extLst>
          </p:cNvPr>
          <p:cNvSpPr txBox="1"/>
          <p:nvPr/>
        </p:nvSpPr>
        <p:spPr>
          <a:xfrm>
            <a:off x="395536" y="1268760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陳東笙 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Tung-Sheng  Chen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元大銀行 資訊部 副理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高應大電機系碩專班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雲科大電機系控制組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高雄工專電機科儀控組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FinTech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Learning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875B32-54F6-4660-9334-5AAF33CCC19E}"/>
              </a:ext>
            </a:extLst>
          </p:cNvPr>
          <p:cNvSpPr txBox="1"/>
          <p:nvPr/>
        </p:nvSpPr>
        <p:spPr>
          <a:xfrm>
            <a:off x="611560" y="116632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79DC41-86A3-49F1-B692-52705549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93" y="1117685"/>
            <a:ext cx="2828571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6DA998-8E44-4D4F-BE00-0F214DF1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6453336"/>
            <a:ext cx="442392" cy="365125"/>
          </a:xfrm>
        </p:spPr>
        <p:txBody>
          <a:bodyPr/>
          <a:lstStyle/>
          <a:p>
            <a:fld id="{4B5DFF54-BB61-4D35-BC40-A1779A0B8333}" type="slidenum">
              <a:rPr lang="zh-TW" altLang="en-US" sz="1800" smtClean="0"/>
              <a:pPr/>
              <a:t>3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301604-9D83-4F45-AF67-6044C27AD97E}"/>
              </a:ext>
            </a:extLst>
          </p:cNvPr>
          <p:cNvSpPr txBox="1"/>
          <p:nvPr/>
        </p:nvSpPr>
        <p:spPr>
          <a:xfrm>
            <a:off x="1187624" y="1798945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網路爬蟲設計實務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相關圖片">
            <a:extLst>
              <a:ext uri="{FF2B5EF4-FFF2-40B4-BE49-F238E27FC236}">
                <a16:creationId xmlns:a16="http://schemas.microsoft.com/office/drawing/2014/main" id="{819CB60E-C3D8-4D86-811C-C5EACE1A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10" y="4581128"/>
            <a:ext cx="1578147" cy="15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478065-1EDE-4509-A9D3-59B3ACC6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625D7-7584-4630-9C6F-39AA7EC80E4D}"/>
              </a:ext>
            </a:extLst>
          </p:cNvPr>
          <p:cNvSpPr txBox="1"/>
          <p:nvPr/>
        </p:nvSpPr>
        <p:spPr>
          <a:xfrm>
            <a:off x="251520" y="11663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何謂網路爬蟲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EF1107-8E37-4241-84CC-CC40332005CD}"/>
              </a:ext>
            </a:extLst>
          </p:cNvPr>
          <p:cNvSpPr txBox="1"/>
          <p:nvPr/>
        </p:nvSpPr>
        <p:spPr>
          <a:xfrm>
            <a:off x="755576" y="1667707"/>
            <a:ext cx="7816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一種利用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 </a:t>
            </a:r>
          </a:p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抓取網路資料的技術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40AE4D-D334-4EBE-BCD2-F4CEBA80B351}"/>
              </a:ext>
            </a:extLst>
          </p:cNvPr>
          <p:cNvSpPr txBox="1"/>
          <p:nvPr/>
        </p:nvSpPr>
        <p:spPr>
          <a:xfrm>
            <a:off x="1800192" y="3801814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en-US" altLang="zh-TW" sz="5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5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</a:t>
            </a:r>
            <a:r>
              <a:rPr lang="en-US" altLang="zh-TW" sz="5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5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 </a:t>
            </a:r>
          </a:p>
        </p:txBody>
      </p:sp>
    </p:spTree>
    <p:extLst>
      <p:ext uri="{BB962C8B-B14F-4D97-AF65-F5344CB8AC3E}">
        <p14:creationId xmlns:p14="http://schemas.microsoft.com/office/powerpoint/2010/main" val="41728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66018C-4FE7-4B52-90A4-8C3D10D7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86DAF4-65E1-4156-906E-849A5CB72E6C}"/>
              </a:ext>
            </a:extLst>
          </p:cNvPr>
          <p:cNvSpPr txBox="1"/>
          <p:nvPr/>
        </p:nvSpPr>
        <p:spPr>
          <a:xfrm>
            <a:off x="251520" y="116632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網路爬蟲運作的基本原理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6A0A0A-DD83-47A7-ABB8-6384C5D7644E}"/>
              </a:ext>
            </a:extLst>
          </p:cNvPr>
          <p:cNvSpPr txBox="1"/>
          <p:nvPr/>
        </p:nvSpPr>
        <p:spPr>
          <a:xfrm>
            <a:off x="683568" y="1402898"/>
            <a:ext cx="78662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模擬用戶使用瀏覽器輸入網址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GET/POST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送出一個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(Request)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到遠端的伺服器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(Server)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伺服器接受請求後，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(Response)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並回傳網頁內容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的檔案回來。</a:t>
            </a:r>
          </a:p>
        </p:txBody>
      </p:sp>
    </p:spTree>
    <p:extLst>
      <p:ext uri="{BB962C8B-B14F-4D97-AF65-F5344CB8AC3E}">
        <p14:creationId xmlns:p14="http://schemas.microsoft.com/office/powerpoint/2010/main" val="30035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284E5F-5A8E-401C-966E-A7B41F25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3E3C-941A-4C88-BAF3-7C5D90CFBD4D}"/>
              </a:ext>
            </a:extLst>
          </p:cNvPr>
          <p:cNvSpPr txBox="1"/>
          <p:nvPr/>
        </p:nvSpPr>
        <p:spPr>
          <a:xfrm>
            <a:off x="251520" y="116632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網路爬蟲運作的基本原理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「網路爬蟲」的圖片搜尋結果">
            <a:extLst>
              <a:ext uri="{FF2B5EF4-FFF2-40B4-BE49-F238E27FC236}">
                <a16:creationId xmlns:a16="http://schemas.microsoft.com/office/drawing/2014/main" id="{6385B2C2-03B9-49CE-B7C2-09C9BEA3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7" y="685800"/>
            <a:ext cx="85058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30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9B79C1-D95A-4F1C-B9EB-898FEEE2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3074" name="Picture 2" descr="「網路爬蟲」的圖片搜尋結果">
            <a:extLst>
              <a:ext uri="{FF2B5EF4-FFF2-40B4-BE49-F238E27FC236}">
                <a16:creationId xmlns:a16="http://schemas.microsoft.com/office/drawing/2014/main" id="{D62B8860-3B33-44EA-A4EE-3C22B7FE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0430"/>
            <a:ext cx="914400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4E1D5DA-F5B7-4BC0-BC41-500A41FC669C}"/>
              </a:ext>
            </a:extLst>
          </p:cNvPr>
          <p:cNvSpPr txBox="1"/>
          <p:nvPr/>
        </p:nvSpPr>
        <p:spPr>
          <a:xfrm>
            <a:off x="251520" y="11663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網路爬蟲的應用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5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49E4663-5447-4A7D-ADC7-EE2195C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8FF61E-EE66-4FF5-B8B4-DFD013F87792}"/>
              </a:ext>
            </a:extLst>
          </p:cNvPr>
          <p:cNvSpPr txBox="1"/>
          <p:nvPr/>
        </p:nvSpPr>
        <p:spPr>
          <a:xfrm>
            <a:off x="251520" y="116632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3ADE57-3059-48B6-AB25-EACAE4D671FE}"/>
              </a:ext>
            </a:extLst>
          </p:cNvPr>
          <p:cNvSpPr txBox="1"/>
          <p:nvPr/>
        </p:nvSpPr>
        <p:spPr>
          <a:xfrm>
            <a:off x="828000" y="13410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抓證交所的股票資訊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BC903-DB53-4237-AADD-4A6BAD7CCD94}"/>
              </a:ext>
            </a:extLst>
          </p:cNvPr>
          <p:cNvSpPr txBox="1"/>
          <p:nvPr/>
        </p:nvSpPr>
        <p:spPr>
          <a:xfrm>
            <a:off x="794317" y="272111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file"/>
              </a:rPr>
              <a:t>抓證券櫃檯買中心的上櫃股票資訊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7D62D9-7098-45B1-9E28-91DDDE45FFAE}"/>
              </a:ext>
            </a:extLst>
          </p:cNvPr>
          <p:cNvSpPr txBox="1"/>
          <p:nvPr/>
        </p:nvSpPr>
        <p:spPr>
          <a:xfrm>
            <a:off x="972000" y="4161114"/>
            <a:ext cx="159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38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13CED1-B450-48DA-A8C2-C263F1E5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3FE47E-DE12-4FAA-ACF3-2A6A88E33202}"/>
              </a:ext>
            </a:extLst>
          </p:cNvPr>
          <p:cNvSpPr txBox="1"/>
          <p:nvPr/>
        </p:nvSpPr>
        <p:spPr>
          <a:xfrm>
            <a:off x="251520" y="1166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5873CE-97A8-46AE-8BD7-3867BBCCB5B8}"/>
              </a:ext>
            </a:extLst>
          </p:cNvPr>
          <p:cNvSpPr txBox="1"/>
          <p:nvPr/>
        </p:nvSpPr>
        <p:spPr>
          <a:xfrm>
            <a:off x="600197" y="101289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網路爬蟲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吳漢銘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A307A4-F7C6-4EB5-9B2A-D43028C25ED9}"/>
              </a:ext>
            </a:extLst>
          </p:cNvPr>
          <p:cNvSpPr txBox="1"/>
          <p:nvPr/>
        </p:nvSpPr>
        <p:spPr>
          <a:xfrm>
            <a:off x="587487" y="1425114"/>
            <a:ext cx="778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RPubs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- 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筆記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– (13)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網路爬蟲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(Crawler)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：用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xml2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爬美國中情局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(CIA)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的解密文件資料庫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E7801-976B-4C44-BDD6-B044724BC8AE}"/>
              </a:ext>
            </a:extLst>
          </p:cNvPr>
          <p:cNvSpPr txBox="1"/>
          <p:nvPr/>
        </p:nvSpPr>
        <p:spPr>
          <a:xfrm>
            <a:off x="600197" y="2205000"/>
            <a:ext cx="4424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網路爬蟲入門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in R (1) - Amazon AWS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575EFE-5F96-4C37-9095-7DFF4B9C05F4}"/>
              </a:ext>
            </a:extLst>
          </p:cNvPr>
          <p:cNvSpPr txBox="1"/>
          <p:nvPr/>
        </p:nvSpPr>
        <p:spPr>
          <a:xfrm>
            <a:off x="600197" y="2709000"/>
            <a:ext cx="4662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簡單好用的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web scraping 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套件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–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rvest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E442FF-9565-4C5F-8F9D-2B3F04E73B77}"/>
              </a:ext>
            </a:extLst>
          </p:cNvPr>
          <p:cNvSpPr txBox="1"/>
          <p:nvPr/>
        </p:nvSpPr>
        <p:spPr>
          <a:xfrm>
            <a:off x="600197" y="3172890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SpideR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 --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自製網路爬蟲收集資料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9BCE64-9B41-4EB8-BAED-4151A768E09D}"/>
              </a:ext>
            </a:extLst>
          </p:cNvPr>
          <p:cNvSpPr txBox="1"/>
          <p:nvPr/>
        </p:nvSpPr>
        <p:spPr>
          <a:xfrm>
            <a:off x="600197" y="3604890"/>
            <a:ext cx="765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網路爬蟲實作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語言打造自己的爬蟲程式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GitHub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F22D61-0BA3-45C1-8847-3BB1B6ABAB3F}"/>
              </a:ext>
            </a:extLst>
          </p:cNvPr>
          <p:cNvSpPr txBox="1"/>
          <p:nvPr/>
        </p:nvSpPr>
        <p:spPr>
          <a:xfrm>
            <a:off x="614880" y="4108890"/>
            <a:ext cx="439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文字探勘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–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網頁爬蟲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–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Stranity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 Blog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5C2335-14CB-4CE0-A62A-372E64D30F6F}"/>
              </a:ext>
            </a:extLst>
          </p:cNvPr>
          <p:cNvSpPr txBox="1"/>
          <p:nvPr/>
        </p:nvSpPr>
        <p:spPr>
          <a:xfrm>
            <a:off x="614880" y="4593114"/>
            <a:ext cx="686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進階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網路爬蟲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利用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rvest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來爬取需要帳號密碼登入的藥物基因體資料庫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A95C4C-15B0-47F4-BFDF-E8573750F768}"/>
              </a:ext>
            </a:extLst>
          </p:cNvPr>
          <p:cNvSpPr txBox="1"/>
          <p:nvPr/>
        </p:nvSpPr>
        <p:spPr>
          <a:xfrm>
            <a:off x="600197" y="5384203"/>
            <a:ext cx="38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與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rvest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套件擷取網頁資料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DF8ED0-3C61-4FDB-B10E-B22C44C0C034}"/>
              </a:ext>
            </a:extLst>
          </p:cNvPr>
          <p:cNvSpPr txBox="1"/>
          <p:nvPr/>
        </p:nvSpPr>
        <p:spPr>
          <a:xfrm>
            <a:off x="587487" y="5848093"/>
            <a:ext cx="681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[R crawler]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公開資訊觀測站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實作篇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) «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呂奕的數據科學筆記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265756"/>
      </p:ext>
    </p:extLst>
  </p:cSld>
  <p:clrMapOvr>
    <a:masterClrMapping/>
  </p:clrMapOvr>
</p:sld>
</file>

<file path=ppt/theme/theme1.xml><?xml version="1.0" encoding="utf-8"?>
<a:theme xmlns:a="http://schemas.openxmlformats.org/drawingml/2006/main" name="景氣對策信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景氣對策信號</Template>
  <TotalTime>1637</TotalTime>
  <Words>338</Words>
  <Application>Microsoft Office PowerPoint</Application>
  <PresentationFormat>如螢幕大小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景氣對策信號</vt:lpstr>
      <vt:lpstr>以下內容，純為閒聊打屁 若與事實相符，係屬巧合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以下內容，純為閒聊打屁 若與事實相符，係屬巧合</dc:title>
  <dc:creator>陳東笙</dc:creator>
  <cp:lastModifiedBy>陳東笙</cp:lastModifiedBy>
  <cp:revision>104</cp:revision>
  <dcterms:created xsi:type="dcterms:W3CDTF">2017-08-14T01:01:55Z</dcterms:created>
  <dcterms:modified xsi:type="dcterms:W3CDTF">2018-02-01T11:10:12Z</dcterms:modified>
</cp:coreProperties>
</file>