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FE6A1-2F39-4B01-97AE-169630C5A3E5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39E60-1BE2-4068-BCB9-5991C7F74F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03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39E60-1BE2-4068-BCB9-5991C7F74FD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960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744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12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75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06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99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3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09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97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569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44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1499B-6999-409F-9FD6-0E57C3931DBB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09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柱形 3"/>
          <p:cNvSpPr/>
          <p:nvPr/>
        </p:nvSpPr>
        <p:spPr>
          <a:xfrm>
            <a:off x="3638306" y="3259310"/>
            <a:ext cx="523636" cy="267768"/>
          </a:xfrm>
          <a:prstGeom prst="can">
            <a:avLst/>
          </a:prstGeom>
          <a:solidFill>
            <a:srgbClr val="3399FF"/>
          </a:solidFill>
          <a:ln w="635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dn0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柱形 4"/>
          <p:cNvSpPr/>
          <p:nvPr/>
        </p:nvSpPr>
        <p:spPr>
          <a:xfrm>
            <a:off x="4619718" y="3259310"/>
            <a:ext cx="523636" cy="267768"/>
          </a:xfrm>
          <a:prstGeom prst="can">
            <a:avLst/>
          </a:prstGeom>
          <a:solidFill>
            <a:srgbClr val="3399FF"/>
          </a:solidFill>
          <a:ln w="635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dn1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柱形 5"/>
          <p:cNvSpPr/>
          <p:nvPr/>
        </p:nvSpPr>
        <p:spPr>
          <a:xfrm>
            <a:off x="5601130" y="3259310"/>
            <a:ext cx="523636" cy="267768"/>
          </a:xfrm>
          <a:prstGeom prst="can">
            <a:avLst/>
          </a:prstGeom>
          <a:solidFill>
            <a:srgbClr val="3399FF"/>
          </a:solidFill>
          <a:ln w="635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dn2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柱形 6"/>
          <p:cNvSpPr/>
          <p:nvPr/>
        </p:nvSpPr>
        <p:spPr>
          <a:xfrm>
            <a:off x="6582542" y="3259310"/>
            <a:ext cx="523636" cy="267768"/>
          </a:xfrm>
          <a:prstGeom prst="can">
            <a:avLst/>
          </a:prstGeom>
          <a:solidFill>
            <a:srgbClr val="3399FF"/>
          </a:solidFill>
          <a:ln w="635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dn3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柱形 7"/>
          <p:cNvSpPr/>
          <p:nvPr/>
        </p:nvSpPr>
        <p:spPr>
          <a:xfrm>
            <a:off x="7563954" y="3259310"/>
            <a:ext cx="523636" cy="267768"/>
          </a:xfrm>
          <a:prstGeom prst="can">
            <a:avLst/>
          </a:prstGeom>
          <a:solidFill>
            <a:srgbClr val="3399FF"/>
          </a:solidFill>
          <a:ln w="635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dn4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>
            <a:stCxn id="63" idx="2"/>
            <a:endCxn id="4" idx="1"/>
          </p:cNvCxnSpPr>
          <p:nvPr/>
        </p:nvCxnSpPr>
        <p:spPr>
          <a:xfrm flipH="1">
            <a:off x="3900124" y="2743207"/>
            <a:ext cx="905" cy="516103"/>
          </a:xfrm>
          <a:prstGeom prst="line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>
            <a:off x="3885828" y="4008221"/>
            <a:ext cx="2922032" cy="566139"/>
            <a:chOff x="3357576" y="5629523"/>
            <a:chExt cx="3030334" cy="712271"/>
          </a:xfrm>
        </p:grpSpPr>
        <p:sp>
          <p:nvSpPr>
            <p:cNvPr id="33" name="矩形 32"/>
            <p:cNvSpPr/>
            <p:nvPr/>
          </p:nvSpPr>
          <p:spPr>
            <a:xfrm>
              <a:off x="3446914" y="6071720"/>
              <a:ext cx="64793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member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3516633" y="5716462"/>
              <a:ext cx="492645" cy="370115"/>
              <a:chOff x="2857287" y="3434440"/>
              <a:chExt cx="492645" cy="370115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2857594" y="3434442"/>
                <a:ext cx="246169" cy="18505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103763" y="3434441"/>
                <a:ext cx="246169" cy="18505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2857594" y="3619498"/>
                <a:ext cx="246169" cy="18505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3103763" y="3619498"/>
                <a:ext cx="246169" cy="18505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857287" y="3434440"/>
                <a:ext cx="492338" cy="3701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4145035" y="6071720"/>
              <a:ext cx="99899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9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member_order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4391028" y="5716462"/>
              <a:ext cx="492645" cy="370115"/>
              <a:chOff x="2857287" y="3434440"/>
              <a:chExt cx="492645" cy="370115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2857594" y="3434442"/>
                <a:ext cx="246169" cy="18505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3103763" y="3434441"/>
                <a:ext cx="246169" cy="18505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2857594" y="3619498"/>
                <a:ext cx="246169" cy="18505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103763" y="3619498"/>
                <a:ext cx="246169" cy="18505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2857287" y="3434440"/>
                <a:ext cx="492338" cy="3701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7" name="矩形 46"/>
            <p:cNvSpPr/>
            <p:nvPr/>
          </p:nvSpPr>
          <p:spPr>
            <a:xfrm>
              <a:off x="5165556" y="6075549"/>
              <a:ext cx="113685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9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member_account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5480478" y="5720291"/>
              <a:ext cx="492645" cy="370115"/>
              <a:chOff x="2857287" y="3434440"/>
              <a:chExt cx="492645" cy="370115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2857594" y="3434442"/>
                <a:ext cx="246169" cy="18505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3103763" y="3434441"/>
                <a:ext cx="246169" cy="18505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2857594" y="3619498"/>
                <a:ext cx="246169" cy="18505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3103763" y="3619498"/>
                <a:ext cx="246169" cy="18505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2857287" y="3434440"/>
                <a:ext cx="492338" cy="3701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4" name="圆角矩形 53"/>
            <p:cNvSpPr/>
            <p:nvPr/>
          </p:nvSpPr>
          <p:spPr>
            <a:xfrm>
              <a:off x="3357576" y="5629523"/>
              <a:ext cx="3030334" cy="712271"/>
            </a:xfrm>
            <a:prstGeom prst="roundRect">
              <a:avLst>
                <a:gd name="adj" fmla="val 11085"/>
              </a:avLst>
            </a:prstGeom>
            <a:noFill/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7" name="肘形连接符 56"/>
          <p:cNvCxnSpPr>
            <a:stCxn id="54" idx="0"/>
            <a:endCxn id="5" idx="3"/>
          </p:cNvCxnSpPr>
          <p:nvPr/>
        </p:nvCxnSpPr>
        <p:spPr>
          <a:xfrm rot="16200000" flipV="1">
            <a:off x="4873619" y="3534996"/>
            <a:ext cx="481143" cy="465308"/>
          </a:xfrm>
          <a:prstGeom prst="bent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54" idx="0"/>
            <a:endCxn id="6" idx="3"/>
          </p:cNvCxnSpPr>
          <p:nvPr/>
        </p:nvCxnSpPr>
        <p:spPr>
          <a:xfrm rot="5400000" flipH="1" flipV="1">
            <a:off x="5364325" y="3509598"/>
            <a:ext cx="481143" cy="516104"/>
          </a:xfrm>
          <a:prstGeom prst="bent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3531897" y="2177068"/>
            <a:ext cx="738263" cy="566139"/>
            <a:chOff x="2721965" y="3420027"/>
            <a:chExt cx="765626" cy="712271"/>
          </a:xfrm>
        </p:grpSpPr>
        <p:sp>
          <p:nvSpPr>
            <p:cNvPr id="14" name="矩形 13"/>
            <p:cNvSpPr/>
            <p:nvPr/>
          </p:nvSpPr>
          <p:spPr>
            <a:xfrm>
              <a:off x="2800289" y="3427980"/>
              <a:ext cx="62068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product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2865238" y="3665026"/>
              <a:ext cx="492645" cy="370115"/>
              <a:chOff x="2857287" y="3434440"/>
              <a:chExt cx="492645" cy="370115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2857594" y="3434442"/>
                <a:ext cx="246169" cy="18505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3103763" y="3434441"/>
                <a:ext cx="246169" cy="18505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857594" y="3619498"/>
                <a:ext cx="246169" cy="18505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103763" y="3619498"/>
                <a:ext cx="246169" cy="18505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857287" y="3434440"/>
                <a:ext cx="492338" cy="3701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3" name="圆角矩形 62"/>
            <p:cNvSpPr/>
            <p:nvPr/>
          </p:nvSpPr>
          <p:spPr>
            <a:xfrm>
              <a:off x="2721965" y="3420027"/>
              <a:ext cx="765626" cy="712271"/>
            </a:xfrm>
            <a:prstGeom prst="roundRect">
              <a:avLst>
                <a:gd name="adj" fmla="val 11085"/>
              </a:avLst>
            </a:prstGeom>
            <a:noFill/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5380040" y="2178159"/>
            <a:ext cx="1858406" cy="566139"/>
            <a:chOff x="5380040" y="1982843"/>
            <a:chExt cx="1927286" cy="712271"/>
          </a:xfrm>
        </p:grpSpPr>
        <p:sp>
          <p:nvSpPr>
            <p:cNvPr id="69" name="矩形 68"/>
            <p:cNvSpPr/>
            <p:nvPr/>
          </p:nvSpPr>
          <p:spPr>
            <a:xfrm>
              <a:off x="5433185" y="1986890"/>
              <a:ext cx="91884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9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order_header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0" name="组合 69"/>
            <p:cNvGrpSpPr/>
            <p:nvPr/>
          </p:nvGrpSpPr>
          <p:grpSpPr>
            <a:xfrm>
              <a:off x="5639100" y="2241232"/>
              <a:ext cx="492645" cy="370115"/>
              <a:chOff x="2857287" y="3434440"/>
              <a:chExt cx="492645" cy="370115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2857594" y="3434442"/>
                <a:ext cx="246169" cy="18505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3103763" y="3434441"/>
                <a:ext cx="246169" cy="18505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2857594" y="3619498"/>
                <a:ext cx="246169" cy="18505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3103763" y="3619498"/>
                <a:ext cx="246169" cy="18505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2857287" y="3434440"/>
                <a:ext cx="492338" cy="3701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1" name="矩形 70"/>
            <p:cNvSpPr/>
            <p:nvPr/>
          </p:nvSpPr>
          <p:spPr>
            <a:xfrm>
              <a:off x="6436481" y="1990719"/>
              <a:ext cx="84350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9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order_detail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6604725" y="2245061"/>
              <a:ext cx="492645" cy="370115"/>
              <a:chOff x="2857287" y="3434440"/>
              <a:chExt cx="492645" cy="370115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2857594" y="3434442"/>
                <a:ext cx="246169" cy="18505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3103763" y="3434441"/>
                <a:ext cx="246169" cy="18505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2857594" y="3619498"/>
                <a:ext cx="246169" cy="18505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3103763" y="3619498"/>
                <a:ext cx="246169" cy="18505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2857287" y="3434440"/>
                <a:ext cx="492338" cy="3701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3" name="圆角矩形 72"/>
            <p:cNvSpPr/>
            <p:nvPr/>
          </p:nvSpPr>
          <p:spPr>
            <a:xfrm>
              <a:off x="5380040" y="1982843"/>
              <a:ext cx="1927286" cy="712271"/>
            </a:xfrm>
            <a:prstGeom prst="roundRect">
              <a:avLst>
                <a:gd name="adj" fmla="val 11085"/>
              </a:avLst>
            </a:prstGeom>
            <a:noFill/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90" name="肘形连接符 89"/>
          <p:cNvCxnSpPr>
            <a:stCxn id="73" idx="2"/>
            <a:endCxn id="5" idx="1"/>
          </p:cNvCxnSpPr>
          <p:nvPr/>
        </p:nvCxnSpPr>
        <p:spPr>
          <a:xfrm rot="5400000">
            <a:off x="5337884" y="2287951"/>
            <a:ext cx="515012" cy="1427707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肘形连接符 94"/>
          <p:cNvCxnSpPr>
            <a:stCxn id="73" idx="2"/>
            <a:endCxn id="6" idx="1"/>
          </p:cNvCxnSpPr>
          <p:nvPr/>
        </p:nvCxnSpPr>
        <p:spPr>
          <a:xfrm rot="5400000">
            <a:off x="5828590" y="2778657"/>
            <a:ext cx="515012" cy="44629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连接符 97"/>
          <p:cNvCxnSpPr>
            <a:stCxn id="73" idx="2"/>
            <a:endCxn id="7" idx="1"/>
          </p:cNvCxnSpPr>
          <p:nvPr/>
        </p:nvCxnSpPr>
        <p:spPr>
          <a:xfrm rot="16200000" flipH="1">
            <a:off x="6319295" y="2734245"/>
            <a:ext cx="515012" cy="535117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连接符 100"/>
          <p:cNvCxnSpPr>
            <a:stCxn id="73" idx="2"/>
            <a:endCxn id="8" idx="1"/>
          </p:cNvCxnSpPr>
          <p:nvPr/>
        </p:nvCxnSpPr>
        <p:spPr>
          <a:xfrm rot="16200000" flipH="1">
            <a:off x="6810001" y="2243539"/>
            <a:ext cx="515012" cy="151652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7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</Words>
  <Application>Microsoft Office PowerPoint</Application>
  <PresentationFormat>宽屏</PresentationFormat>
  <Paragraphs>12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</vt:vector>
  </TitlesOfParts>
  <Company>Richie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Richie</dc:creator>
  <cp:lastModifiedBy>Richie</cp:lastModifiedBy>
  <cp:revision>26</cp:revision>
  <dcterms:created xsi:type="dcterms:W3CDTF">2018-11-13T08:52:51Z</dcterms:created>
  <dcterms:modified xsi:type="dcterms:W3CDTF">2018-11-13T09:24:08Z</dcterms:modified>
</cp:coreProperties>
</file>