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FE6A1-2F39-4B01-97AE-169630C5A3E5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39E60-1BE2-4068-BCB9-5991C7F74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39E60-1BE2-4068-BCB9-5991C7F74F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6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4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2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5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6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9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9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7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6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4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形 3"/>
          <p:cNvSpPr/>
          <p:nvPr/>
        </p:nvSpPr>
        <p:spPr>
          <a:xfrm>
            <a:off x="3662108" y="32714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4643520" y="32714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5624932" y="32714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6606344" y="32714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7587756" y="32714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>
            <a:stCxn id="63" idx="2"/>
            <a:endCxn id="4" idx="1"/>
          </p:cNvCxnSpPr>
          <p:nvPr/>
        </p:nvCxnSpPr>
        <p:spPr>
          <a:xfrm flipH="1">
            <a:off x="3900125" y="2846626"/>
            <a:ext cx="840" cy="424856"/>
          </a:xfrm>
          <a:prstGeom prst="line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194291" y="4217703"/>
            <a:ext cx="534725" cy="151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251828" y="3985215"/>
            <a:ext cx="406569" cy="242211"/>
            <a:chOff x="2857287" y="3434440"/>
            <a:chExt cx="492645" cy="370115"/>
          </a:xfrm>
        </p:grpSpPr>
        <p:sp>
          <p:nvSpPr>
            <p:cNvPr id="35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103763" y="3434441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4770434" y="4217703"/>
            <a:ext cx="824445" cy="151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member_order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973447" y="3985215"/>
            <a:ext cx="406569" cy="242211"/>
            <a:chOff x="2857287" y="3434440"/>
            <a:chExt cx="492645" cy="370115"/>
          </a:xfrm>
        </p:grpSpPr>
        <p:sp>
          <p:nvSpPr>
            <p:cNvPr id="42" name="矩形 41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03763" y="3434441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5612648" y="4220209"/>
            <a:ext cx="938217" cy="151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member_account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872546" y="3987720"/>
            <a:ext cx="406569" cy="242211"/>
            <a:chOff x="2857287" y="3434440"/>
            <a:chExt cx="492645" cy="370115"/>
          </a:xfrm>
        </p:grpSpPr>
        <p:sp>
          <p:nvSpPr>
            <p:cNvPr id="49" name="矩形 48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103763" y="3434441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圆角矩形 53"/>
          <p:cNvSpPr/>
          <p:nvPr/>
        </p:nvSpPr>
        <p:spPr>
          <a:xfrm>
            <a:off x="4120562" y="3897295"/>
            <a:ext cx="2500867" cy="541537"/>
          </a:xfrm>
          <a:prstGeom prst="roundRect">
            <a:avLst>
              <a:gd name="adj" fmla="val 11085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肘形连接符 56"/>
          <p:cNvCxnSpPr>
            <a:stCxn id="54" idx="0"/>
            <a:endCxn id="5" idx="3"/>
          </p:cNvCxnSpPr>
          <p:nvPr/>
        </p:nvCxnSpPr>
        <p:spPr>
          <a:xfrm rot="16200000" flipV="1">
            <a:off x="4935073" y="3461371"/>
            <a:ext cx="382388" cy="489459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4" idx="0"/>
            <a:endCxn id="6" idx="3"/>
          </p:cNvCxnSpPr>
          <p:nvPr/>
        </p:nvCxnSpPr>
        <p:spPr>
          <a:xfrm rot="5400000" flipH="1" flipV="1">
            <a:off x="5425778" y="3460125"/>
            <a:ext cx="382388" cy="491953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49677" y="2325435"/>
            <a:ext cx="512236" cy="151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703278" y="2512938"/>
            <a:ext cx="406569" cy="242211"/>
            <a:chOff x="2857287" y="3434440"/>
            <a:chExt cx="492645" cy="370115"/>
          </a:xfrm>
        </p:grpSpPr>
        <p:sp>
          <p:nvSpPr>
            <p:cNvPr id="9" name="矩形 8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03763" y="3434441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圆角矩形 62"/>
          <p:cNvSpPr/>
          <p:nvPr/>
        </p:nvSpPr>
        <p:spPr>
          <a:xfrm>
            <a:off x="3585038" y="2322324"/>
            <a:ext cx="631854" cy="524302"/>
          </a:xfrm>
          <a:prstGeom prst="roundRect">
            <a:avLst>
              <a:gd name="adj" fmla="val 11085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11857" y="2313975"/>
            <a:ext cx="758299" cy="151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order_header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5781794" y="2524812"/>
            <a:ext cx="406569" cy="242211"/>
            <a:chOff x="2857287" y="3434440"/>
            <a:chExt cx="492645" cy="370115"/>
          </a:xfrm>
        </p:grpSpPr>
        <p:sp>
          <p:nvSpPr>
            <p:cNvPr id="79" name="矩形 78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103763" y="3434441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6439855" y="2316481"/>
            <a:ext cx="696122" cy="151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order_detail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6578703" y="2527318"/>
            <a:ext cx="406569" cy="242211"/>
            <a:chOff x="2857287" y="3434440"/>
            <a:chExt cx="492645" cy="370115"/>
          </a:xfrm>
        </p:grpSpPr>
        <p:sp>
          <p:nvSpPr>
            <p:cNvPr id="74" name="矩形 73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103763" y="3434441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3" name="圆角矩形 72"/>
          <p:cNvSpPr/>
          <p:nvPr/>
        </p:nvSpPr>
        <p:spPr>
          <a:xfrm>
            <a:off x="5567998" y="2325435"/>
            <a:ext cx="1590546" cy="524302"/>
          </a:xfrm>
          <a:prstGeom prst="roundRect">
            <a:avLst>
              <a:gd name="adj" fmla="val 11085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肘形连接符 89"/>
          <p:cNvCxnSpPr>
            <a:stCxn id="73" idx="2"/>
            <a:endCxn id="5" idx="1"/>
          </p:cNvCxnSpPr>
          <p:nvPr/>
        </p:nvCxnSpPr>
        <p:spPr>
          <a:xfrm rot="5400000">
            <a:off x="5411532" y="2319742"/>
            <a:ext cx="421745" cy="148173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2"/>
            <a:endCxn id="6" idx="1"/>
          </p:cNvCxnSpPr>
          <p:nvPr/>
        </p:nvCxnSpPr>
        <p:spPr>
          <a:xfrm rot="5400000">
            <a:off x="5902238" y="2810448"/>
            <a:ext cx="421745" cy="50032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73" idx="2"/>
            <a:endCxn id="7" idx="1"/>
          </p:cNvCxnSpPr>
          <p:nvPr/>
        </p:nvCxnSpPr>
        <p:spPr>
          <a:xfrm rot="16200000" flipH="1">
            <a:off x="6392944" y="2820064"/>
            <a:ext cx="421745" cy="48109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73" idx="2"/>
            <a:endCxn id="8" idx="1"/>
          </p:cNvCxnSpPr>
          <p:nvPr/>
        </p:nvCxnSpPr>
        <p:spPr>
          <a:xfrm rot="16200000" flipH="1">
            <a:off x="6883650" y="2329358"/>
            <a:ext cx="421745" cy="146250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Richie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Richie</dc:creator>
  <cp:lastModifiedBy>Richie</cp:lastModifiedBy>
  <cp:revision>31</cp:revision>
  <dcterms:created xsi:type="dcterms:W3CDTF">2018-11-13T08:52:51Z</dcterms:created>
  <dcterms:modified xsi:type="dcterms:W3CDTF">2018-11-13T09:29:10Z</dcterms:modified>
</cp:coreProperties>
</file>