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612124" y="3231194"/>
            <a:ext cx="576000" cy="324000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93536" y="3231194"/>
            <a:ext cx="576000" cy="324000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574948" y="3231194"/>
            <a:ext cx="576000" cy="324000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556360" y="3231194"/>
            <a:ext cx="576000" cy="324000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537772" y="3231194"/>
            <a:ext cx="576000" cy="324000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63" idx="2"/>
            <a:endCxn id="4" idx="1"/>
          </p:cNvCxnSpPr>
          <p:nvPr/>
        </p:nvCxnSpPr>
        <p:spPr>
          <a:xfrm>
            <a:off x="3896954" y="2694023"/>
            <a:ext cx="3170" cy="537171"/>
          </a:xfrm>
          <a:prstGeom prst="line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3885828" y="4097001"/>
            <a:ext cx="3030334" cy="712271"/>
            <a:chOff x="3357576" y="5629523"/>
            <a:chExt cx="3030334" cy="712271"/>
          </a:xfrm>
        </p:grpSpPr>
        <p:sp>
          <p:nvSpPr>
            <p:cNvPr id="33" name="矩形 32"/>
            <p:cNvSpPr/>
            <p:nvPr/>
          </p:nvSpPr>
          <p:spPr>
            <a:xfrm>
              <a:off x="3406839" y="6071720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516633" y="5716462"/>
              <a:ext cx="492645" cy="370115"/>
              <a:chOff x="2857287" y="3434440"/>
              <a:chExt cx="492645" cy="3701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097747" y="6071720"/>
              <a:ext cx="10935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member_order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91028" y="5716462"/>
              <a:ext cx="492645" cy="370115"/>
              <a:chOff x="2857287" y="3434440"/>
              <a:chExt cx="492645" cy="37011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5111856" y="6075549"/>
              <a:ext cx="12442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member_account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480478" y="5720291"/>
              <a:ext cx="492645" cy="370115"/>
              <a:chOff x="2857287" y="3434440"/>
              <a:chExt cx="492645" cy="37011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圆角矩形 53"/>
            <p:cNvSpPr/>
            <p:nvPr/>
          </p:nvSpPr>
          <p:spPr>
            <a:xfrm>
              <a:off x="3357576" y="5629523"/>
              <a:ext cx="3030334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肘形连接符 56"/>
          <p:cNvCxnSpPr>
            <a:stCxn id="54" idx="0"/>
            <a:endCxn id="5" idx="3"/>
          </p:cNvCxnSpPr>
          <p:nvPr/>
        </p:nvCxnSpPr>
        <p:spPr>
          <a:xfrm rot="16200000" flipV="1">
            <a:off x="4870363" y="3566368"/>
            <a:ext cx="541807" cy="519459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0"/>
            <a:endCxn id="6" idx="3"/>
          </p:cNvCxnSpPr>
          <p:nvPr/>
        </p:nvCxnSpPr>
        <p:spPr>
          <a:xfrm rot="5400000" flipH="1" flipV="1">
            <a:off x="5361068" y="3595122"/>
            <a:ext cx="541807" cy="461953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514141" y="1981752"/>
            <a:ext cx="765626" cy="712271"/>
            <a:chOff x="2721965" y="3420027"/>
            <a:chExt cx="765626" cy="712271"/>
          </a:xfrm>
        </p:grpSpPr>
        <p:sp>
          <p:nvSpPr>
            <p:cNvPr id="14" name="矩形 13"/>
            <p:cNvSpPr/>
            <p:nvPr/>
          </p:nvSpPr>
          <p:spPr>
            <a:xfrm>
              <a:off x="2772668" y="3427979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865238" y="3665026"/>
              <a:ext cx="492645" cy="370115"/>
              <a:chOff x="2857287" y="3434440"/>
              <a:chExt cx="492645" cy="37011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>
              <a:off x="2721965" y="3420027"/>
              <a:ext cx="765626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380040" y="1982843"/>
            <a:ext cx="1936811" cy="712271"/>
            <a:chOff x="5380040" y="1982843"/>
            <a:chExt cx="1936811" cy="712271"/>
          </a:xfrm>
        </p:grpSpPr>
        <p:sp>
          <p:nvSpPr>
            <p:cNvPr id="69" name="矩形 68"/>
            <p:cNvSpPr/>
            <p:nvPr/>
          </p:nvSpPr>
          <p:spPr>
            <a:xfrm>
              <a:off x="5391507" y="1986890"/>
              <a:ext cx="1002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order_header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5639100" y="2241232"/>
              <a:ext cx="492645" cy="370115"/>
              <a:chOff x="2857287" y="3434440"/>
              <a:chExt cx="492645" cy="37011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6399612" y="1990719"/>
              <a:ext cx="9172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order_detail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6604725" y="2245061"/>
              <a:ext cx="492645" cy="370115"/>
              <a:chOff x="2857287" y="3434440"/>
              <a:chExt cx="492645" cy="37011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103763" y="3434441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5380040" y="1982843"/>
              <a:ext cx="1927286" cy="712271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肘形连接符 89"/>
          <p:cNvCxnSpPr>
            <a:stCxn id="73" idx="2"/>
            <a:endCxn id="5" idx="1"/>
          </p:cNvCxnSpPr>
          <p:nvPr/>
        </p:nvCxnSpPr>
        <p:spPr>
          <a:xfrm rot="5400000">
            <a:off x="5344570" y="2232081"/>
            <a:ext cx="536080" cy="146214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2"/>
            <a:endCxn id="6" idx="1"/>
          </p:cNvCxnSpPr>
          <p:nvPr/>
        </p:nvCxnSpPr>
        <p:spPr>
          <a:xfrm rot="5400000">
            <a:off x="5835276" y="2722787"/>
            <a:ext cx="536080" cy="48073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3" idx="2"/>
            <a:endCxn id="7" idx="1"/>
          </p:cNvCxnSpPr>
          <p:nvPr/>
        </p:nvCxnSpPr>
        <p:spPr>
          <a:xfrm rot="16200000" flipH="1">
            <a:off x="6325981" y="2712815"/>
            <a:ext cx="536080" cy="50067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73" idx="2"/>
            <a:endCxn id="8" idx="1"/>
          </p:cNvCxnSpPr>
          <p:nvPr/>
        </p:nvCxnSpPr>
        <p:spPr>
          <a:xfrm rot="16200000" flipH="1">
            <a:off x="6816687" y="2222109"/>
            <a:ext cx="536080" cy="148208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Richie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</cp:lastModifiedBy>
  <cp:revision>22</cp:revision>
  <dcterms:created xsi:type="dcterms:W3CDTF">2018-11-13T08:52:51Z</dcterms:created>
  <dcterms:modified xsi:type="dcterms:W3CDTF">2018-11-13T09:16:13Z</dcterms:modified>
</cp:coreProperties>
</file>