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0" r:id="rId2"/>
    <p:sldId id="475" r:id="rId3"/>
    <p:sldId id="471" r:id="rId4"/>
    <p:sldId id="472" r:id="rId5"/>
    <p:sldId id="473" r:id="rId6"/>
    <p:sldId id="474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0066FF"/>
    <a:srgbClr val="F9B073"/>
    <a:srgbClr val="FAB882"/>
    <a:srgbClr val="FF0000"/>
    <a:srgbClr val="99CCFF"/>
    <a:srgbClr val="FF66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>
        <p:scale>
          <a:sx n="140" d="100"/>
          <a:sy n="140" d="100"/>
        </p:scale>
        <p:origin x="102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2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766722" y="2945799"/>
            <a:ext cx="2829697" cy="67686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49924" y="4071666"/>
            <a:ext cx="3322157" cy="516308"/>
          </a:xfrm>
          <a:prstGeom prst="roundRect">
            <a:avLst>
              <a:gd name="adj" fmla="val 4670"/>
            </a:avLst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249924" y="2945799"/>
            <a:ext cx="3322158" cy="91105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16364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逻辑架构</a:t>
            </a:r>
            <a:endParaRPr lang="en-US" sz="2400" b="1" dirty="0"/>
          </a:p>
        </p:txBody>
      </p:sp>
      <p:sp>
        <p:nvSpPr>
          <p:cNvPr id="54" name="圆角矩形 53"/>
          <p:cNvSpPr/>
          <p:nvPr/>
        </p:nvSpPr>
        <p:spPr>
          <a:xfrm>
            <a:off x="2658522" y="3052750"/>
            <a:ext cx="711053" cy="71334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43141" y="1936475"/>
            <a:ext cx="1823670" cy="481367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027569" y="2023086"/>
            <a:ext cx="1096119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Web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12363" y="2107908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19393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98139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787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055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27747" y="3488576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shop-service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707146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3794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35062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60500" y="3488576"/>
            <a:ext cx="889421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cart-service</a:t>
            </a:r>
          </a:p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985944" y="31731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87265" y="31743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58539" y="31695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930366" y="31751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09246" y="31718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79161" y="31730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30223" y="31682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253668" y="31738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10339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586696" y="3156649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63344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10278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16304" y="3487860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79242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5" y="1145599"/>
            <a:ext cx="542408" cy="504056"/>
          </a:xfrm>
          <a:prstGeom prst="rect">
            <a:avLst/>
          </a:prstGeom>
        </p:spPr>
      </p:pic>
      <p:sp>
        <p:nvSpPr>
          <p:cNvPr id="100" name="圆柱形 99"/>
          <p:cNvSpPr/>
          <p:nvPr/>
        </p:nvSpPr>
        <p:spPr>
          <a:xfrm>
            <a:off x="2640461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-order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48749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-item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52123" y="327990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9"/>
          <p:cNvCxnSpPr>
            <a:stCxn id="69" idx="2"/>
            <a:endCxn id="97" idx="1"/>
          </p:cNvCxnSpPr>
          <p:nvPr/>
        </p:nvCxnSpPr>
        <p:spPr>
          <a:xfrm rot="5400000">
            <a:off x="1881451" y="3911905"/>
            <a:ext cx="582712" cy="42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9"/>
          <p:cNvCxnSpPr>
            <a:stCxn id="54" idx="2"/>
            <a:endCxn id="100" idx="1"/>
          </p:cNvCxnSpPr>
          <p:nvPr/>
        </p:nvCxnSpPr>
        <p:spPr>
          <a:xfrm rot="16200000" flipH="1">
            <a:off x="2796752" y="3983395"/>
            <a:ext cx="439275" cy="468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9"/>
          <p:cNvCxnSpPr>
            <a:stCxn id="88" idx="2"/>
            <a:endCxn id="101" idx="1"/>
          </p:cNvCxnSpPr>
          <p:nvPr/>
        </p:nvCxnSpPr>
        <p:spPr>
          <a:xfrm rot="5400000">
            <a:off x="3574459" y="3913967"/>
            <a:ext cx="582712" cy="10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249924" y="426709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9"/>
          <p:cNvCxnSpPr>
            <a:stCxn id="99" idx="2"/>
            <a:endCxn id="57" idx="0"/>
          </p:cNvCxnSpPr>
          <p:nvPr/>
        </p:nvCxnSpPr>
        <p:spPr>
          <a:xfrm rot="5400000">
            <a:off x="4213698" y="1790934"/>
            <a:ext cx="286820" cy="4263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9"/>
          <p:cNvCxnSpPr>
            <a:stCxn id="61" idx="2"/>
            <a:endCxn id="69" idx="0"/>
          </p:cNvCxnSpPr>
          <p:nvPr/>
        </p:nvCxnSpPr>
        <p:spPr>
          <a:xfrm rot="5400000">
            <a:off x="2977260" y="1525952"/>
            <a:ext cx="719809" cy="23244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9"/>
          <p:cNvCxnSpPr>
            <a:stCxn id="61" idx="2"/>
            <a:endCxn id="54" idx="0"/>
          </p:cNvCxnSpPr>
          <p:nvPr/>
        </p:nvCxnSpPr>
        <p:spPr>
          <a:xfrm rot="5400000">
            <a:off x="3394500" y="1947842"/>
            <a:ext cx="724458" cy="148535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9"/>
          <p:cNvCxnSpPr>
            <a:stCxn id="61" idx="2"/>
            <a:endCxn id="88" idx="0"/>
          </p:cNvCxnSpPr>
          <p:nvPr/>
        </p:nvCxnSpPr>
        <p:spPr>
          <a:xfrm rot="5400000">
            <a:off x="3822733" y="2371425"/>
            <a:ext cx="719809" cy="6335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373638" y="3048871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5666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3331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8025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10263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7928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2622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52141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28789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075723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75693" y="321317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9"/>
          <p:cNvCxnSpPr>
            <a:stCxn id="61" idx="2"/>
            <a:endCxn id="128" idx="0"/>
          </p:cNvCxnSpPr>
          <p:nvPr/>
        </p:nvCxnSpPr>
        <p:spPr>
          <a:xfrm rot="16200000" flipH="1">
            <a:off x="5084940" y="1742760"/>
            <a:ext cx="720579" cy="18916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87624" y="27190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40931" y="2732860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456669" y="2503281"/>
            <a:ext cx="1075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user, address, files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</a:t>
            </a:r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usershoptest.xxx.com</a:t>
            </a:r>
            <a:endParaRPr lang="en-US" altLang="zh-CN" sz="1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</a:t>
            </a:r>
            <a:r>
              <a:rPr lang="en-US" altLang="zh-CN" sz="1000" smtClean="0">
                <a:solidFill>
                  <a:srgbClr val="FF0000"/>
                </a:solidFill>
              </a:rPr>
              <a:t>106.xx.xxx.xxx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63472</TotalTime>
  <Words>464</Words>
  <Application>Microsoft Office PowerPoint</Application>
  <PresentationFormat>全屏显示(16:9)</PresentationFormat>
  <Paragraphs>226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3046</cp:revision>
  <dcterms:created xsi:type="dcterms:W3CDTF">2015-05-14T06:46:59Z</dcterms:created>
  <dcterms:modified xsi:type="dcterms:W3CDTF">2018-12-21T02:57:56Z</dcterms:modified>
</cp:coreProperties>
</file>