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70" r:id="rId2"/>
    <p:sldId id="471" r:id="rId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073"/>
    <a:srgbClr val="FAB882"/>
    <a:srgbClr val="FF0000"/>
    <a:srgbClr val="3399FF"/>
    <a:srgbClr val="99CCFF"/>
    <a:srgbClr val="FF6600"/>
    <a:srgbClr val="0066FF"/>
    <a:srgbClr val="0000F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25" autoAdjust="0"/>
    <p:restoredTop sz="96465" autoAdjust="0"/>
  </p:normalViewPr>
  <p:slideViewPr>
    <p:cSldViewPr>
      <p:cViewPr varScale="1">
        <p:scale>
          <a:sx n="129" d="100"/>
          <a:sy n="129" d="100"/>
        </p:scale>
        <p:origin x="108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ppt模板-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F2363-AAAF-43DF-8D58-3FBD5BA3AE1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B2915-3930-4ABF-BFFB-5219E1DD8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ppt模板-04.jp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65110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营模式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台商城模式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客社群微店模式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 smtClean="0"/>
              <a:t>商品模型</a:t>
            </a:r>
            <a:r>
              <a:rPr lang="en-US" altLang="zh-CN" sz="2400" b="1" dirty="0" smtClean="0"/>
              <a:t> </a:t>
            </a:r>
            <a:r>
              <a:rPr lang="en-US" altLang="zh-CN" sz="1200" b="1" dirty="0" smtClean="0"/>
              <a:t>– </a:t>
            </a:r>
            <a:r>
              <a:rPr lang="zh-CN" altLang="en-US" sz="1200" b="1" dirty="0" smtClean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r>
              <a:rPr lang="zh-CN" altLang="en-US" sz="9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</a:t>
            </a:r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63347</TotalTime>
  <Words>210</Words>
  <Application>Microsoft Office PowerPoint</Application>
  <PresentationFormat>全屏显示(16:9)</PresentationFormat>
  <Paragraphs>111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</cp:lastModifiedBy>
  <cp:revision>2948</cp:revision>
  <dcterms:created xsi:type="dcterms:W3CDTF">2015-05-14T06:46:59Z</dcterms:created>
  <dcterms:modified xsi:type="dcterms:W3CDTF">2018-12-20T02:34:13Z</dcterms:modified>
</cp:coreProperties>
</file>