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70" r:id="rId2"/>
    <p:sldId id="476" r:id="rId3"/>
    <p:sldId id="475" r:id="rId4"/>
    <p:sldId id="473" r:id="rId5"/>
    <p:sldId id="474" r:id="rId6"/>
    <p:sldId id="471" r:id="rId7"/>
    <p:sldId id="472" r:id="rId8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B9B"/>
    <a:srgbClr val="FF8181"/>
    <a:srgbClr val="3399FF"/>
    <a:srgbClr val="0000FF"/>
    <a:srgbClr val="0066FF"/>
    <a:srgbClr val="F9B073"/>
    <a:srgbClr val="FAB882"/>
    <a:srgbClr val="FF0000"/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25" autoAdjust="0"/>
    <p:restoredTop sz="96465" autoAdjust="0"/>
  </p:normalViewPr>
  <p:slideViewPr>
    <p:cSldViewPr>
      <p:cViewPr>
        <p:scale>
          <a:sx n="130" d="100"/>
          <a:sy n="130" d="100"/>
        </p:scale>
        <p:origin x="78" y="52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129AC93-536B-4E60-9DA0-8CBAD96B3B45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DB12482-5D22-4E4F-B610-DEEBAAE43D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710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3D5F-5682-A04B-9F73-DDB0662CB578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7143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3D5F-5682-A04B-9F73-DDB0662CB578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196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3D5F-5682-A04B-9F73-DDB0662CB578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2247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3D5F-5682-A04B-9F73-DDB0662CB578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5027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3D5F-5682-A04B-9F73-DDB0662CB578}" type="slidenum">
              <a:rPr kumimoji="1" lang="zh-CN" altLang="en-US">
                <a:solidFill>
                  <a:prstClr val="black"/>
                </a:solidFill>
              </a:rPr>
              <a:pPr/>
              <a:t>5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246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3D5F-5682-A04B-9F73-DDB0662CB578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3469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3D5F-5682-A04B-9F73-DDB0662CB578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85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ppt模板-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F2363-AAAF-43DF-8D58-3FBD5BA3AE19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B2915-3930-4ABF-BFFB-5219E1DD80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25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A5D42-BAE0-4F93-BD85-0E2DCB6FAFFB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8D546-88ED-41B3-A72F-FF9E15CA7B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90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92875-3597-478E-9469-D05AD4E56BE7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0A670-A8CF-4419-B11B-2B18A1F5E9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47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48879-B6B7-4BC6-832C-5E8EF0A15C9E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11A52-6632-4BAD-BED3-FE4D6D2423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2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9A0E0-FF7C-41F6-883D-079D8862C6C2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59FE5-0646-4E49-8DC4-3D7CE2304B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0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3920F-F516-424C-ADEC-3325F53229CD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8622C-13F3-4A24-8673-096D210FC3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70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A383D-B800-4B68-85A3-ACB6D7E10E01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C1C0A-1704-491C-BC61-59379DC5C0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56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246E4-670A-46CD-8539-2DE2530EB79A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1EDDA-B746-428D-9B2F-04809F318F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96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44C92-B6B8-46B8-AA05-329B2D8864DD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96DBA-8605-40FA-BDE4-F557589BF5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90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14A6C-8EA4-4478-8D63-7E1C41F24584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6476D-E20B-4591-9FA8-EBB7F09974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72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EA6F0-B3CB-49BD-98BA-13A139EF8891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FC05B-9BF7-447C-80CC-6BA56B06D5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07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E22BA13-37DF-41A2-9756-4F0EA63B46A9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47731C-CEE7-40BC-9CF1-67C6E7A289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图片 6" descr="ppt模板-04.jp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10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310864" y="2204336"/>
            <a:ext cx="1440160" cy="28876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9223" y="108536"/>
            <a:ext cx="2232248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b="1" dirty="0" smtClean="0"/>
              <a:t>整体业务模式</a:t>
            </a:r>
            <a:endParaRPr lang="en-US" sz="2400" b="1" dirty="0"/>
          </a:p>
        </p:txBody>
      </p:sp>
      <p:sp>
        <p:nvSpPr>
          <p:cNvPr id="204" name="圆柱形 203"/>
          <p:cNvSpPr/>
          <p:nvPr/>
        </p:nvSpPr>
        <p:spPr>
          <a:xfrm>
            <a:off x="3707904" y="2571750"/>
            <a:ext cx="720080" cy="648072"/>
          </a:xfrm>
          <a:prstGeom prst="can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产品中心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" name="圆柱形 205"/>
          <p:cNvSpPr/>
          <p:nvPr/>
        </p:nvSpPr>
        <p:spPr>
          <a:xfrm>
            <a:off x="3685782" y="3500480"/>
            <a:ext cx="720080" cy="288032"/>
          </a:xfrm>
          <a:prstGeom prst="can">
            <a:avLst/>
          </a:prstGeom>
          <a:solidFill>
            <a:srgbClr val="3399FF"/>
          </a:solidFill>
          <a:ln w="635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会员</a:t>
            </a:r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" name="圆柱形 214"/>
          <p:cNvSpPr/>
          <p:nvPr/>
        </p:nvSpPr>
        <p:spPr>
          <a:xfrm>
            <a:off x="3685782" y="4004536"/>
            <a:ext cx="720080" cy="288032"/>
          </a:xfrm>
          <a:prstGeom prst="can">
            <a:avLst/>
          </a:prstGeom>
          <a:solidFill>
            <a:srgbClr val="3399FF"/>
          </a:solidFill>
          <a:ln w="635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9" name="圆柱形 238"/>
          <p:cNvSpPr/>
          <p:nvPr/>
        </p:nvSpPr>
        <p:spPr>
          <a:xfrm>
            <a:off x="3685782" y="4508592"/>
            <a:ext cx="720080" cy="288032"/>
          </a:xfrm>
          <a:prstGeom prst="can">
            <a:avLst/>
          </a:prstGeom>
          <a:solidFill>
            <a:srgbClr val="3399FF"/>
          </a:solidFill>
          <a:ln w="635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结算</a:t>
            </a:r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78208" y="2204336"/>
            <a:ext cx="648072" cy="21602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1883872" y="2564376"/>
            <a:ext cx="648072" cy="21602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1879308" y="2924416"/>
            <a:ext cx="648072" cy="21602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1871934" y="3284456"/>
            <a:ext cx="648072" cy="21602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8" idx="3"/>
            <a:endCxn id="204" idx="2"/>
          </p:cNvCxnSpPr>
          <p:nvPr/>
        </p:nvCxnSpPr>
        <p:spPr>
          <a:xfrm>
            <a:off x="2526280" y="2312348"/>
            <a:ext cx="1181624" cy="583438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/>
          <p:cNvCxnSpPr>
            <a:stCxn id="240" idx="3"/>
            <a:endCxn id="204" idx="2"/>
          </p:cNvCxnSpPr>
          <p:nvPr/>
        </p:nvCxnSpPr>
        <p:spPr>
          <a:xfrm>
            <a:off x="2531944" y="2672388"/>
            <a:ext cx="1175960" cy="223398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/>
          <p:cNvCxnSpPr>
            <a:stCxn id="241" idx="3"/>
            <a:endCxn id="204" idx="2"/>
          </p:cNvCxnSpPr>
          <p:nvPr/>
        </p:nvCxnSpPr>
        <p:spPr>
          <a:xfrm flipV="1">
            <a:off x="2527380" y="2895786"/>
            <a:ext cx="1180524" cy="136642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/>
          <p:cNvCxnSpPr>
            <a:stCxn id="243" idx="3"/>
            <a:endCxn id="204" idx="2"/>
          </p:cNvCxnSpPr>
          <p:nvPr/>
        </p:nvCxnSpPr>
        <p:spPr>
          <a:xfrm flipV="1">
            <a:off x="2520006" y="2895786"/>
            <a:ext cx="1187898" cy="496682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078916" y="254720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商家入驻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产品入驻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185259" y="2475129"/>
            <a:ext cx="422964" cy="225904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990038" y="2382870"/>
            <a:ext cx="1296144" cy="1027914"/>
          </a:xfrm>
          <a:prstGeom prst="roundRect">
            <a:avLst>
              <a:gd name="adj" fmla="val 10738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>
          <a:xfrm>
            <a:off x="6143620" y="913085"/>
            <a:ext cx="1008112" cy="360040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平台商城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0" name="椭圆 249"/>
          <p:cNvSpPr/>
          <p:nvPr/>
        </p:nvSpPr>
        <p:spPr>
          <a:xfrm>
            <a:off x="6143620" y="1340240"/>
            <a:ext cx="1008112" cy="360040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天猫商城</a:t>
            </a:r>
          </a:p>
        </p:txBody>
      </p:sp>
      <p:sp>
        <p:nvSpPr>
          <p:cNvPr id="257" name="椭圆 256"/>
          <p:cNvSpPr/>
          <p:nvPr/>
        </p:nvSpPr>
        <p:spPr>
          <a:xfrm>
            <a:off x="6134054" y="1767395"/>
            <a:ext cx="1008112" cy="360040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京东商城</a:t>
            </a:r>
          </a:p>
        </p:txBody>
      </p:sp>
      <p:sp>
        <p:nvSpPr>
          <p:cNvPr id="258" name="圆角矩形 257"/>
          <p:cNvSpPr/>
          <p:nvPr/>
        </p:nvSpPr>
        <p:spPr>
          <a:xfrm>
            <a:off x="5999604" y="836184"/>
            <a:ext cx="1296144" cy="1368152"/>
          </a:xfrm>
          <a:prstGeom prst="roundRect">
            <a:avLst>
              <a:gd name="adj" fmla="val 10738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矩形 258"/>
          <p:cNvSpPr/>
          <p:nvPr/>
        </p:nvSpPr>
        <p:spPr>
          <a:xfrm>
            <a:off x="4946788" y="2658506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直营模式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0" name="直接箭头连接符 245"/>
          <p:cNvCxnSpPr>
            <a:stCxn id="204" idx="4"/>
            <a:endCxn id="27" idx="1"/>
          </p:cNvCxnSpPr>
          <p:nvPr/>
        </p:nvCxnSpPr>
        <p:spPr>
          <a:xfrm>
            <a:off x="4427984" y="2895786"/>
            <a:ext cx="1562054" cy="104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45"/>
          <p:cNvCxnSpPr>
            <a:stCxn id="204" idx="4"/>
            <a:endCxn id="258" idx="1"/>
          </p:cNvCxnSpPr>
          <p:nvPr/>
        </p:nvCxnSpPr>
        <p:spPr>
          <a:xfrm flipV="1">
            <a:off x="4427984" y="1520260"/>
            <a:ext cx="1571620" cy="1375526"/>
          </a:xfrm>
          <a:prstGeom prst="bentConnector3">
            <a:avLst>
              <a:gd name="adj1" fmla="val 2998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矩形 262"/>
          <p:cNvSpPr/>
          <p:nvPr/>
        </p:nvSpPr>
        <p:spPr>
          <a:xfrm>
            <a:off x="4969869" y="1281152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台商城模式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5" name="圆角矩形 274"/>
          <p:cNvSpPr/>
          <p:nvPr/>
        </p:nvSpPr>
        <p:spPr>
          <a:xfrm>
            <a:off x="5999604" y="3716504"/>
            <a:ext cx="1296144" cy="1027914"/>
          </a:xfrm>
          <a:prstGeom prst="roundRect">
            <a:avLst>
              <a:gd name="adj" fmla="val 10738"/>
            </a:avLst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6" name="直接箭头连接符 245"/>
          <p:cNvCxnSpPr>
            <a:stCxn id="204" idx="4"/>
            <a:endCxn id="275" idx="1"/>
          </p:cNvCxnSpPr>
          <p:nvPr/>
        </p:nvCxnSpPr>
        <p:spPr>
          <a:xfrm>
            <a:off x="4427984" y="2895786"/>
            <a:ext cx="1571620" cy="1334675"/>
          </a:xfrm>
          <a:prstGeom prst="bentConnector3">
            <a:avLst>
              <a:gd name="adj1" fmla="val 29985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矩形 286"/>
          <p:cNvSpPr/>
          <p:nvPr/>
        </p:nvSpPr>
        <p:spPr>
          <a:xfrm>
            <a:off x="4889416" y="4006077"/>
            <a:ext cx="110799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客社群微店模式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1" name="椭圆 290"/>
          <p:cNvSpPr/>
          <p:nvPr/>
        </p:nvSpPr>
        <p:spPr>
          <a:xfrm>
            <a:off x="6691326" y="2481405"/>
            <a:ext cx="422964" cy="225904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6188959" y="2776540"/>
            <a:ext cx="422964" cy="225904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3" name="椭圆 292"/>
          <p:cNvSpPr/>
          <p:nvPr/>
        </p:nvSpPr>
        <p:spPr>
          <a:xfrm>
            <a:off x="6695026" y="2782816"/>
            <a:ext cx="422964" cy="225904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" name="椭圆 296"/>
          <p:cNvSpPr/>
          <p:nvPr/>
        </p:nvSpPr>
        <p:spPr>
          <a:xfrm>
            <a:off x="6185259" y="3088851"/>
            <a:ext cx="422964" cy="225904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8" name="椭圆 297"/>
          <p:cNvSpPr/>
          <p:nvPr/>
        </p:nvSpPr>
        <p:spPr>
          <a:xfrm>
            <a:off x="6691326" y="3095127"/>
            <a:ext cx="422964" cy="225904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9" name="椭圆 298"/>
          <p:cNvSpPr/>
          <p:nvPr/>
        </p:nvSpPr>
        <p:spPr>
          <a:xfrm>
            <a:off x="6091483" y="4049861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2" name="椭圆 301"/>
          <p:cNvSpPr/>
          <p:nvPr/>
        </p:nvSpPr>
        <p:spPr>
          <a:xfrm>
            <a:off x="6095183" y="4241430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6" name="椭圆 305"/>
          <p:cNvSpPr/>
          <p:nvPr/>
        </p:nvSpPr>
        <p:spPr>
          <a:xfrm>
            <a:off x="6091483" y="444407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" name="椭圆 307"/>
          <p:cNvSpPr/>
          <p:nvPr/>
        </p:nvSpPr>
        <p:spPr>
          <a:xfrm>
            <a:off x="6091483" y="3843910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2" name="椭圆 311"/>
          <p:cNvSpPr/>
          <p:nvPr/>
        </p:nvSpPr>
        <p:spPr>
          <a:xfrm>
            <a:off x="6387432" y="4045426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3" name="椭圆 312"/>
          <p:cNvSpPr/>
          <p:nvPr/>
        </p:nvSpPr>
        <p:spPr>
          <a:xfrm>
            <a:off x="6391132" y="423699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5" name="椭圆 314"/>
          <p:cNvSpPr/>
          <p:nvPr/>
        </p:nvSpPr>
        <p:spPr>
          <a:xfrm>
            <a:off x="6387432" y="4439640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" name="椭圆 316"/>
          <p:cNvSpPr/>
          <p:nvPr/>
        </p:nvSpPr>
        <p:spPr>
          <a:xfrm>
            <a:off x="6387432" y="383947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8" name="椭圆 317"/>
          <p:cNvSpPr/>
          <p:nvPr/>
        </p:nvSpPr>
        <p:spPr>
          <a:xfrm>
            <a:off x="6676066" y="4045426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2" name="椭圆 321"/>
          <p:cNvSpPr/>
          <p:nvPr/>
        </p:nvSpPr>
        <p:spPr>
          <a:xfrm>
            <a:off x="6679766" y="423699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5" name="椭圆 324"/>
          <p:cNvSpPr/>
          <p:nvPr/>
        </p:nvSpPr>
        <p:spPr>
          <a:xfrm>
            <a:off x="6676066" y="4439640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" name="椭圆 327"/>
          <p:cNvSpPr/>
          <p:nvPr/>
        </p:nvSpPr>
        <p:spPr>
          <a:xfrm>
            <a:off x="6676066" y="383947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9" name="椭圆 328"/>
          <p:cNvSpPr/>
          <p:nvPr/>
        </p:nvSpPr>
        <p:spPr>
          <a:xfrm>
            <a:off x="6973915" y="4045426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1" name="椭圆 330"/>
          <p:cNvSpPr/>
          <p:nvPr/>
        </p:nvSpPr>
        <p:spPr>
          <a:xfrm>
            <a:off x="6977615" y="423699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2" name="椭圆 331"/>
          <p:cNvSpPr/>
          <p:nvPr/>
        </p:nvSpPr>
        <p:spPr>
          <a:xfrm>
            <a:off x="6973915" y="4439640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3" name="椭圆 332"/>
          <p:cNvSpPr/>
          <p:nvPr/>
        </p:nvSpPr>
        <p:spPr>
          <a:xfrm>
            <a:off x="6973915" y="383947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7279074" y="2463167"/>
            <a:ext cx="612667" cy="8988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直营店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直营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店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直营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店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pPr algn="ctr">
              <a:lnSpc>
                <a:spcPct val="150000"/>
              </a:lnSpc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5" name="矩形 334"/>
          <p:cNvSpPr/>
          <p:nvPr/>
        </p:nvSpPr>
        <p:spPr>
          <a:xfrm>
            <a:off x="7272572" y="3795886"/>
            <a:ext cx="7136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创客微店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创客微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店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创客微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店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317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圆角矩形 300"/>
          <p:cNvSpPr/>
          <p:nvPr/>
        </p:nvSpPr>
        <p:spPr>
          <a:xfrm>
            <a:off x="5191172" y="4377561"/>
            <a:ext cx="1987818" cy="714469"/>
          </a:xfrm>
          <a:prstGeom prst="roundRect">
            <a:avLst>
              <a:gd name="adj" fmla="val 1033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矩形 302"/>
          <p:cNvSpPr/>
          <p:nvPr/>
        </p:nvSpPr>
        <p:spPr>
          <a:xfrm>
            <a:off x="5191172" y="4627073"/>
            <a:ext cx="491349" cy="215444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4" name="圆角矩形 263"/>
          <p:cNvSpPr/>
          <p:nvPr/>
        </p:nvSpPr>
        <p:spPr>
          <a:xfrm>
            <a:off x="5196474" y="3514917"/>
            <a:ext cx="2039822" cy="635146"/>
          </a:xfrm>
          <a:prstGeom prst="roundRect">
            <a:avLst>
              <a:gd name="adj" fmla="val 1033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68282" y="2499743"/>
            <a:ext cx="6468013" cy="808782"/>
          </a:xfrm>
          <a:prstGeom prst="roundRect">
            <a:avLst>
              <a:gd name="adj" fmla="val 1033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圆角矩形 69"/>
          <p:cNvSpPr/>
          <p:nvPr/>
        </p:nvSpPr>
        <p:spPr>
          <a:xfrm>
            <a:off x="1239365" y="2633651"/>
            <a:ext cx="1475474" cy="571294"/>
          </a:xfrm>
          <a:prstGeom prst="roundRect">
            <a:avLst>
              <a:gd name="adj" fmla="val 5453"/>
            </a:avLst>
          </a:prstGeom>
          <a:solidFill>
            <a:srgbClr val="FFC000">
              <a:alpha val="50000"/>
            </a:srgbClr>
          </a:solidFill>
          <a:ln w="63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222" y="108536"/>
            <a:ext cx="271659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b="1" dirty="0" smtClean="0"/>
              <a:t>业务模式行业对标</a:t>
            </a:r>
            <a:endParaRPr lang="en-US" sz="2400" b="1" dirty="0"/>
          </a:p>
        </p:txBody>
      </p:sp>
      <p:sp>
        <p:nvSpPr>
          <p:cNvPr id="53" name="圆角矩形 52"/>
          <p:cNvSpPr/>
          <p:nvPr/>
        </p:nvSpPr>
        <p:spPr>
          <a:xfrm>
            <a:off x="1333468" y="2715976"/>
            <a:ext cx="1296144" cy="307607"/>
          </a:xfrm>
          <a:prstGeom prst="roundRect">
            <a:avLst>
              <a:gd name="adj" fmla="val 10738"/>
            </a:avLst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1425347" y="2815891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1713981" y="2811456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2009930" y="2811456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2307779" y="2811456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531180" y="733181"/>
            <a:ext cx="957499" cy="215444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天猫模式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358895" y="3007029"/>
            <a:ext cx="125664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店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商家直营店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3" name="图片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648" y="967945"/>
            <a:ext cx="542408" cy="504056"/>
          </a:xfrm>
          <a:prstGeom prst="rect">
            <a:avLst/>
          </a:prstGeom>
        </p:spPr>
      </p:pic>
      <p:sp>
        <p:nvSpPr>
          <p:cNvPr id="96" name="矩形 95"/>
          <p:cNvSpPr/>
          <p:nvPr/>
        </p:nvSpPr>
        <p:spPr>
          <a:xfrm>
            <a:off x="3603985" y="733181"/>
            <a:ext cx="957499" cy="215444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京东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8" name="图片 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73" y="948937"/>
            <a:ext cx="542408" cy="504056"/>
          </a:xfrm>
          <a:prstGeom prst="rect">
            <a:avLst/>
          </a:prstGeom>
        </p:spPr>
      </p:pic>
      <p:sp>
        <p:nvSpPr>
          <p:cNvPr id="104" name="圆角矩形 103"/>
          <p:cNvSpPr/>
          <p:nvPr/>
        </p:nvSpPr>
        <p:spPr>
          <a:xfrm>
            <a:off x="5544798" y="2614643"/>
            <a:ext cx="1475474" cy="571294"/>
          </a:xfrm>
          <a:prstGeom prst="roundRect">
            <a:avLst>
              <a:gd name="adj" fmla="val 5453"/>
            </a:avLst>
          </a:prstGeom>
          <a:solidFill>
            <a:srgbClr val="FFC000">
              <a:alpha val="50000"/>
            </a:srgbClr>
          </a:solidFill>
          <a:ln w="63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5638901" y="2696968"/>
            <a:ext cx="1296144" cy="307607"/>
          </a:xfrm>
          <a:prstGeom prst="roundRect">
            <a:avLst>
              <a:gd name="adj" fmla="val 10738"/>
            </a:avLst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>
            <a:off x="5730780" y="2796883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6026729" y="2792448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6315363" y="2792448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6613212" y="2792448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5683389" y="714173"/>
            <a:ext cx="1183659" cy="215444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淘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宝分销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664328" y="2988021"/>
            <a:ext cx="125664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淘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宝分销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店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4" name="图片 1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081" y="948937"/>
            <a:ext cx="542408" cy="504056"/>
          </a:xfrm>
          <a:prstGeom prst="rect">
            <a:avLst/>
          </a:prstGeom>
        </p:spPr>
      </p:pic>
      <p:sp>
        <p:nvSpPr>
          <p:cNvPr id="130" name="圆角矩形 129"/>
          <p:cNvSpPr/>
          <p:nvPr/>
        </p:nvSpPr>
        <p:spPr>
          <a:xfrm>
            <a:off x="5664328" y="4477289"/>
            <a:ext cx="1279355" cy="535419"/>
          </a:xfrm>
          <a:prstGeom prst="roundRect">
            <a:avLst>
              <a:gd name="adj" fmla="val 3866"/>
            </a:avLst>
          </a:prstGeom>
          <a:solidFill>
            <a:srgbClr val="FFC000">
              <a:alpha val="1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5730780" y="4570836"/>
            <a:ext cx="324322" cy="21602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6140563" y="4574618"/>
            <a:ext cx="324322" cy="21602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6538509" y="4574618"/>
            <a:ext cx="324322" cy="21602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5687043" y="4789191"/>
            <a:ext cx="125664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供货商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768283" y="2800643"/>
            <a:ext cx="491349" cy="215444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店铺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圆角矩形 150"/>
          <p:cNvSpPr/>
          <p:nvPr/>
        </p:nvSpPr>
        <p:spPr>
          <a:xfrm>
            <a:off x="768282" y="1601064"/>
            <a:ext cx="6468013" cy="768527"/>
          </a:xfrm>
          <a:prstGeom prst="roundRect">
            <a:avLst>
              <a:gd name="adj" fmla="val 1033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>
            <a:off x="768283" y="1932716"/>
            <a:ext cx="491349" cy="215444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圆角矩形 152"/>
          <p:cNvSpPr/>
          <p:nvPr/>
        </p:nvSpPr>
        <p:spPr>
          <a:xfrm>
            <a:off x="1241469" y="1817025"/>
            <a:ext cx="1475474" cy="481324"/>
          </a:xfrm>
          <a:prstGeom prst="roundRect">
            <a:avLst>
              <a:gd name="adj" fmla="val 5453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0" name="圆柱形 149"/>
          <p:cNvSpPr/>
          <p:nvPr/>
        </p:nvSpPr>
        <p:spPr>
          <a:xfrm>
            <a:off x="1425347" y="1948652"/>
            <a:ext cx="252000" cy="176421"/>
          </a:xfrm>
          <a:prstGeom prst="can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圆柱形 159"/>
          <p:cNvSpPr/>
          <p:nvPr/>
        </p:nvSpPr>
        <p:spPr>
          <a:xfrm>
            <a:off x="1715917" y="1948652"/>
            <a:ext cx="252000" cy="176421"/>
          </a:xfrm>
          <a:prstGeom prst="can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圆柱形 160"/>
          <p:cNvSpPr/>
          <p:nvPr/>
        </p:nvSpPr>
        <p:spPr>
          <a:xfrm>
            <a:off x="2007161" y="1948652"/>
            <a:ext cx="252000" cy="176421"/>
          </a:xfrm>
          <a:prstGeom prst="can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圆柱形 161"/>
          <p:cNvSpPr/>
          <p:nvPr/>
        </p:nvSpPr>
        <p:spPr>
          <a:xfrm>
            <a:off x="2306271" y="1948652"/>
            <a:ext cx="252000" cy="176421"/>
          </a:xfrm>
          <a:prstGeom prst="can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4" name="直接箭头连接符 9"/>
          <p:cNvCxnSpPr>
            <a:stCxn id="73" idx="2"/>
            <a:endCxn id="150" idx="1"/>
          </p:cNvCxnSpPr>
          <p:nvPr/>
        </p:nvCxnSpPr>
        <p:spPr>
          <a:xfrm rot="5400000">
            <a:off x="1526775" y="1496574"/>
            <a:ext cx="476651" cy="427505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9"/>
          <p:cNvCxnSpPr>
            <a:stCxn id="150" idx="3"/>
            <a:endCxn id="57" idx="0"/>
          </p:cNvCxnSpPr>
          <p:nvPr/>
        </p:nvCxnSpPr>
        <p:spPr>
          <a:xfrm rot="5400000">
            <a:off x="1205343" y="2469887"/>
            <a:ext cx="690818" cy="1190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9"/>
          <p:cNvCxnSpPr>
            <a:stCxn id="160" idx="3"/>
            <a:endCxn id="61" idx="0"/>
          </p:cNvCxnSpPr>
          <p:nvPr/>
        </p:nvCxnSpPr>
        <p:spPr>
          <a:xfrm rot="5400000">
            <a:off x="1497163" y="2466701"/>
            <a:ext cx="686383" cy="3126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9"/>
          <p:cNvCxnSpPr>
            <a:stCxn id="161" idx="3"/>
            <a:endCxn id="65" idx="0"/>
          </p:cNvCxnSpPr>
          <p:nvPr/>
        </p:nvCxnSpPr>
        <p:spPr>
          <a:xfrm rot="16200000" flipH="1">
            <a:off x="1790759" y="2467474"/>
            <a:ext cx="686383" cy="1579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9"/>
          <p:cNvCxnSpPr>
            <a:stCxn id="162" idx="3"/>
            <a:endCxn id="69" idx="0"/>
          </p:cNvCxnSpPr>
          <p:nvPr/>
        </p:nvCxnSpPr>
        <p:spPr>
          <a:xfrm rot="16200000" flipH="1">
            <a:off x="2089239" y="2468105"/>
            <a:ext cx="686383" cy="318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9"/>
          <p:cNvCxnSpPr>
            <a:stCxn id="73" idx="2"/>
            <a:endCxn id="160" idx="1"/>
          </p:cNvCxnSpPr>
          <p:nvPr/>
        </p:nvCxnSpPr>
        <p:spPr>
          <a:xfrm rot="5400000">
            <a:off x="1672060" y="1641859"/>
            <a:ext cx="476651" cy="136935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9"/>
          <p:cNvCxnSpPr>
            <a:stCxn id="73" idx="2"/>
            <a:endCxn id="161" idx="1"/>
          </p:cNvCxnSpPr>
          <p:nvPr/>
        </p:nvCxnSpPr>
        <p:spPr>
          <a:xfrm rot="16200000" flipH="1">
            <a:off x="1817681" y="1633171"/>
            <a:ext cx="476651" cy="154309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9"/>
          <p:cNvCxnSpPr>
            <a:stCxn id="73" idx="2"/>
            <a:endCxn id="162" idx="1"/>
          </p:cNvCxnSpPr>
          <p:nvPr/>
        </p:nvCxnSpPr>
        <p:spPr>
          <a:xfrm rot="16200000" flipH="1">
            <a:off x="1967236" y="1483616"/>
            <a:ext cx="476651" cy="453419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圆角矩形 184"/>
          <p:cNvSpPr/>
          <p:nvPr/>
        </p:nvSpPr>
        <p:spPr>
          <a:xfrm>
            <a:off x="3044653" y="2631371"/>
            <a:ext cx="2101307" cy="571294"/>
          </a:xfrm>
          <a:prstGeom prst="roundRect">
            <a:avLst>
              <a:gd name="adj" fmla="val 5453"/>
            </a:avLst>
          </a:prstGeom>
          <a:solidFill>
            <a:srgbClr val="FFC000">
              <a:alpha val="50000"/>
            </a:srgbClr>
          </a:solidFill>
          <a:ln w="63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圆角矩形 185"/>
          <p:cNvSpPr/>
          <p:nvPr/>
        </p:nvSpPr>
        <p:spPr>
          <a:xfrm>
            <a:off x="3764589" y="2713696"/>
            <a:ext cx="1296144" cy="307607"/>
          </a:xfrm>
          <a:prstGeom prst="roundRect">
            <a:avLst>
              <a:gd name="adj" fmla="val 10738"/>
            </a:avLst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椭圆 186"/>
          <p:cNvSpPr/>
          <p:nvPr/>
        </p:nvSpPr>
        <p:spPr>
          <a:xfrm>
            <a:off x="3856468" y="2813611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椭圆 187"/>
          <p:cNvSpPr/>
          <p:nvPr/>
        </p:nvSpPr>
        <p:spPr>
          <a:xfrm>
            <a:off x="4145102" y="2809176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椭圆 188"/>
          <p:cNvSpPr/>
          <p:nvPr/>
        </p:nvSpPr>
        <p:spPr>
          <a:xfrm>
            <a:off x="4441051" y="2809176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椭圆 189"/>
          <p:cNvSpPr/>
          <p:nvPr/>
        </p:nvSpPr>
        <p:spPr>
          <a:xfrm>
            <a:off x="4738900" y="2809176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3790016" y="3004749"/>
            <a:ext cx="125664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店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商家直营店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" name="圆角矩形 191"/>
          <p:cNvSpPr/>
          <p:nvPr/>
        </p:nvSpPr>
        <p:spPr>
          <a:xfrm>
            <a:off x="3046757" y="1814745"/>
            <a:ext cx="2101307" cy="481324"/>
          </a:xfrm>
          <a:prstGeom prst="roundRect">
            <a:avLst>
              <a:gd name="adj" fmla="val 5453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3" name="圆柱形 192"/>
          <p:cNvSpPr/>
          <p:nvPr/>
        </p:nvSpPr>
        <p:spPr>
          <a:xfrm>
            <a:off x="3856468" y="1946372"/>
            <a:ext cx="252000" cy="176421"/>
          </a:xfrm>
          <a:prstGeom prst="can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圆柱形 193"/>
          <p:cNvSpPr/>
          <p:nvPr/>
        </p:nvSpPr>
        <p:spPr>
          <a:xfrm>
            <a:off x="4147038" y="1946372"/>
            <a:ext cx="252000" cy="176421"/>
          </a:xfrm>
          <a:prstGeom prst="can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圆柱形 194"/>
          <p:cNvSpPr/>
          <p:nvPr/>
        </p:nvSpPr>
        <p:spPr>
          <a:xfrm>
            <a:off x="4438282" y="1946372"/>
            <a:ext cx="252000" cy="176421"/>
          </a:xfrm>
          <a:prstGeom prst="can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" name="圆柱形 195"/>
          <p:cNvSpPr/>
          <p:nvPr/>
        </p:nvSpPr>
        <p:spPr>
          <a:xfrm>
            <a:off x="4737392" y="1946372"/>
            <a:ext cx="252000" cy="176421"/>
          </a:xfrm>
          <a:prstGeom prst="can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7" name="直接箭头连接符 9"/>
          <p:cNvCxnSpPr>
            <a:stCxn id="98" idx="2"/>
            <a:endCxn id="193" idx="1"/>
          </p:cNvCxnSpPr>
          <p:nvPr/>
        </p:nvCxnSpPr>
        <p:spPr>
          <a:xfrm rot="5400000">
            <a:off x="3787034" y="1648428"/>
            <a:ext cx="493379" cy="102509"/>
          </a:xfrm>
          <a:prstGeom prst="bentConnector3">
            <a:avLst>
              <a:gd name="adj1" fmla="val 50965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9"/>
          <p:cNvCxnSpPr>
            <a:stCxn id="193" idx="3"/>
            <a:endCxn id="187" idx="0"/>
          </p:cNvCxnSpPr>
          <p:nvPr/>
        </p:nvCxnSpPr>
        <p:spPr>
          <a:xfrm rot="5400000">
            <a:off x="3636464" y="2467607"/>
            <a:ext cx="690818" cy="1190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9"/>
          <p:cNvCxnSpPr>
            <a:stCxn id="194" idx="3"/>
            <a:endCxn id="188" idx="0"/>
          </p:cNvCxnSpPr>
          <p:nvPr/>
        </p:nvCxnSpPr>
        <p:spPr>
          <a:xfrm rot="5400000">
            <a:off x="3928284" y="2464421"/>
            <a:ext cx="686383" cy="3126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9"/>
          <p:cNvCxnSpPr>
            <a:stCxn id="195" idx="3"/>
            <a:endCxn id="189" idx="0"/>
          </p:cNvCxnSpPr>
          <p:nvPr/>
        </p:nvCxnSpPr>
        <p:spPr>
          <a:xfrm rot="16200000" flipH="1">
            <a:off x="4221880" y="2465194"/>
            <a:ext cx="686383" cy="1579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9"/>
          <p:cNvCxnSpPr>
            <a:stCxn id="196" idx="3"/>
            <a:endCxn id="190" idx="0"/>
          </p:cNvCxnSpPr>
          <p:nvPr/>
        </p:nvCxnSpPr>
        <p:spPr>
          <a:xfrm rot="16200000" flipH="1">
            <a:off x="4520360" y="2465825"/>
            <a:ext cx="686383" cy="318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9"/>
          <p:cNvCxnSpPr>
            <a:stCxn id="98" idx="2"/>
            <a:endCxn id="194" idx="1"/>
          </p:cNvCxnSpPr>
          <p:nvPr/>
        </p:nvCxnSpPr>
        <p:spPr>
          <a:xfrm rot="16200000" flipH="1">
            <a:off x="3932318" y="1605651"/>
            <a:ext cx="493379" cy="188061"/>
          </a:xfrm>
          <a:prstGeom prst="bentConnector3">
            <a:avLst>
              <a:gd name="adj1" fmla="val 50965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9"/>
          <p:cNvCxnSpPr>
            <a:stCxn id="98" idx="2"/>
            <a:endCxn id="195" idx="1"/>
          </p:cNvCxnSpPr>
          <p:nvPr/>
        </p:nvCxnSpPr>
        <p:spPr>
          <a:xfrm rot="16200000" flipH="1">
            <a:off x="4077940" y="1460029"/>
            <a:ext cx="493379" cy="479305"/>
          </a:xfrm>
          <a:prstGeom prst="bentConnector3">
            <a:avLst>
              <a:gd name="adj1" fmla="val 50966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9"/>
          <p:cNvCxnSpPr>
            <a:stCxn id="98" idx="2"/>
            <a:endCxn id="196" idx="1"/>
          </p:cNvCxnSpPr>
          <p:nvPr/>
        </p:nvCxnSpPr>
        <p:spPr>
          <a:xfrm rot="16200000" flipH="1">
            <a:off x="4227495" y="1310474"/>
            <a:ext cx="493379" cy="778415"/>
          </a:xfrm>
          <a:prstGeom prst="bentConnector3">
            <a:avLst>
              <a:gd name="adj1" fmla="val 50965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椭圆 230"/>
          <p:cNvSpPr/>
          <p:nvPr/>
        </p:nvSpPr>
        <p:spPr>
          <a:xfrm>
            <a:off x="3117915" y="2711818"/>
            <a:ext cx="576064" cy="296733"/>
          </a:xfrm>
          <a:prstGeom prst="ellipse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自营店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3024399" y="3003586"/>
            <a:ext cx="78027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平台自营店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圆柱形 207"/>
          <p:cNvSpPr/>
          <p:nvPr/>
        </p:nvSpPr>
        <p:spPr>
          <a:xfrm>
            <a:off x="3155138" y="1880931"/>
            <a:ext cx="500199" cy="258771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矩形 208"/>
          <p:cNvSpPr/>
          <p:nvPr/>
        </p:nvSpPr>
        <p:spPr>
          <a:xfrm>
            <a:off x="1524033" y="2117580"/>
            <a:ext cx="94413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   家  产   品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3966215" y="2116827"/>
            <a:ext cx="94413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   家  产   品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1" name="矩形 210"/>
          <p:cNvSpPr/>
          <p:nvPr/>
        </p:nvSpPr>
        <p:spPr>
          <a:xfrm>
            <a:off x="3080635" y="2109512"/>
            <a:ext cx="64485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自营产品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2" name="直接箭头连接符 9"/>
          <p:cNvCxnSpPr>
            <a:stCxn id="98" idx="2"/>
            <a:endCxn id="208" idx="1"/>
          </p:cNvCxnSpPr>
          <p:nvPr/>
        </p:nvCxnSpPr>
        <p:spPr>
          <a:xfrm rot="5400000">
            <a:off x="3531139" y="1327093"/>
            <a:ext cx="427938" cy="679739"/>
          </a:xfrm>
          <a:prstGeom prst="bentConnector3">
            <a:avLst>
              <a:gd name="adj1" fmla="val 58547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9"/>
          <p:cNvCxnSpPr>
            <a:stCxn id="208" idx="3"/>
            <a:endCxn id="231" idx="0"/>
          </p:cNvCxnSpPr>
          <p:nvPr/>
        </p:nvCxnSpPr>
        <p:spPr>
          <a:xfrm rot="16200000" flipH="1">
            <a:off x="3119534" y="2425405"/>
            <a:ext cx="572116" cy="709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圆角矩形 261"/>
          <p:cNvSpPr/>
          <p:nvPr/>
        </p:nvSpPr>
        <p:spPr>
          <a:xfrm>
            <a:off x="5664328" y="3602595"/>
            <a:ext cx="1279355" cy="481324"/>
          </a:xfrm>
          <a:prstGeom prst="roundRect">
            <a:avLst>
              <a:gd name="adj" fmla="val 5453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5" name="矩形 264"/>
          <p:cNvSpPr/>
          <p:nvPr/>
        </p:nvSpPr>
        <p:spPr>
          <a:xfrm>
            <a:off x="5191173" y="3739089"/>
            <a:ext cx="491349" cy="215444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" name="圆柱形 265"/>
          <p:cNvSpPr/>
          <p:nvPr/>
        </p:nvSpPr>
        <p:spPr>
          <a:xfrm>
            <a:off x="5893023" y="3670479"/>
            <a:ext cx="781496" cy="340517"/>
          </a:xfrm>
          <a:prstGeom prst="can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产品中心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8" name="直接箭头连接符 9"/>
          <p:cNvCxnSpPr>
            <a:stCxn id="109" idx="4"/>
            <a:endCxn id="266" idx="1"/>
          </p:cNvCxnSpPr>
          <p:nvPr/>
        </p:nvCxnSpPr>
        <p:spPr>
          <a:xfrm>
            <a:off x="5855590" y="2961585"/>
            <a:ext cx="428181" cy="708894"/>
          </a:xfrm>
          <a:prstGeom prst="straightConnector1">
            <a:avLst/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9"/>
          <p:cNvCxnSpPr>
            <a:stCxn id="113" idx="4"/>
            <a:endCxn id="266" idx="1"/>
          </p:cNvCxnSpPr>
          <p:nvPr/>
        </p:nvCxnSpPr>
        <p:spPr>
          <a:xfrm>
            <a:off x="6151539" y="2957150"/>
            <a:ext cx="132232" cy="713329"/>
          </a:xfrm>
          <a:prstGeom prst="straightConnector1">
            <a:avLst/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9"/>
          <p:cNvCxnSpPr>
            <a:stCxn id="117" idx="4"/>
            <a:endCxn id="266" idx="1"/>
          </p:cNvCxnSpPr>
          <p:nvPr/>
        </p:nvCxnSpPr>
        <p:spPr>
          <a:xfrm flipH="1">
            <a:off x="6283771" y="2957150"/>
            <a:ext cx="156402" cy="713329"/>
          </a:xfrm>
          <a:prstGeom prst="straightConnector1">
            <a:avLst/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9"/>
          <p:cNvCxnSpPr>
            <a:stCxn id="121" idx="4"/>
            <a:endCxn id="266" idx="1"/>
          </p:cNvCxnSpPr>
          <p:nvPr/>
        </p:nvCxnSpPr>
        <p:spPr>
          <a:xfrm flipH="1">
            <a:off x="6283771" y="2957150"/>
            <a:ext cx="454251" cy="713329"/>
          </a:xfrm>
          <a:prstGeom prst="straightConnector1">
            <a:avLst/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9"/>
          <p:cNvCxnSpPr>
            <a:stCxn id="124" idx="2"/>
            <a:endCxn id="109" idx="0"/>
          </p:cNvCxnSpPr>
          <p:nvPr/>
        </p:nvCxnSpPr>
        <p:spPr>
          <a:xfrm rot="5400000">
            <a:off x="5397993" y="1910591"/>
            <a:ext cx="1343890" cy="428695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箭头连接符 9"/>
          <p:cNvCxnSpPr>
            <a:stCxn id="124" idx="2"/>
            <a:endCxn id="113" idx="0"/>
          </p:cNvCxnSpPr>
          <p:nvPr/>
        </p:nvCxnSpPr>
        <p:spPr>
          <a:xfrm rot="5400000">
            <a:off x="5548185" y="2056347"/>
            <a:ext cx="1339455" cy="132746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9"/>
          <p:cNvCxnSpPr>
            <a:stCxn id="124" idx="2"/>
            <a:endCxn id="117" idx="0"/>
          </p:cNvCxnSpPr>
          <p:nvPr/>
        </p:nvCxnSpPr>
        <p:spPr>
          <a:xfrm rot="16200000" flipH="1">
            <a:off x="5692502" y="2044776"/>
            <a:ext cx="1339455" cy="155888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9"/>
          <p:cNvCxnSpPr>
            <a:stCxn id="124" idx="2"/>
            <a:endCxn id="121" idx="0"/>
          </p:cNvCxnSpPr>
          <p:nvPr/>
        </p:nvCxnSpPr>
        <p:spPr>
          <a:xfrm rot="16200000" flipH="1">
            <a:off x="5841426" y="1895851"/>
            <a:ext cx="1339455" cy="453737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箭头连接符 9"/>
          <p:cNvCxnSpPr>
            <a:stCxn id="266" idx="3"/>
            <a:endCxn id="131" idx="0"/>
          </p:cNvCxnSpPr>
          <p:nvPr/>
        </p:nvCxnSpPr>
        <p:spPr>
          <a:xfrm flipH="1">
            <a:off x="5892941" y="4010996"/>
            <a:ext cx="390830" cy="559840"/>
          </a:xfrm>
          <a:prstGeom prst="straightConnector1">
            <a:avLst/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箭头连接符 9"/>
          <p:cNvCxnSpPr>
            <a:stCxn id="266" idx="3"/>
            <a:endCxn id="132" idx="0"/>
          </p:cNvCxnSpPr>
          <p:nvPr/>
        </p:nvCxnSpPr>
        <p:spPr>
          <a:xfrm>
            <a:off x="6283771" y="4010996"/>
            <a:ext cx="18953" cy="563622"/>
          </a:xfrm>
          <a:prstGeom prst="straightConnector1">
            <a:avLst/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9"/>
          <p:cNvCxnSpPr>
            <a:stCxn id="266" idx="3"/>
            <a:endCxn id="133" idx="0"/>
          </p:cNvCxnSpPr>
          <p:nvPr/>
        </p:nvCxnSpPr>
        <p:spPr>
          <a:xfrm>
            <a:off x="6283771" y="4010996"/>
            <a:ext cx="416899" cy="563622"/>
          </a:xfrm>
          <a:prstGeom prst="straightConnector1">
            <a:avLst/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矩形 303"/>
          <p:cNvSpPr/>
          <p:nvPr/>
        </p:nvSpPr>
        <p:spPr>
          <a:xfrm>
            <a:off x="4043049" y="4028146"/>
            <a:ext cx="823418" cy="215444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创客微店</a:t>
            </a:r>
            <a:endParaRPr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5" name="矩形 304"/>
          <p:cNvSpPr/>
          <p:nvPr/>
        </p:nvSpPr>
        <p:spPr>
          <a:xfrm>
            <a:off x="2993069" y="4028146"/>
            <a:ext cx="823418" cy="215444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FF9B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</a:t>
            </a:r>
            <a:r>
              <a:rPr lang="zh-CN" altLang="en-US" sz="1400" b="1" dirty="0" smtClean="0">
                <a:solidFill>
                  <a:srgbClr val="FF9B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台商城</a:t>
            </a:r>
            <a:endParaRPr lang="en-US" altLang="zh-CN" sz="1400" b="1" dirty="0" smtClean="0">
              <a:solidFill>
                <a:srgbClr val="FF9B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" name="矩形 306"/>
          <p:cNvSpPr/>
          <p:nvPr/>
        </p:nvSpPr>
        <p:spPr>
          <a:xfrm>
            <a:off x="1804472" y="4021154"/>
            <a:ext cx="1039336" cy="215444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商家直营店</a:t>
            </a:r>
            <a:endParaRPr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9" name="直接箭头连接符 9"/>
          <p:cNvCxnSpPr>
            <a:stCxn id="105" idx="1"/>
            <a:endCxn id="304" idx="0"/>
          </p:cNvCxnSpPr>
          <p:nvPr/>
        </p:nvCxnSpPr>
        <p:spPr>
          <a:xfrm flipH="1">
            <a:off x="4454758" y="2850772"/>
            <a:ext cx="1184143" cy="117737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箭头连接符 9"/>
          <p:cNvCxnSpPr>
            <a:stCxn id="231" idx="4"/>
            <a:endCxn id="305" idx="0"/>
          </p:cNvCxnSpPr>
          <p:nvPr/>
        </p:nvCxnSpPr>
        <p:spPr>
          <a:xfrm flipH="1">
            <a:off x="3404778" y="3008551"/>
            <a:ext cx="1169" cy="1019595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9"/>
          <p:cNvCxnSpPr>
            <a:stCxn id="53" idx="2"/>
            <a:endCxn id="307" idx="0"/>
          </p:cNvCxnSpPr>
          <p:nvPr/>
        </p:nvCxnSpPr>
        <p:spPr>
          <a:xfrm>
            <a:off x="1981540" y="3023583"/>
            <a:ext cx="342600" cy="99757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箭头连接符 9"/>
          <p:cNvCxnSpPr>
            <a:stCxn id="186" idx="2"/>
            <a:endCxn id="307" idx="0"/>
          </p:cNvCxnSpPr>
          <p:nvPr/>
        </p:nvCxnSpPr>
        <p:spPr>
          <a:xfrm flipH="1">
            <a:off x="2324140" y="3021303"/>
            <a:ext cx="2088521" cy="99985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88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圆角矩形 138"/>
          <p:cNvSpPr/>
          <p:nvPr/>
        </p:nvSpPr>
        <p:spPr>
          <a:xfrm>
            <a:off x="4766722" y="2945799"/>
            <a:ext cx="2829697" cy="676863"/>
          </a:xfrm>
          <a:prstGeom prst="roundRect">
            <a:avLst>
              <a:gd name="adj" fmla="val 3866"/>
            </a:avLst>
          </a:prstGeom>
          <a:solidFill>
            <a:srgbClr val="FFC000">
              <a:alpha val="1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1249924" y="4071666"/>
            <a:ext cx="3322157" cy="516308"/>
          </a:xfrm>
          <a:prstGeom prst="roundRect">
            <a:avLst>
              <a:gd name="adj" fmla="val 4670"/>
            </a:avLst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1249924" y="2945799"/>
            <a:ext cx="3322158" cy="911053"/>
          </a:xfrm>
          <a:prstGeom prst="roundRect">
            <a:avLst>
              <a:gd name="adj" fmla="val 3866"/>
            </a:avLst>
          </a:prstGeom>
          <a:solidFill>
            <a:srgbClr val="FFC000">
              <a:alpha val="1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223" y="108536"/>
            <a:ext cx="1636473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b="1" dirty="0" smtClean="0"/>
              <a:t>逻辑架构</a:t>
            </a:r>
            <a:endParaRPr lang="en-US" sz="2400" b="1" dirty="0"/>
          </a:p>
        </p:txBody>
      </p:sp>
      <p:sp>
        <p:nvSpPr>
          <p:cNvPr id="54" name="圆角矩形 53"/>
          <p:cNvSpPr/>
          <p:nvPr/>
        </p:nvSpPr>
        <p:spPr>
          <a:xfrm>
            <a:off x="2658522" y="3052750"/>
            <a:ext cx="711053" cy="713349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443141" y="1936475"/>
            <a:ext cx="1823670" cy="481367"/>
          </a:xfrm>
          <a:prstGeom prst="rect">
            <a:avLst/>
          </a:prstGeom>
          <a:solidFill>
            <a:srgbClr val="75FFB3">
              <a:alpha val="5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1" name="流程图: 多文档 60"/>
          <p:cNvSpPr/>
          <p:nvPr/>
        </p:nvSpPr>
        <p:spPr>
          <a:xfrm>
            <a:off x="4027569" y="2023086"/>
            <a:ext cx="1096119" cy="317219"/>
          </a:xfrm>
          <a:prstGeom prst="flowChartMultidocument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 Web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412363" y="2107908"/>
            <a:ext cx="583656" cy="1384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1819393" y="3048101"/>
            <a:ext cx="711053" cy="574561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1898139" y="3157365"/>
            <a:ext cx="568398" cy="288000"/>
          </a:xfrm>
          <a:prstGeom prst="roundRect">
            <a:avLst/>
          </a:prstGeom>
          <a:solidFill>
            <a:srgbClr val="FF6600">
              <a:alpha val="4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974787" y="3209688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226055" y="3209688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827747" y="3488576"/>
            <a:ext cx="726216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shop-service</a:t>
            </a:r>
            <a:endParaRPr lang="en-US" altLang="zh-CN" sz="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2707146" y="3157365"/>
            <a:ext cx="568398" cy="288000"/>
          </a:xfrm>
          <a:prstGeom prst="roundRect">
            <a:avLst/>
          </a:prstGeom>
          <a:solidFill>
            <a:srgbClr val="FF6600">
              <a:alpha val="4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783794" y="3209688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035062" y="3209688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560500" y="3488576"/>
            <a:ext cx="889421" cy="24622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cart-service</a:t>
            </a:r>
          </a:p>
          <a:p>
            <a:pPr algn="ctr"/>
            <a:r>
              <a:rPr lang="en-US" altLang="zh-CN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order-service</a:t>
            </a:r>
            <a:endParaRPr lang="en-US" altLang="zh-CN" sz="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1985944" y="3173156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2587265" y="3174341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3358539" y="316955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3930366" y="317517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2309246" y="317187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2879161" y="3173059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3630223" y="316827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4253668" y="317389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3510339" y="3048101"/>
            <a:ext cx="711053" cy="574561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3586696" y="3156649"/>
            <a:ext cx="568398" cy="288000"/>
          </a:xfrm>
          <a:prstGeom prst="roundRect">
            <a:avLst/>
          </a:prstGeom>
          <a:solidFill>
            <a:srgbClr val="FF6600">
              <a:alpha val="4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663344" y="3208972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910278" y="3208972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516304" y="3487860"/>
            <a:ext cx="726216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item-service</a:t>
            </a:r>
            <a:endParaRPr lang="en-US" altLang="zh-CN" sz="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圆柱形 96"/>
          <p:cNvSpPr/>
          <p:nvPr/>
        </p:nvSpPr>
        <p:spPr>
          <a:xfrm>
            <a:off x="1792425" y="4205374"/>
            <a:ext cx="756538" cy="265400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mshop</a:t>
            </a:r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-shop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9" name="图片 9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035" y="1145599"/>
            <a:ext cx="542408" cy="504056"/>
          </a:xfrm>
          <a:prstGeom prst="rect">
            <a:avLst/>
          </a:prstGeom>
        </p:spPr>
      </p:pic>
      <p:sp>
        <p:nvSpPr>
          <p:cNvPr id="100" name="圆柱形 99"/>
          <p:cNvSpPr/>
          <p:nvPr/>
        </p:nvSpPr>
        <p:spPr>
          <a:xfrm>
            <a:off x="2640461" y="4205374"/>
            <a:ext cx="756538" cy="265400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mshop</a:t>
            </a:r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-order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圆柱形 100"/>
          <p:cNvSpPr/>
          <p:nvPr/>
        </p:nvSpPr>
        <p:spPr>
          <a:xfrm>
            <a:off x="3487495" y="4205374"/>
            <a:ext cx="756538" cy="265400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mshop</a:t>
            </a:r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-item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252123" y="3279901"/>
            <a:ext cx="583656" cy="2769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</a:p>
          <a:p>
            <a:pPr algn="ctr"/>
            <a:r>
              <a:rPr lang="en-US" altLang="zh-CN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4" name="直接箭头连接符 9"/>
          <p:cNvCxnSpPr>
            <a:stCxn id="69" idx="2"/>
            <a:endCxn id="97" idx="1"/>
          </p:cNvCxnSpPr>
          <p:nvPr/>
        </p:nvCxnSpPr>
        <p:spPr>
          <a:xfrm rot="5400000">
            <a:off x="1881451" y="3911905"/>
            <a:ext cx="582712" cy="4226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9"/>
          <p:cNvCxnSpPr>
            <a:stCxn id="54" idx="2"/>
            <a:endCxn id="100" idx="1"/>
          </p:cNvCxnSpPr>
          <p:nvPr/>
        </p:nvCxnSpPr>
        <p:spPr>
          <a:xfrm rot="16200000" flipH="1">
            <a:off x="2796752" y="3983395"/>
            <a:ext cx="439275" cy="4681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9"/>
          <p:cNvCxnSpPr>
            <a:stCxn id="88" idx="2"/>
            <a:endCxn id="101" idx="1"/>
          </p:cNvCxnSpPr>
          <p:nvPr/>
        </p:nvCxnSpPr>
        <p:spPr>
          <a:xfrm rot="5400000">
            <a:off x="3574459" y="3913967"/>
            <a:ext cx="582712" cy="102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1249924" y="4267091"/>
            <a:ext cx="583656" cy="1384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5" name="直接箭头连接符 9"/>
          <p:cNvCxnSpPr>
            <a:stCxn id="99" idx="2"/>
            <a:endCxn id="57" idx="0"/>
          </p:cNvCxnSpPr>
          <p:nvPr/>
        </p:nvCxnSpPr>
        <p:spPr>
          <a:xfrm rot="5400000">
            <a:off x="4213698" y="1790934"/>
            <a:ext cx="286820" cy="4263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9"/>
          <p:cNvCxnSpPr>
            <a:stCxn id="61" idx="2"/>
            <a:endCxn id="69" idx="0"/>
          </p:cNvCxnSpPr>
          <p:nvPr/>
        </p:nvCxnSpPr>
        <p:spPr>
          <a:xfrm rot="5400000">
            <a:off x="2977260" y="1525952"/>
            <a:ext cx="719809" cy="2324488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9"/>
          <p:cNvCxnSpPr>
            <a:stCxn id="61" idx="2"/>
            <a:endCxn id="54" idx="0"/>
          </p:cNvCxnSpPr>
          <p:nvPr/>
        </p:nvCxnSpPr>
        <p:spPr>
          <a:xfrm rot="5400000">
            <a:off x="3394500" y="1947842"/>
            <a:ext cx="724458" cy="1485359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9"/>
          <p:cNvCxnSpPr>
            <a:stCxn id="61" idx="2"/>
            <a:endCxn id="88" idx="0"/>
          </p:cNvCxnSpPr>
          <p:nvPr/>
        </p:nvCxnSpPr>
        <p:spPr>
          <a:xfrm rot="5400000">
            <a:off x="3822733" y="2371425"/>
            <a:ext cx="719809" cy="633542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圆角矩形 127"/>
          <p:cNvSpPr/>
          <p:nvPr/>
        </p:nvSpPr>
        <p:spPr>
          <a:xfrm>
            <a:off x="5373638" y="3048871"/>
            <a:ext cx="2034824" cy="462541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圆角矩形 128"/>
          <p:cNvSpPr/>
          <p:nvPr/>
        </p:nvSpPr>
        <p:spPr>
          <a:xfrm>
            <a:off x="5456669" y="3159184"/>
            <a:ext cx="568398" cy="288000"/>
          </a:xfrm>
          <a:prstGeom prst="roundRect">
            <a:avLst/>
          </a:prstGeom>
          <a:solidFill>
            <a:srgbClr val="FF6600">
              <a:alpha val="4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533317" y="321150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5780251" y="321150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6102639" y="3159184"/>
            <a:ext cx="568398" cy="288000"/>
          </a:xfrm>
          <a:prstGeom prst="roundRect">
            <a:avLst/>
          </a:prstGeom>
          <a:solidFill>
            <a:srgbClr val="FF6600">
              <a:alpha val="4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6179287" y="321150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6426221" y="321150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圆角矩形 134"/>
          <p:cNvSpPr/>
          <p:nvPr/>
        </p:nvSpPr>
        <p:spPr>
          <a:xfrm>
            <a:off x="6752141" y="3159184"/>
            <a:ext cx="568398" cy="288000"/>
          </a:xfrm>
          <a:prstGeom prst="roundRect">
            <a:avLst/>
          </a:prstGeom>
          <a:solidFill>
            <a:srgbClr val="FF6600">
              <a:alpha val="4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828789" y="321150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7075723" y="321150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4775693" y="3213171"/>
            <a:ext cx="583656" cy="1384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9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1" name="直接箭头连接符 9"/>
          <p:cNvCxnSpPr>
            <a:stCxn id="61" idx="2"/>
            <a:endCxn id="128" idx="0"/>
          </p:cNvCxnSpPr>
          <p:nvPr/>
        </p:nvCxnSpPr>
        <p:spPr>
          <a:xfrm rot="16200000" flipH="1">
            <a:off x="5084940" y="1742760"/>
            <a:ext cx="720579" cy="1891642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187624" y="2719041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商城服务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7040931" y="2732860"/>
            <a:ext cx="6383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5456669" y="2503281"/>
            <a:ext cx="10759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user, address, files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920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614866" y="1059582"/>
            <a:ext cx="3655081" cy="3744416"/>
          </a:xfrm>
          <a:prstGeom prst="roundRect">
            <a:avLst>
              <a:gd name="adj" fmla="val 3866"/>
            </a:avLst>
          </a:prstGeom>
          <a:solidFill>
            <a:srgbClr val="FFC000">
              <a:alpha val="1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2284378" y="3169950"/>
            <a:ext cx="711053" cy="824695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20768" y="1533111"/>
            <a:ext cx="3384376" cy="1440160"/>
          </a:xfrm>
          <a:prstGeom prst="roundRect">
            <a:avLst>
              <a:gd name="adj" fmla="val 4409"/>
            </a:avLst>
          </a:prstGeom>
          <a:noFill/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245611" y="2283718"/>
            <a:ext cx="2781843" cy="582454"/>
          </a:xfrm>
          <a:prstGeom prst="rect">
            <a:avLst/>
          </a:prstGeom>
          <a:solidFill>
            <a:schemeClr val="tx1">
              <a:alpha val="3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118456"/>
            <a:ext cx="358068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ctr"/>
            <a:r>
              <a:rPr lang="zh-CN" altLang="en-US" sz="2400" b="1" dirty="0" smtClean="0"/>
              <a:t>部署</a:t>
            </a:r>
            <a:r>
              <a:rPr lang="zh-CN" altLang="en-US" sz="2400" b="1" dirty="0" smtClean="0"/>
              <a:t>架构 </a:t>
            </a:r>
            <a:r>
              <a:rPr lang="en-US" altLang="zh-CN" sz="2400" b="1" dirty="0" smtClean="0"/>
              <a:t>– </a:t>
            </a:r>
            <a:r>
              <a:rPr lang="zh-CN" altLang="en-US" sz="2400" b="1" dirty="0" smtClean="0"/>
              <a:t>物理部署</a:t>
            </a:r>
            <a:endParaRPr lang="en-US" sz="1200" b="1" dirty="0"/>
          </a:p>
        </p:txBody>
      </p:sp>
      <p:sp>
        <p:nvSpPr>
          <p:cNvPr id="29" name="矩形 28"/>
          <p:cNvSpPr/>
          <p:nvPr/>
        </p:nvSpPr>
        <p:spPr>
          <a:xfrm>
            <a:off x="1245612" y="1638893"/>
            <a:ext cx="2781843" cy="582454"/>
          </a:xfrm>
          <a:prstGeom prst="rect">
            <a:avLst/>
          </a:prstGeom>
          <a:solidFill>
            <a:srgbClr val="75FFB3">
              <a:alpha val="5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14866" y="2207392"/>
            <a:ext cx="706224" cy="15388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en-US" altLang="zh-CN" sz="10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2227906" y="2410122"/>
            <a:ext cx="689468" cy="329646"/>
          </a:xfrm>
          <a:prstGeom prst="roundRect">
            <a:avLst>
              <a:gd name="adj" fmla="val 7771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ReactJS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165963" y="2410122"/>
            <a:ext cx="689468" cy="329646"/>
          </a:xfrm>
          <a:prstGeom prst="roundRect">
            <a:avLst>
              <a:gd name="adj" fmla="val 7771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商城服务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流程图: 多文档 34"/>
          <p:cNvSpPr/>
          <p:nvPr/>
        </p:nvSpPr>
        <p:spPr>
          <a:xfrm>
            <a:off x="2278598" y="1747787"/>
            <a:ext cx="701681" cy="317219"/>
          </a:xfrm>
          <a:prstGeom prst="flowChartMultidocument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/front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流程图: 多文档 35"/>
          <p:cNvSpPr/>
          <p:nvPr/>
        </p:nvSpPr>
        <p:spPr>
          <a:xfrm>
            <a:off x="3153750" y="1745021"/>
            <a:ext cx="701681" cy="317219"/>
          </a:xfrm>
          <a:prstGeom prst="flowChartMultidocument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/manager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236173" y="2088007"/>
            <a:ext cx="701681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zh-CN" altLang="en-US" sz="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用户前台页面</a:t>
            </a:r>
            <a:endParaRPr lang="en-US" altLang="zh-CN" sz="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075778" y="2088028"/>
            <a:ext cx="914806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zh-CN" altLang="en-US" sz="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创客微店后台页面</a:t>
            </a:r>
            <a:endParaRPr lang="en-US" altLang="zh-CN" sz="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450675" y="1785241"/>
            <a:ext cx="583656" cy="2769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9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ReactJS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静态资源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456413" y="2410122"/>
            <a:ext cx="583656" cy="2769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9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720768" y="3070773"/>
            <a:ext cx="3384376" cy="983649"/>
          </a:xfrm>
          <a:prstGeom prst="roundRect">
            <a:avLst>
              <a:gd name="adj" fmla="val 4409"/>
            </a:avLst>
          </a:prstGeom>
          <a:noFill/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14866" y="3418581"/>
            <a:ext cx="706224" cy="307777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</a:p>
          <a:p>
            <a:pPr algn="ctr"/>
            <a:r>
              <a:rPr lang="en-US" altLang="zh-CN" sz="1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1413843" y="3163868"/>
            <a:ext cx="711053" cy="730669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1485216" y="3274565"/>
            <a:ext cx="600178" cy="577432"/>
            <a:chOff x="4497328" y="4398221"/>
            <a:chExt cx="600178" cy="577432"/>
          </a:xfrm>
        </p:grpSpPr>
        <p:sp>
          <p:nvSpPr>
            <p:cNvPr id="67" name="圆角矩形 66"/>
            <p:cNvSpPr/>
            <p:nvPr/>
          </p:nvSpPr>
          <p:spPr>
            <a:xfrm>
              <a:off x="4504701" y="4398221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581349" y="4450544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832617" y="4450544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497328" y="4729432"/>
              <a:ext cx="600178" cy="246221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店铺</a:t>
              </a:r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 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:8013</a:t>
              </a: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2325629" y="3274565"/>
            <a:ext cx="600178" cy="700543"/>
            <a:chOff x="5842827" y="3395303"/>
            <a:chExt cx="600178" cy="700543"/>
          </a:xfrm>
        </p:grpSpPr>
        <p:sp>
          <p:nvSpPr>
            <p:cNvPr id="72" name="圆角矩形 71"/>
            <p:cNvSpPr/>
            <p:nvPr/>
          </p:nvSpPr>
          <p:spPr>
            <a:xfrm>
              <a:off x="5850200" y="3395303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5926848" y="3447626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178116" y="3447626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5842827" y="3726514"/>
              <a:ext cx="600178" cy="369332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购物车服务</a:t>
              </a:r>
              <a:endParaRPr lang="en-US" altLang="zh-CN" sz="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订单服务</a:t>
              </a:r>
              <a:endParaRPr lang="en-US" altLang="zh-CN" sz="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:8011</a:t>
              </a:r>
            </a:p>
          </p:txBody>
        </p:sp>
      </p:grpSp>
      <p:sp>
        <p:nvSpPr>
          <p:cNvPr id="87" name="椭圆 86"/>
          <p:cNvSpPr/>
          <p:nvPr/>
        </p:nvSpPr>
        <p:spPr>
          <a:xfrm>
            <a:off x="1580394" y="3290356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2181715" y="3291541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2966019" y="328675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3537846" y="329237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1903696" y="328907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2505017" y="3290259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3237703" y="328547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3861148" y="329109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3117819" y="3163868"/>
            <a:ext cx="711053" cy="730669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3186803" y="3273849"/>
            <a:ext cx="600178" cy="577432"/>
            <a:chOff x="7125788" y="3398824"/>
            <a:chExt cx="600178" cy="577432"/>
          </a:xfrm>
        </p:grpSpPr>
        <p:sp>
          <p:nvSpPr>
            <p:cNvPr id="82" name="圆角矩形 81"/>
            <p:cNvSpPr/>
            <p:nvPr/>
          </p:nvSpPr>
          <p:spPr>
            <a:xfrm>
              <a:off x="7133161" y="3398824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7209809" y="3451147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7456743" y="3451147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7125788" y="3730035"/>
              <a:ext cx="600178" cy="246221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</a:t>
              </a:r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:8012</a:t>
              </a:r>
            </a:p>
          </p:txBody>
        </p:sp>
      </p:grpSp>
      <p:sp>
        <p:nvSpPr>
          <p:cNvPr id="98" name="矩形 97"/>
          <p:cNvSpPr/>
          <p:nvPr/>
        </p:nvSpPr>
        <p:spPr>
          <a:xfrm>
            <a:off x="1454261" y="1131590"/>
            <a:ext cx="2205219" cy="184666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测试环境</a:t>
            </a:r>
            <a:r>
              <a:rPr lang="zh-CN" altLang="en-US" sz="1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solidFill>
                  <a:srgbClr val="FF0000"/>
                </a:solidFill>
              </a:rPr>
              <a:t>182.xx.xx.xx</a:t>
            </a:r>
            <a:r>
              <a:rPr lang="en-US" altLang="zh-CN" sz="1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99" name="圆角矩形 98"/>
          <p:cNvSpPr/>
          <p:nvPr/>
        </p:nvSpPr>
        <p:spPr>
          <a:xfrm>
            <a:off x="717462" y="4147841"/>
            <a:ext cx="3384376" cy="504767"/>
          </a:xfrm>
          <a:prstGeom prst="roundRect">
            <a:avLst>
              <a:gd name="adj" fmla="val 4409"/>
            </a:avLst>
          </a:prstGeom>
          <a:noFill/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11560" y="4322574"/>
            <a:ext cx="706224" cy="15388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en-US" altLang="zh-CN" sz="10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柱形 4"/>
          <p:cNvSpPr/>
          <p:nvPr/>
        </p:nvSpPr>
        <p:spPr>
          <a:xfrm>
            <a:off x="2302814" y="4263891"/>
            <a:ext cx="568398" cy="265400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8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459380" y="1321135"/>
            <a:ext cx="2205219" cy="15388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https://</a:t>
            </a:r>
            <a:r>
              <a:rPr lang="en-US" altLang="zh-CN" sz="1000" dirty="0" smtClean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usershoptest.xxx.com</a:t>
            </a:r>
            <a:endParaRPr lang="en-US" altLang="zh-CN" sz="1000" dirty="0">
              <a:solidFill>
                <a:srgbClr val="FF0000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4647314" y="1059582"/>
            <a:ext cx="3655081" cy="3088259"/>
          </a:xfrm>
          <a:prstGeom prst="roundRect">
            <a:avLst>
              <a:gd name="adj" fmla="val 3866"/>
            </a:avLst>
          </a:prstGeom>
          <a:solidFill>
            <a:srgbClr val="FF0000">
              <a:alpha val="1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6316826" y="3169950"/>
            <a:ext cx="711053" cy="824695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4753216" y="1533111"/>
            <a:ext cx="3384376" cy="1440160"/>
          </a:xfrm>
          <a:prstGeom prst="roundRect">
            <a:avLst>
              <a:gd name="adj" fmla="val 4409"/>
            </a:avLst>
          </a:prstGeom>
          <a:noFill/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5278059" y="2283718"/>
            <a:ext cx="2781843" cy="582454"/>
          </a:xfrm>
          <a:prstGeom prst="rect">
            <a:avLst/>
          </a:prstGeom>
          <a:solidFill>
            <a:schemeClr val="tx1">
              <a:alpha val="3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278060" y="1638893"/>
            <a:ext cx="2781843" cy="582454"/>
          </a:xfrm>
          <a:prstGeom prst="rect">
            <a:avLst/>
          </a:prstGeom>
          <a:solidFill>
            <a:srgbClr val="75FFB3">
              <a:alpha val="5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647314" y="2207392"/>
            <a:ext cx="706224" cy="15388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en-US" altLang="zh-CN" sz="10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6260354" y="2410122"/>
            <a:ext cx="689468" cy="329646"/>
          </a:xfrm>
          <a:prstGeom prst="roundRect">
            <a:avLst>
              <a:gd name="adj" fmla="val 7771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ReactJS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7198411" y="2410122"/>
            <a:ext cx="689468" cy="329646"/>
          </a:xfrm>
          <a:prstGeom prst="roundRect">
            <a:avLst>
              <a:gd name="adj" fmla="val 7771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商城服务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流程图: 多文档 110"/>
          <p:cNvSpPr/>
          <p:nvPr/>
        </p:nvSpPr>
        <p:spPr>
          <a:xfrm>
            <a:off x="6311046" y="1747787"/>
            <a:ext cx="701681" cy="317219"/>
          </a:xfrm>
          <a:prstGeom prst="flowChartMultidocument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/front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流程图: 多文档 111"/>
          <p:cNvSpPr/>
          <p:nvPr/>
        </p:nvSpPr>
        <p:spPr>
          <a:xfrm>
            <a:off x="7186198" y="1745021"/>
            <a:ext cx="701681" cy="317219"/>
          </a:xfrm>
          <a:prstGeom prst="flowChartMultidocument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/manager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268621" y="2088007"/>
            <a:ext cx="701681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zh-CN" altLang="en-US" sz="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用户前台页面</a:t>
            </a:r>
            <a:endParaRPr lang="en-US" altLang="zh-CN" sz="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7108226" y="2088028"/>
            <a:ext cx="914806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zh-CN" altLang="en-US" sz="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创客微店后台页面</a:t>
            </a:r>
            <a:endParaRPr lang="en-US" altLang="zh-CN" sz="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5483123" y="1785241"/>
            <a:ext cx="583656" cy="2769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9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ReactJS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静态资源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5488861" y="2410122"/>
            <a:ext cx="583656" cy="2769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9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4753216" y="3070773"/>
            <a:ext cx="3384376" cy="983649"/>
          </a:xfrm>
          <a:prstGeom prst="roundRect">
            <a:avLst>
              <a:gd name="adj" fmla="val 4409"/>
            </a:avLst>
          </a:prstGeom>
          <a:noFill/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647314" y="3418581"/>
            <a:ext cx="706224" cy="307777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</a:p>
          <a:p>
            <a:pPr algn="ctr"/>
            <a:r>
              <a:rPr lang="en-US" altLang="zh-CN" sz="1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</a:t>
            </a:r>
          </a:p>
        </p:txBody>
      </p:sp>
      <p:sp>
        <p:nvSpPr>
          <p:cNvPr id="119" name="圆角矩形 118"/>
          <p:cNvSpPr/>
          <p:nvPr/>
        </p:nvSpPr>
        <p:spPr>
          <a:xfrm>
            <a:off x="5446291" y="3163868"/>
            <a:ext cx="711053" cy="730669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5517664" y="3274565"/>
            <a:ext cx="600178" cy="577432"/>
            <a:chOff x="4497328" y="4398221"/>
            <a:chExt cx="600178" cy="577432"/>
          </a:xfrm>
        </p:grpSpPr>
        <p:sp>
          <p:nvSpPr>
            <p:cNvPr id="121" name="圆角矩形 120"/>
            <p:cNvSpPr/>
            <p:nvPr/>
          </p:nvSpPr>
          <p:spPr>
            <a:xfrm>
              <a:off x="4504701" y="4398221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4581349" y="4450544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4832617" y="4450544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4497328" y="4729432"/>
              <a:ext cx="600178" cy="246221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店铺</a:t>
              </a:r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 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:8013</a:t>
              </a: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6358077" y="3274565"/>
            <a:ext cx="600178" cy="700543"/>
            <a:chOff x="5842827" y="3395303"/>
            <a:chExt cx="600178" cy="700543"/>
          </a:xfrm>
        </p:grpSpPr>
        <p:sp>
          <p:nvSpPr>
            <p:cNvPr id="128" name="圆角矩形 127"/>
            <p:cNvSpPr/>
            <p:nvPr/>
          </p:nvSpPr>
          <p:spPr>
            <a:xfrm>
              <a:off x="5850200" y="3395303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5926848" y="3447626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6178116" y="3447626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5842827" y="3726514"/>
              <a:ext cx="600178" cy="369332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购物车服务</a:t>
              </a:r>
              <a:endParaRPr lang="en-US" altLang="zh-CN" sz="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订单服务</a:t>
              </a:r>
              <a:endParaRPr lang="en-US" altLang="zh-CN" sz="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:8011</a:t>
              </a:r>
            </a:p>
          </p:txBody>
        </p:sp>
      </p:grpSp>
      <p:sp>
        <p:nvSpPr>
          <p:cNvPr id="134" name="椭圆 133"/>
          <p:cNvSpPr/>
          <p:nvPr/>
        </p:nvSpPr>
        <p:spPr>
          <a:xfrm>
            <a:off x="5612842" y="3290356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6214163" y="3291541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6998467" y="328675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7570294" y="329237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5936144" y="328907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6537465" y="3290259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1" name="椭圆 140"/>
          <p:cNvSpPr/>
          <p:nvPr/>
        </p:nvSpPr>
        <p:spPr>
          <a:xfrm>
            <a:off x="7270151" y="328547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3" name="椭圆 142"/>
          <p:cNvSpPr/>
          <p:nvPr/>
        </p:nvSpPr>
        <p:spPr>
          <a:xfrm>
            <a:off x="7893596" y="329109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7" name="圆角矩形 146"/>
          <p:cNvSpPr/>
          <p:nvPr/>
        </p:nvSpPr>
        <p:spPr>
          <a:xfrm>
            <a:off x="7150267" y="3163868"/>
            <a:ext cx="711053" cy="730669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9" name="组合 148"/>
          <p:cNvGrpSpPr/>
          <p:nvPr/>
        </p:nvGrpSpPr>
        <p:grpSpPr>
          <a:xfrm>
            <a:off x="7219251" y="3273849"/>
            <a:ext cx="600178" cy="577432"/>
            <a:chOff x="7125788" y="3398824"/>
            <a:chExt cx="600178" cy="577432"/>
          </a:xfrm>
        </p:grpSpPr>
        <p:sp>
          <p:nvSpPr>
            <p:cNvPr id="150" name="圆角矩形 149"/>
            <p:cNvSpPr/>
            <p:nvPr/>
          </p:nvSpPr>
          <p:spPr>
            <a:xfrm>
              <a:off x="7133161" y="3398824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7209809" y="3451147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7456743" y="3451147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7125788" y="3730035"/>
              <a:ext cx="600178" cy="246221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</a:t>
              </a:r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:8012</a:t>
              </a:r>
            </a:p>
          </p:txBody>
        </p:sp>
      </p:grpSp>
      <p:sp>
        <p:nvSpPr>
          <p:cNvPr id="154" name="矩形 153"/>
          <p:cNvSpPr/>
          <p:nvPr/>
        </p:nvSpPr>
        <p:spPr>
          <a:xfrm>
            <a:off x="5486709" y="1131590"/>
            <a:ext cx="2205219" cy="184666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正式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 </a:t>
            </a:r>
            <a:r>
              <a:rPr lang="en-US" altLang="zh-CN" sz="1000" smtClean="0">
                <a:solidFill>
                  <a:srgbClr val="FF0000"/>
                </a:solidFill>
              </a:rPr>
              <a:t>106.xx.xxx.xxx</a:t>
            </a:r>
            <a:endParaRPr lang="en-US" altLang="zh-CN" sz="1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圆角矩形 154"/>
          <p:cNvSpPr/>
          <p:nvPr/>
        </p:nvSpPr>
        <p:spPr>
          <a:xfrm>
            <a:off x="4749910" y="4563473"/>
            <a:ext cx="3384376" cy="600565"/>
          </a:xfrm>
          <a:prstGeom prst="roundRect">
            <a:avLst>
              <a:gd name="adj" fmla="val 4409"/>
            </a:avLst>
          </a:prstGeom>
          <a:solidFill>
            <a:srgbClr val="0000FF">
              <a:alpha val="15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644008" y="4844012"/>
            <a:ext cx="706224" cy="15388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en-US" altLang="zh-CN" sz="10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圆柱形 156"/>
          <p:cNvSpPr/>
          <p:nvPr/>
        </p:nvSpPr>
        <p:spPr>
          <a:xfrm>
            <a:off x="6335262" y="4731990"/>
            <a:ext cx="568398" cy="265400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8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5491828" y="1335883"/>
            <a:ext cx="2205219" cy="15388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https://usershop.xxx.com</a:t>
            </a:r>
          </a:p>
        </p:txBody>
      </p:sp>
    </p:spTree>
    <p:extLst>
      <p:ext uri="{BB962C8B-B14F-4D97-AF65-F5344CB8AC3E}">
        <p14:creationId xmlns:p14="http://schemas.microsoft.com/office/powerpoint/2010/main" val="170604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圆角矩形 185"/>
          <p:cNvSpPr/>
          <p:nvPr/>
        </p:nvSpPr>
        <p:spPr>
          <a:xfrm>
            <a:off x="2195736" y="1779662"/>
            <a:ext cx="4281632" cy="1297120"/>
          </a:xfrm>
          <a:prstGeom prst="roundRect">
            <a:avLst>
              <a:gd name="adj" fmla="val 4409"/>
            </a:avLst>
          </a:prstGeom>
          <a:solidFill>
            <a:srgbClr val="FFC000">
              <a:alpha val="35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7" name="矩形 266"/>
          <p:cNvSpPr/>
          <p:nvPr/>
        </p:nvSpPr>
        <p:spPr>
          <a:xfrm>
            <a:off x="2576564" y="1870696"/>
            <a:ext cx="2781843" cy="582454"/>
          </a:xfrm>
          <a:prstGeom prst="rect">
            <a:avLst/>
          </a:prstGeom>
          <a:solidFill>
            <a:srgbClr val="75FFB3">
              <a:alpha val="5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3549480" y="1286468"/>
            <a:ext cx="855051" cy="2989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客户端浏览器</a:t>
            </a:r>
          </a:p>
        </p:txBody>
      </p:sp>
      <p:cxnSp>
        <p:nvCxnSpPr>
          <p:cNvPr id="9" name="直接箭头连接符 8"/>
          <p:cNvCxnSpPr>
            <a:stCxn id="157" idx="2"/>
            <a:endCxn id="239" idx="0"/>
          </p:cNvCxnSpPr>
          <p:nvPr/>
        </p:nvCxnSpPr>
        <p:spPr>
          <a:xfrm rot="5400000">
            <a:off x="3360614" y="1360432"/>
            <a:ext cx="391428" cy="841356"/>
          </a:xfrm>
          <a:prstGeom prst="bentConnector3">
            <a:avLst>
              <a:gd name="adj1" fmla="val 27044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箭头连接符 8"/>
          <p:cNvCxnSpPr>
            <a:stCxn id="157" idx="2"/>
            <a:endCxn id="240" idx="0"/>
          </p:cNvCxnSpPr>
          <p:nvPr/>
        </p:nvCxnSpPr>
        <p:spPr>
          <a:xfrm rot="16200000" flipH="1">
            <a:off x="4234697" y="1327705"/>
            <a:ext cx="391428" cy="906810"/>
          </a:xfrm>
          <a:prstGeom prst="bentConnector3">
            <a:avLst>
              <a:gd name="adj1" fmla="val 27044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矩形 331"/>
          <p:cNvSpPr/>
          <p:nvPr/>
        </p:nvSpPr>
        <p:spPr>
          <a:xfrm>
            <a:off x="2491943" y="2647403"/>
            <a:ext cx="706224" cy="15388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en-US" altLang="zh-CN" sz="10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" name="椭圆 388"/>
          <p:cNvSpPr/>
          <p:nvPr/>
        </p:nvSpPr>
        <p:spPr>
          <a:xfrm>
            <a:off x="3919888" y="1347289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3558858" y="2641925"/>
            <a:ext cx="689468" cy="329646"/>
          </a:xfrm>
          <a:prstGeom prst="roundRect">
            <a:avLst>
              <a:gd name="adj" fmla="val 7771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ReactJS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1469975" y="3637959"/>
            <a:ext cx="2034824" cy="462541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1553006" y="3768744"/>
            <a:ext cx="568398" cy="288000"/>
          </a:xfrm>
          <a:prstGeom prst="roundRect">
            <a:avLst/>
          </a:prstGeom>
          <a:solidFill>
            <a:srgbClr val="FF6600">
              <a:alpha val="4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629654" y="382106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876588" y="382106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829798" y="3475989"/>
            <a:ext cx="677088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/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/touch</a:t>
            </a:r>
          </a:p>
        </p:txBody>
      </p:sp>
      <p:sp>
        <p:nvSpPr>
          <p:cNvPr id="97" name="圆角矩形 96"/>
          <p:cNvSpPr/>
          <p:nvPr/>
        </p:nvSpPr>
        <p:spPr>
          <a:xfrm>
            <a:off x="2198976" y="3768744"/>
            <a:ext cx="568398" cy="288000"/>
          </a:xfrm>
          <a:prstGeom prst="roundRect">
            <a:avLst/>
          </a:prstGeom>
          <a:solidFill>
            <a:srgbClr val="FF6600">
              <a:alpha val="4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275624" y="382106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522558" y="382106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2475388" y="3473701"/>
            <a:ext cx="710141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/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/files</a:t>
            </a:r>
          </a:p>
        </p:txBody>
      </p:sp>
      <p:sp>
        <p:nvSpPr>
          <p:cNvPr id="103" name="圆角矩形 102"/>
          <p:cNvSpPr/>
          <p:nvPr/>
        </p:nvSpPr>
        <p:spPr>
          <a:xfrm>
            <a:off x="2848478" y="3768744"/>
            <a:ext cx="568398" cy="288000"/>
          </a:xfrm>
          <a:prstGeom prst="roundRect">
            <a:avLst/>
          </a:prstGeom>
          <a:solidFill>
            <a:srgbClr val="FF6600">
              <a:alpha val="4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925126" y="382106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172060" y="382106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140671" y="3473701"/>
            <a:ext cx="645700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/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/user</a:t>
            </a:r>
          </a:p>
        </p:txBody>
      </p:sp>
      <p:sp>
        <p:nvSpPr>
          <p:cNvPr id="109" name="矩形 108"/>
          <p:cNvSpPr/>
          <p:nvPr/>
        </p:nvSpPr>
        <p:spPr>
          <a:xfrm>
            <a:off x="1850758" y="4163119"/>
            <a:ext cx="1760407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平台服务 </a:t>
            </a:r>
            <a:r>
              <a:rPr lang="en-US" altLang="zh-CN" sz="8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https://app.xxx.com</a:t>
            </a:r>
          </a:p>
        </p:txBody>
      </p:sp>
      <p:cxnSp>
        <p:nvCxnSpPr>
          <p:cNvPr id="110" name="直接箭头连接符 8"/>
          <p:cNvCxnSpPr>
            <a:stCxn id="239" idx="2"/>
            <a:endCxn id="88" idx="0"/>
          </p:cNvCxnSpPr>
          <p:nvPr/>
        </p:nvCxnSpPr>
        <p:spPr>
          <a:xfrm rot="16200000" flipH="1">
            <a:off x="3291141" y="2029473"/>
            <a:ext cx="359895" cy="865008"/>
          </a:xfrm>
          <a:prstGeom prst="bentConnector3">
            <a:avLst>
              <a:gd name="adj1" fmla="val 65169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8"/>
          <p:cNvCxnSpPr>
            <a:stCxn id="240" idx="2"/>
            <a:endCxn id="88" idx="0"/>
          </p:cNvCxnSpPr>
          <p:nvPr/>
        </p:nvCxnSpPr>
        <p:spPr>
          <a:xfrm rot="5400000">
            <a:off x="4165224" y="2020398"/>
            <a:ext cx="359895" cy="883158"/>
          </a:xfrm>
          <a:prstGeom prst="bentConnector3">
            <a:avLst>
              <a:gd name="adj1" fmla="val 65169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8"/>
          <p:cNvCxnSpPr>
            <a:stCxn id="88" idx="2"/>
            <a:endCxn id="91" idx="0"/>
          </p:cNvCxnSpPr>
          <p:nvPr/>
        </p:nvCxnSpPr>
        <p:spPr>
          <a:xfrm rot="5400000">
            <a:off x="2471813" y="2336964"/>
            <a:ext cx="797173" cy="2066387"/>
          </a:xfrm>
          <a:prstGeom prst="bentConnector3">
            <a:avLst>
              <a:gd name="adj1" fmla="val 59260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8"/>
          <p:cNvCxnSpPr>
            <a:stCxn id="88" idx="2"/>
            <a:endCxn id="97" idx="0"/>
          </p:cNvCxnSpPr>
          <p:nvPr/>
        </p:nvCxnSpPr>
        <p:spPr>
          <a:xfrm rot="5400000">
            <a:off x="2794798" y="2659949"/>
            <a:ext cx="797173" cy="1420417"/>
          </a:xfrm>
          <a:prstGeom prst="bentConnector3">
            <a:avLst>
              <a:gd name="adj1" fmla="val 59260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8"/>
          <p:cNvCxnSpPr>
            <a:stCxn id="88" idx="2"/>
            <a:endCxn id="103" idx="0"/>
          </p:cNvCxnSpPr>
          <p:nvPr/>
        </p:nvCxnSpPr>
        <p:spPr>
          <a:xfrm rot="5400000">
            <a:off x="3119549" y="2984700"/>
            <a:ext cx="797173" cy="770915"/>
          </a:xfrm>
          <a:prstGeom prst="bentConnector3">
            <a:avLst>
              <a:gd name="adj1" fmla="val 59260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圆角矩形 127"/>
          <p:cNvSpPr/>
          <p:nvPr/>
        </p:nvSpPr>
        <p:spPr>
          <a:xfrm>
            <a:off x="5566910" y="2641925"/>
            <a:ext cx="689468" cy="329646"/>
          </a:xfrm>
          <a:prstGeom prst="roundRect">
            <a:avLst>
              <a:gd name="adj" fmla="val 7771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商城服务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圆角矩形 136"/>
          <p:cNvSpPr/>
          <p:nvPr/>
        </p:nvSpPr>
        <p:spPr>
          <a:xfrm>
            <a:off x="3938637" y="3642256"/>
            <a:ext cx="3171664" cy="730669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084671" y="3752953"/>
            <a:ext cx="600178" cy="577432"/>
            <a:chOff x="4497328" y="4398221"/>
            <a:chExt cx="600178" cy="577432"/>
          </a:xfrm>
        </p:grpSpPr>
        <p:sp>
          <p:nvSpPr>
            <p:cNvPr id="138" name="圆角矩形 137"/>
            <p:cNvSpPr/>
            <p:nvPr/>
          </p:nvSpPr>
          <p:spPr>
            <a:xfrm>
              <a:off x="4504701" y="4398221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4581349" y="4450544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4832617" y="4450544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4497328" y="4729432"/>
              <a:ext cx="600178" cy="246221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店铺</a:t>
              </a:r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 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:8013</a:t>
              </a:r>
            </a:p>
          </p:txBody>
        </p:sp>
      </p:grpSp>
      <p:sp>
        <p:nvSpPr>
          <p:cNvPr id="142" name="矩形 141"/>
          <p:cNvSpPr/>
          <p:nvPr/>
        </p:nvSpPr>
        <p:spPr>
          <a:xfrm>
            <a:off x="4545447" y="3228639"/>
            <a:ext cx="696877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/pub-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/shop</a:t>
            </a:r>
          </a:p>
        </p:txBody>
      </p:sp>
      <p:grpSp>
        <p:nvGrpSpPr>
          <p:cNvPr id="143" name="组合 142"/>
          <p:cNvGrpSpPr/>
          <p:nvPr/>
        </p:nvGrpSpPr>
        <p:grpSpPr>
          <a:xfrm>
            <a:off x="4878053" y="3752953"/>
            <a:ext cx="600178" cy="577432"/>
            <a:chOff x="5842827" y="3395303"/>
            <a:chExt cx="600178" cy="577432"/>
          </a:xfrm>
        </p:grpSpPr>
        <p:sp>
          <p:nvSpPr>
            <p:cNvPr id="144" name="圆角矩形 143"/>
            <p:cNvSpPr/>
            <p:nvPr/>
          </p:nvSpPr>
          <p:spPr>
            <a:xfrm>
              <a:off x="5850200" y="3395303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5926848" y="3447626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6178116" y="3447626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5842827" y="3726514"/>
              <a:ext cx="600178" cy="246221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购物车服务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:8011</a:t>
              </a:r>
            </a:p>
          </p:txBody>
        </p:sp>
      </p:grpSp>
      <p:sp>
        <p:nvSpPr>
          <p:cNvPr id="148" name="矩形 147"/>
          <p:cNvSpPr/>
          <p:nvPr/>
        </p:nvSpPr>
        <p:spPr>
          <a:xfrm>
            <a:off x="5342240" y="3228639"/>
            <a:ext cx="655489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/pub-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/cart</a:t>
            </a:r>
          </a:p>
        </p:txBody>
      </p:sp>
      <p:grpSp>
        <p:nvGrpSpPr>
          <p:cNvPr id="149" name="组合 148"/>
          <p:cNvGrpSpPr/>
          <p:nvPr/>
        </p:nvGrpSpPr>
        <p:grpSpPr>
          <a:xfrm>
            <a:off x="5661002" y="3752953"/>
            <a:ext cx="600178" cy="577432"/>
            <a:chOff x="6484955" y="3395303"/>
            <a:chExt cx="600178" cy="577432"/>
          </a:xfrm>
        </p:grpSpPr>
        <p:sp>
          <p:nvSpPr>
            <p:cNvPr id="150" name="圆角矩形 149"/>
            <p:cNvSpPr/>
            <p:nvPr/>
          </p:nvSpPr>
          <p:spPr>
            <a:xfrm>
              <a:off x="6492328" y="3395303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6568976" y="3447626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6820244" y="3447626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6484955" y="3726514"/>
              <a:ext cx="600178" cy="246221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</a:t>
              </a:r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:8011</a:t>
              </a:r>
            </a:p>
          </p:txBody>
        </p:sp>
      </p:grpSp>
      <p:sp>
        <p:nvSpPr>
          <p:cNvPr id="154" name="矩形 153"/>
          <p:cNvSpPr/>
          <p:nvPr/>
        </p:nvSpPr>
        <p:spPr>
          <a:xfrm>
            <a:off x="6128496" y="3228639"/>
            <a:ext cx="745888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/pub-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/order</a:t>
            </a:r>
          </a:p>
        </p:txBody>
      </p:sp>
      <p:grpSp>
        <p:nvGrpSpPr>
          <p:cNvPr id="155" name="组合 154"/>
          <p:cNvGrpSpPr/>
          <p:nvPr/>
        </p:nvGrpSpPr>
        <p:grpSpPr>
          <a:xfrm>
            <a:off x="6431103" y="3756474"/>
            <a:ext cx="600178" cy="577432"/>
            <a:chOff x="7125788" y="3398824"/>
            <a:chExt cx="600178" cy="577432"/>
          </a:xfrm>
        </p:grpSpPr>
        <p:sp>
          <p:nvSpPr>
            <p:cNvPr id="156" name="圆角矩形 155"/>
            <p:cNvSpPr/>
            <p:nvPr/>
          </p:nvSpPr>
          <p:spPr>
            <a:xfrm>
              <a:off x="7133161" y="3398824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7209809" y="3451147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7456743" y="3451147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矩形 159"/>
            <p:cNvSpPr/>
            <p:nvPr/>
          </p:nvSpPr>
          <p:spPr>
            <a:xfrm>
              <a:off x="7125788" y="3730035"/>
              <a:ext cx="600178" cy="246221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</a:t>
              </a:r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:8012</a:t>
              </a:r>
            </a:p>
          </p:txBody>
        </p:sp>
      </p:grpSp>
      <p:sp>
        <p:nvSpPr>
          <p:cNvPr id="161" name="矩形 160"/>
          <p:cNvSpPr/>
          <p:nvPr/>
        </p:nvSpPr>
        <p:spPr>
          <a:xfrm>
            <a:off x="6879035" y="3169393"/>
            <a:ext cx="789978" cy="24622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/pub-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/item</a:t>
            </a:r>
          </a:p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/manage/item</a:t>
            </a:r>
          </a:p>
        </p:txBody>
      </p:sp>
      <p:sp>
        <p:nvSpPr>
          <p:cNvPr id="162" name="矩形 161"/>
          <p:cNvSpPr/>
          <p:nvPr/>
        </p:nvSpPr>
        <p:spPr>
          <a:xfrm>
            <a:off x="5432505" y="4438281"/>
            <a:ext cx="513614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商城服务</a:t>
            </a:r>
            <a:endParaRPr lang="en-US" altLang="zh-CN" sz="8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9" name="流程图: 多文档 238"/>
          <p:cNvSpPr/>
          <p:nvPr/>
        </p:nvSpPr>
        <p:spPr>
          <a:xfrm>
            <a:off x="2736536" y="1976824"/>
            <a:ext cx="701681" cy="317219"/>
          </a:xfrm>
          <a:prstGeom prst="flowChartMultidocument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/front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0" name="流程图: 多文档 239"/>
          <p:cNvSpPr/>
          <p:nvPr/>
        </p:nvSpPr>
        <p:spPr>
          <a:xfrm>
            <a:off x="4484702" y="1976824"/>
            <a:ext cx="701681" cy="317219"/>
          </a:xfrm>
          <a:prstGeom prst="flowChartMultidocument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/manager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2694111" y="2317044"/>
            <a:ext cx="701681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zh-CN" altLang="en-US" sz="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用户前台页面</a:t>
            </a:r>
            <a:endParaRPr lang="en-US" altLang="zh-CN" sz="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443600" y="2319831"/>
            <a:ext cx="701681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zh-CN" altLang="en-US" sz="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店主后台页面</a:t>
            </a:r>
            <a:endParaRPr lang="en-US" altLang="zh-CN" sz="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3615799" y="2032569"/>
            <a:ext cx="583656" cy="2769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9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ReactJS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静态资源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3" name="椭圆 302"/>
          <p:cNvSpPr/>
          <p:nvPr/>
        </p:nvSpPr>
        <p:spPr>
          <a:xfrm>
            <a:off x="4179849" y="376874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1" name="椭圆 220"/>
          <p:cNvSpPr/>
          <p:nvPr/>
        </p:nvSpPr>
        <p:spPr>
          <a:xfrm>
            <a:off x="4972914" y="3769929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2" name="椭圆 221"/>
          <p:cNvSpPr/>
          <p:nvPr/>
        </p:nvSpPr>
        <p:spPr>
          <a:xfrm>
            <a:off x="5757218" y="376514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3" name="椭圆 222"/>
          <p:cNvSpPr/>
          <p:nvPr/>
        </p:nvSpPr>
        <p:spPr>
          <a:xfrm>
            <a:off x="6524107" y="377076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4" name="椭圆 303"/>
          <p:cNvSpPr/>
          <p:nvPr/>
        </p:nvSpPr>
        <p:spPr>
          <a:xfrm>
            <a:off x="4503151" y="376746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5" name="椭圆 304"/>
          <p:cNvSpPr/>
          <p:nvPr/>
        </p:nvSpPr>
        <p:spPr>
          <a:xfrm>
            <a:off x="5296216" y="3768647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9" name="椭圆 308"/>
          <p:cNvSpPr/>
          <p:nvPr/>
        </p:nvSpPr>
        <p:spPr>
          <a:xfrm>
            <a:off x="6080520" y="3763860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0" name="椭圆 309"/>
          <p:cNvSpPr/>
          <p:nvPr/>
        </p:nvSpPr>
        <p:spPr>
          <a:xfrm>
            <a:off x="6847409" y="3769480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311" name="直接箭头连接符 8"/>
          <p:cNvCxnSpPr>
            <a:stCxn id="88" idx="2"/>
            <a:endCxn id="303" idx="0"/>
          </p:cNvCxnSpPr>
          <p:nvPr/>
        </p:nvCxnSpPr>
        <p:spPr>
          <a:xfrm rot="16200000" flipH="1">
            <a:off x="3664285" y="3210878"/>
            <a:ext cx="797173" cy="318558"/>
          </a:xfrm>
          <a:prstGeom prst="bentConnector3">
            <a:avLst>
              <a:gd name="adj1" fmla="val 59260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箭头连接符 8"/>
          <p:cNvCxnSpPr>
            <a:stCxn id="88" idx="2"/>
            <a:endCxn id="221" idx="0"/>
          </p:cNvCxnSpPr>
          <p:nvPr/>
        </p:nvCxnSpPr>
        <p:spPr>
          <a:xfrm rot="16200000" flipH="1">
            <a:off x="4060224" y="2814938"/>
            <a:ext cx="798358" cy="1111623"/>
          </a:xfrm>
          <a:prstGeom prst="bentConnector3">
            <a:avLst>
              <a:gd name="adj1" fmla="val 58948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8"/>
          <p:cNvCxnSpPr>
            <a:stCxn id="88" idx="2"/>
            <a:endCxn id="222" idx="0"/>
          </p:cNvCxnSpPr>
          <p:nvPr/>
        </p:nvCxnSpPr>
        <p:spPr>
          <a:xfrm rot="16200000" flipH="1">
            <a:off x="4454770" y="2420392"/>
            <a:ext cx="793571" cy="1895927"/>
          </a:xfrm>
          <a:prstGeom prst="bentConnector3">
            <a:avLst>
              <a:gd name="adj1" fmla="val 59302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8"/>
          <p:cNvCxnSpPr>
            <a:stCxn id="88" idx="2"/>
            <a:endCxn id="223" idx="0"/>
          </p:cNvCxnSpPr>
          <p:nvPr/>
        </p:nvCxnSpPr>
        <p:spPr>
          <a:xfrm rot="16200000" flipH="1">
            <a:off x="4835405" y="2039758"/>
            <a:ext cx="799191" cy="2662816"/>
          </a:xfrm>
          <a:prstGeom prst="bentConnector3">
            <a:avLst>
              <a:gd name="adj1" fmla="val 58939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矩形 323"/>
          <p:cNvSpPr/>
          <p:nvPr/>
        </p:nvSpPr>
        <p:spPr>
          <a:xfrm>
            <a:off x="3995529" y="3481666"/>
            <a:ext cx="656520" cy="122556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/shop</a:t>
            </a:r>
          </a:p>
        </p:txBody>
      </p:sp>
      <p:sp>
        <p:nvSpPr>
          <p:cNvPr id="326" name="矩形 325"/>
          <p:cNvSpPr/>
          <p:nvPr/>
        </p:nvSpPr>
        <p:spPr>
          <a:xfrm>
            <a:off x="4793966" y="3481665"/>
            <a:ext cx="651148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/cart</a:t>
            </a:r>
          </a:p>
        </p:txBody>
      </p:sp>
      <p:sp>
        <p:nvSpPr>
          <p:cNvPr id="327" name="矩形 326"/>
          <p:cNvSpPr/>
          <p:nvPr/>
        </p:nvSpPr>
        <p:spPr>
          <a:xfrm>
            <a:off x="5577634" y="3481665"/>
            <a:ext cx="728217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/order</a:t>
            </a:r>
          </a:p>
        </p:txBody>
      </p:sp>
      <p:sp>
        <p:nvSpPr>
          <p:cNvPr id="328" name="矩形 327"/>
          <p:cNvSpPr/>
          <p:nvPr/>
        </p:nvSpPr>
        <p:spPr>
          <a:xfrm>
            <a:off x="6339515" y="3485187"/>
            <a:ext cx="672918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/item</a:t>
            </a:r>
          </a:p>
        </p:txBody>
      </p:sp>
      <p:sp>
        <p:nvSpPr>
          <p:cNvPr id="329" name="矩形 328"/>
          <p:cNvSpPr/>
          <p:nvPr/>
        </p:nvSpPr>
        <p:spPr>
          <a:xfrm>
            <a:off x="5485038" y="1286008"/>
            <a:ext cx="855051" cy="2989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Swagger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0" name="直接箭头连接符 8"/>
          <p:cNvCxnSpPr>
            <a:stCxn id="329" idx="2"/>
            <a:endCxn id="128" idx="0"/>
          </p:cNvCxnSpPr>
          <p:nvPr/>
        </p:nvCxnSpPr>
        <p:spPr>
          <a:xfrm rot="5400000">
            <a:off x="5383610" y="2112970"/>
            <a:ext cx="1056989" cy="920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箭头连接符 8"/>
          <p:cNvCxnSpPr>
            <a:stCxn id="128" idx="2"/>
            <a:endCxn id="304" idx="0"/>
          </p:cNvCxnSpPr>
          <p:nvPr/>
        </p:nvCxnSpPr>
        <p:spPr>
          <a:xfrm rot="5400000">
            <a:off x="4830603" y="2686420"/>
            <a:ext cx="795891" cy="1366192"/>
          </a:xfrm>
          <a:prstGeom prst="bentConnector3">
            <a:avLst>
              <a:gd name="adj1" fmla="val 22499"/>
            </a:avLst>
          </a:prstGeom>
          <a:ln w="6350">
            <a:solidFill>
              <a:srgbClr val="00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箭头连接符 8"/>
          <p:cNvCxnSpPr>
            <a:stCxn id="128" idx="2"/>
            <a:endCxn id="305" idx="0"/>
          </p:cNvCxnSpPr>
          <p:nvPr/>
        </p:nvCxnSpPr>
        <p:spPr>
          <a:xfrm rot="5400000">
            <a:off x="5226543" y="3083546"/>
            <a:ext cx="797076" cy="573127"/>
          </a:xfrm>
          <a:prstGeom prst="bentConnector3">
            <a:avLst>
              <a:gd name="adj1" fmla="val 22372"/>
            </a:avLst>
          </a:prstGeom>
          <a:ln w="6350">
            <a:solidFill>
              <a:srgbClr val="00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8"/>
          <p:cNvCxnSpPr>
            <a:stCxn id="128" idx="2"/>
            <a:endCxn id="309" idx="0"/>
          </p:cNvCxnSpPr>
          <p:nvPr/>
        </p:nvCxnSpPr>
        <p:spPr>
          <a:xfrm rot="16200000" flipH="1">
            <a:off x="5621088" y="3262126"/>
            <a:ext cx="792289" cy="211177"/>
          </a:xfrm>
          <a:prstGeom prst="bentConnector3">
            <a:avLst>
              <a:gd name="adj1" fmla="val 22638"/>
            </a:avLst>
          </a:prstGeom>
          <a:ln w="6350">
            <a:solidFill>
              <a:srgbClr val="00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8"/>
          <p:cNvCxnSpPr>
            <a:stCxn id="128" idx="2"/>
            <a:endCxn id="310" idx="0"/>
          </p:cNvCxnSpPr>
          <p:nvPr/>
        </p:nvCxnSpPr>
        <p:spPr>
          <a:xfrm rot="16200000" flipH="1">
            <a:off x="6001723" y="2881492"/>
            <a:ext cx="797909" cy="978066"/>
          </a:xfrm>
          <a:prstGeom prst="bentConnector3">
            <a:avLst>
              <a:gd name="adj1" fmla="val 22404"/>
            </a:avLst>
          </a:prstGeom>
          <a:ln w="6350">
            <a:solidFill>
              <a:srgbClr val="00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矩形 359"/>
          <p:cNvSpPr/>
          <p:nvPr/>
        </p:nvSpPr>
        <p:spPr>
          <a:xfrm>
            <a:off x="2190055" y="2836178"/>
            <a:ext cx="1377809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8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https://mshoptest.xxx.com</a:t>
            </a:r>
          </a:p>
        </p:txBody>
      </p:sp>
      <p:cxnSp>
        <p:nvCxnSpPr>
          <p:cNvPr id="371" name="直接箭头连接符 8"/>
          <p:cNvCxnSpPr>
            <a:stCxn id="89" idx="2"/>
            <a:endCxn id="128" idx="3"/>
          </p:cNvCxnSpPr>
          <p:nvPr/>
        </p:nvCxnSpPr>
        <p:spPr>
          <a:xfrm rot="5400000" flipH="1" flipV="1">
            <a:off x="3725006" y="1569128"/>
            <a:ext cx="1293752" cy="3768991"/>
          </a:xfrm>
          <a:prstGeom prst="bentConnector4">
            <a:avLst>
              <a:gd name="adj1" fmla="val -38285"/>
              <a:gd name="adj2" fmla="val 137065"/>
            </a:avLst>
          </a:prstGeom>
          <a:ln w="6350">
            <a:solidFill>
              <a:srgbClr val="00B050">
                <a:alpha val="80000"/>
              </a:srgb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矩形 375"/>
          <p:cNvSpPr/>
          <p:nvPr/>
        </p:nvSpPr>
        <p:spPr>
          <a:xfrm>
            <a:off x="3224366" y="4635400"/>
            <a:ext cx="584325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服务间调用</a:t>
            </a:r>
            <a:endParaRPr lang="en-US" altLang="zh-CN" sz="8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TextBox 1"/>
          <p:cNvSpPr txBox="1"/>
          <p:nvPr/>
        </p:nvSpPr>
        <p:spPr>
          <a:xfrm>
            <a:off x="179512" y="118456"/>
            <a:ext cx="416918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ctr"/>
            <a:r>
              <a:rPr lang="zh-CN" altLang="en-US" sz="2400" b="1" dirty="0" smtClean="0"/>
              <a:t>部署</a:t>
            </a:r>
            <a:r>
              <a:rPr lang="zh-CN" altLang="en-US" sz="2400" b="1" dirty="0" smtClean="0"/>
              <a:t>架构 </a:t>
            </a:r>
            <a:r>
              <a:rPr lang="en-US" altLang="zh-CN" sz="2400" b="1" dirty="0" smtClean="0"/>
              <a:t>– </a:t>
            </a:r>
            <a:r>
              <a:rPr lang="en-US" altLang="zh-CN" sz="2400" b="1" dirty="0" err="1" smtClean="0"/>
              <a:t>nginx</a:t>
            </a:r>
            <a:r>
              <a:rPr lang="zh-CN" altLang="en-US" sz="2400" b="1" dirty="0" smtClean="0"/>
              <a:t>代理详情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58797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222" y="108536"/>
            <a:ext cx="358068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ctr"/>
            <a:r>
              <a:rPr lang="zh-CN" altLang="en-US" sz="2400" b="1" dirty="0" smtClean="0"/>
              <a:t>商品模型</a:t>
            </a:r>
            <a:r>
              <a:rPr lang="en-US" altLang="zh-CN" sz="2400" b="1" dirty="0" smtClean="0"/>
              <a:t> </a:t>
            </a:r>
            <a:r>
              <a:rPr lang="en-US" altLang="zh-CN" sz="1200" b="1" dirty="0" smtClean="0"/>
              <a:t>– </a:t>
            </a:r>
            <a:r>
              <a:rPr lang="zh-CN" altLang="en-US" sz="1200" b="1" dirty="0" smtClean="0"/>
              <a:t>后端商品 前端商品</a:t>
            </a:r>
            <a:endParaRPr lang="en-US" sz="1200" b="1" dirty="0"/>
          </a:p>
        </p:txBody>
      </p:sp>
      <p:sp>
        <p:nvSpPr>
          <p:cNvPr id="54" name="矩形 53"/>
          <p:cNvSpPr/>
          <p:nvPr/>
        </p:nvSpPr>
        <p:spPr>
          <a:xfrm>
            <a:off x="1763688" y="1263341"/>
            <a:ext cx="909875" cy="93610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33011" y="1264945"/>
            <a:ext cx="50206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00" b="1" dirty="0"/>
          </a:p>
        </p:txBody>
      </p:sp>
      <p:sp>
        <p:nvSpPr>
          <p:cNvPr id="6" name="圆角矩形 5"/>
          <p:cNvSpPr/>
          <p:nvPr/>
        </p:nvSpPr>
        <p:spPr>
          <a:xfrm>
            <a:off x="1869560" y="1496418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1869560" y="1667045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1866305" y="1837672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1862186" y="2006802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763688" y="2515965"/>
            <a:ext cx="909875" cy="93610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933011" y="2517569"/>
            <a:ext cx="4940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b="1" dirty="0"/>
          </a:p>
        </p:txBody>
      </p:sp>
      <p:sp>
        <p:nvSpPr>
          <p:cNvPr id="62" name="圆角矩形 61"/>
          <p:cNvSpPr/>
          <p:nvPr/>
        </p:nvSpPr>
        <p:spPr>
          <a:xfrm>
            <a:off x="1869560" y="2749042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99181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1869560" y="2919669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99182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1866305" y="3090296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99183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1862186" y="3259426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763688" y="3768590"/>
            <a:ext cx="909875" cy="93610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933011" y="3770194"/>
            <a:ext cx="4924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00" b="1" dirty="0"/>
          </a:p>
        </p:txBody>
      </p:sp>
      <p:sp>
        <p:nvSpPr>
          <p:cNvPr id="68" name="圆角矩形 67"/>
          <p:cNvSpPr/>
          <p:nvPr/>
        </p:nvSpPr>
        <p:spPr>
          <a:xfrm>
            <a:off x="1869560" y="4001667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99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1869560" y="4172294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1866305" y="4342921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1862186" y="4512051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369900" y="1625400"/>
            <a:ext cx="1584176" cy="2602534"/>
          </a:xfrm>
          <a:prstGeom prst="rect">
            <a:avLst/>
          </a:prstGeom>
          <a:solidFill>
            <a:srgbClr val="F9B073"/>
          </a:solidFill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3498700" y="2060146"/>
            <a:ext cx="712879" cy="14401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4204206" y="2060146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4405308" y="2060146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3498700" y="2227765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4204206" y="2227765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4405308" y="2227765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3498700" y="2402788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4204206" y="2402788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4405308" y="2402788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3498700" y="2577811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4204206" y="2577811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4405308" y="2577811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3498151" y="2746227"/>
            <a:ext cx="712879" cy="1440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489910185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4203657" y="2746227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4404759" y="2746227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99181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3498151" y="2913846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489910186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4203657" y="2913846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4404759" y="2913846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99182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3498151" y="3088869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489910187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4203657" y="3088869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4404759" y="3088869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99183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3498151" y="3257068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4203657" y="3257068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4404759" y="3257068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3498151" y="3431591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489912981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4203657" y="3431591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4404759" y="3431591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3498151" y="3599210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489912982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4203657" y="3599210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4404759" y="3599210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3498151" y="3774233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489912983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4203657" y="3774233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4404759" y="3774233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3498151" y="3942432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4203657" y="3942432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4404759" y="3942432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806753" y="1719922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产品中心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>
            <a:stCxn id="6" idx="3"/>
            <a:endCxn id="73" idx="1"/>
          </p:cNvCxnSpPr>
          <p:nvPr/>
        </p:nvCxnSpPr>
        <p:spPr>
          <a:xfrm>
            <a:off x="2582439" y="1568426"/>
            <a:ext cx="916261" cy="56372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57" idx="3"/>
            <a:endCxn id="80" idx="1"/>
          </p:cNvCxnSpPr>
          <p:nvPr/>
        </p:nvCxnSpPr>
        <p:spPr>
          <a:xfrm>
            <a:off x="2582439" y="1739053"/>
            <a:ext cx="916261" cy="56072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58" idx="3"/>
            <a:endCxn id="83" idx="1"/>
          </p:cNvCxnSpPr>
          <p:nvPr/>
        </p:nvCxnSpPr>
        <p:spPr>
          <a:xfrm>
            <a:off x="2579184" y="1909680"/>
            <a:ext cx="919516" cy="565116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59" idx="3"/>
            <a:endCxn id="86" idx="1"/>
          </p:cNvCxnSpPr>
          <p:nvPr/>
        </p:nvCxnSpPr>
        <p:spPr>
          <a:xfrm>
            <a:off x="2575065" y="2078810"/>
            <a:ext cx="923635" cy="571009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62" idx="3"/>
            <a:endCxn id="89" idx="1"/>
          </p:cNvCxnSpPr>
          <p:nvPr/>
        </p:nvCxnSpPr>
        <p:spPr>
          <a:xfrm flipV="1">
            <a:off x="2582439" y="2818235"/>
            <a:ext cx="915712" cy="281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63" idx="3"/>
            <a:endCxn id="92" idx="1"/>
          </p:cNvCxnSpPr>
          <p:nvPr/>
        </p:nvCxnSpPr>
        <p:spPr>
          <a:xfrm flipV="1">
            <a:off x="2582439" y="2985854"/>
            <a:ext cx="915712" cy="5823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64" idx="3"/>
            <a:endCxn id="95" idx="1"/>
          </p:cNvCxnSpPr>
          <p:nvPr/>
        </p:nvCxnSpPr>
        <p:spPr>
          <a:xfrm flipV="1">
            <a:off x="2579184" y="3160877"/>
            <a:ext cx="918967" cy="1427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65" idx="3"/>
            <a:endCxn id="98" idx="1"/>
          </p:cNvCxnSpPr>
          <p:nvPr/>
        </p:nvCxnSpPr>
        <p:spPr>
          <a:xfrm flipV="1">
            <a:off x="2575065" y="3329076"/>
            <a:ext cx="923086" cy="235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68" idx="3"/>
            <a:endCxn id="101" idx="1"/>
          </p:cNvCxnSpPr>
          <p:nvPr/>
        </p:nvCxnSpPr>
        <p:spPr>
          <a:xfrm flipV="1">
            <a:off x="2582439" y="3503599"/>
            <a:ext cx="915712" cy="570076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69" idx="3"/>
            <a:endCxn id="104" idx="1"/>
          </p:cNvCxnSpPr>
          <p:nvPr/>
        </p:nvCxnSpPr>
        <p:spPr>
          <a:xfrm flipV="1">
            <a:off x="2582439" y="3671218"/>
            <a:ext cx="915712" cy="57308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70" idx="3"/>
            <a:endCxn id="107" idx="1"/>
          </p:cNvCxnSpPr>
          <p:nvPr/>
        </p:nvCxnSpPr>
        <p:spPr>
          <a:xfrm flipV="1">
            <a:off x="2579184" y="3846241"/>
            <a:ext cx="918967" cy="56868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71" idx="3"/>
            <a:endCxn id="110" idx="1"/>
          </p:cNvCxnSpPr>
          <p:nvPr/>
        </p:nvCxnSpPr>
        <p:spPr>
          <a:xfrm flipV="1">
            <a:off x="2575065" y="4014440"/>
            <a:ext cx="923086" cy="569619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圆角矩形 229"/>
          <p:cNvSpPr/>
          <p:nvPr/>
        </p:nvSpPr>
        <p:spPr>
          <a:xfrm>
            <a:off x="5769907" y="1131591"/>
            <a:ext cx="1368152" cy="1059983"/>
          </a:xfrm>
          <a:prstGeom prst="roundRect">
            <a:avLst>
              <a:gd name="adj" fmla="val 11815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圆角矩形 151"/>
          <p:cNvSpPr/>
          <p:nvPr/>
        </p:nvSpPr>
        <p:spPr>
          <a:xfrm>
            <a:off x="5896508" y="1419623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圆角矩形 152"/>
          <p:cNvSpPr/>
          <p:nvPr/>
        </p:nvSpPr>
        <p:spPr>
          <a:xfrm>
            <a:off x="5896508" y="1601316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圆角矩形 153"/>
          <p:cNvSpPr/>
          <p:nvPr/>
        </p:nvSpPr>
        <p:spPr>
          <a:xfrm>
            <a:off x="5896507" y="1784451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圆角矩形 154"/>
          <p:cNvSpPr/>
          <p:nvPr/>
        </p:nvSpPr>
        <p:spPr>
          <a:xfrm>
            <a:off x="5896507" y="1966144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圆角矩形 155"/>
          <p:cNvSpPr/>
          <p:nvPr/>
        </p:nvSpPr>
        <p:spPr>
          <a:xfrm>
            <a:off x="5769907" y="2371782"/>
            <a:ext cx="1368152" cy="1061133"/>
          </a:xfrm>
          <a:prstGeom prst="roundRect">
            <a:avLst>
              <a:gd name="adj" fmla="val 11815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圆角矩形 156"/>
          <p:cNvSpPr/>
          <p:nvPr/>
        </p:nvSpPr>
        <p:spPr>
          <a:xfrm>
            <a:off x="5896508" y="2660964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1010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圆角矩形 157"/>
          <p:cNvSpPr/>
          <p:nvPr/>
        </p:nvSpPr>
        <p:spPr>
          <a:xfrm>
            <a:off x="5896508" y="2842657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1011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5896507" y="3025792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1012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圆角矩形 159"/>
          <p:cNvSpPr/>
          <p:nvPr/>
        </p:nvSpPr>
        <p:spPr>
          <a:xfrm>
            <a:off x="5896507" y="3207485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圆角矩形 160"/>
          <p:cNvSpPr/>
          <p:nvPr/>
        </p:nvSpPr>
        <p:spPr>
          <a:xfrm>
            <a:off x="5769907" y="3671219"/>
            <a:ext cx="1368152" cy="1060771"/>
          </a:xfrm>
          <a:prstGeom prst="roundRect">
            <a:avLst>
              <a:gd name="adj" fmla="val 11815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圆角矩形 161"/>
          <p:cNvSpPr/>
          <p:nvPr/>
        </p:nvSpPr>
        <p:spPr>
          <a:xfrm>
            <a:off x="5896508" y="3960040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1020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圆角矩形 162"/>
          <p:cNvSpPr/>
          <p:nvPr/>
        </p:nvSpPr>
        <p:spPr>
          <a:xfrm>
            <a:off x="5896508" y="4141733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1021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圆角矩形 163"/>
          <p:cNvSpPr/>
          <p:nvPr/>
        </p:nvSpPr>
        <p:spPr>
          <a:xfrm>
            <a:off x="5896507" y="4324868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1022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圆角矩形 164"/>
          <p:cNvSpPr/>
          <p:nvPr/>
        </p:nvSpPr>
        <p:spPr>
          <a:xfrm>
            <a:off x="5896507" y="4506561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3806753" y="1330975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后端商品</a:t>
            </a:r>
          </a:p>
        </p:txBody>
      </p:sp>
      <p:sp>
        <p:nvSpPr>
          <p:cNvPr id="170" name="矩形 169"/>
          <p:cNvSpPr/>
          <p:nvPr/>
        </p:nvSpPr>
        <p:spPr>
          <a:xfrm>
            <a:off x="6071587" y="1173402"/>
            <a:ext cx="7136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客微店</a:t>
            </a:r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00" b="1" dirty="0"/>
          </a:p>
        </p:txBody>
      </p:sp>
      <p:sp>
        <p:nvSpPr>
          <p:cNvPr id="171" name="矩形 170"/>
          <p:cNvSpPr/>
          <p:nvPr/>
        </p:nvSpPr>
        <p:spPr>
          <a:xfrm>
            <a:off x="6071587" y="2410499"/>
            <a:ext cx="7136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客微店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900" b="1" dirty="0"/>
          </a:p>
        </p:txBody>
      </p:sp>
      <p:sp>
        <p:nvSpPr>
          <p:cNvPr id="172" name="矩形 171"/>
          <p:cNvSpPr/>
          <p:nvPr/>
        </p:nvSpPr>
        <p:spPr>
          <a:xfrm>
            <a:off x="6087992" y="3717488"/>
            <a:ext cx="7136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客微店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900" b="1" dirty="0"/>
          </a:p>
        </p:txBody>
      </p:sp>
      <p:sp>
        <p:nvSpPr>
          <p:cNvPr id="173" name="矩形 172"/>
          <p:cNvSpPr/>
          <p:nvPr/>
        </p:nvSpPr>
        <p:spPr>
          <a:xfrm>
            <a:off x="6094040" y="854446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</a:p>
        </p:txBody>
      </p:sp>
      <p:cxnSp>
        <p:nvCxnSpPr>
          <p:cNvPr id="174" name="直接连接符 173"/>
          <p:cNvCxnSpPr>
            <a:stCxn id="79" idx="3"/>
            <a:endCxn id="152" idx="1"/>
          </p:cNvCxnSpPr>
          <p:nvPr/>
        </p:nvCxnSpPr>
        <p:spPr>
          <a:xfrm flipV="1">
            <a:off x="4837356" y="1491631"/>
            <a:ext cx="1059152" cy="640523"/>
          </a:xfrm>
          <a:prstGeom prst="line">
            <a:avLst/>
          </a:prstGeom>
          <a:ln w="63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82" idx="3"/>
            <a:endCxn id="153" idx="1"/>
          </p:cNvCxnSpPr>
          <p:nvPr/>
        </p:nvCxnSpPr>
        <p:spPr>
          <a:xfrm flipV="1">
            <a:off x="4837356" y="1673324"/>
            <a:ext cx="1059152" cy="626449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91" idx="3"/>
            <a:endCxn id="154" idx="1"/>
          </p:cNvCxnSpPr>
          <p:nvPr/>
        </p:nvCxnSpPr>
        <p:spPr>
          <a:xfrm flipV="1">
            <a:off x="4836807" y="1856459"/>
            <a:ext cx="1059700" cy="961776"/>
          </a:xfrm>
          <a:prstGeom prst="line">
            <a:avLst/>
          </a:prstGeom>
          <a:ln w="63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stCxn id="79" idx="3"/>
            <a:endCxn id="157" idx="1"/>
          </p:cNvCxnSpPr>
          <p:nvPr/>
        </p:nvCxnSpPr>
        <p:spPr>
          <a:xfrm>
            <a:off x="4837356" y="2132154"/>
            <a:ext cx="1059152" cy="600818"/>
          </a:xfrm>
          <a:prstGeom prst="line">
            <a:avLst/>
          </a:prstGeom>
          <a:ln w="63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>
            <a:stCxn id="91" idx="3"/>
            <a:endCxn id="158" idx="1"/>
          </p:cNvCxnSpPr>
          <p:nvPr/>
        </p:nvCxnSpPr>
        <p:spPr>
          <a:xfrm>
            <a:off x="4836807" y="2818235"/>
            <a:ext cx="1059701" cy="96430"/>
          </a:xfrm>
          <a:prstGeom prst="line">
            <a:avLst/>
          </a:prstGeom>
          <a:ln w="63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03" idx="3"/>
            <a:endCxn id="159" idx="1"/>
          </p:cNvCxnSpPr>
          <p:nvPr/>
        </p:nvCxnSpPr>
        <p:spPr>
          <a:xfrm flipV="1">
            <a:off x="4836807" y="3097800"/>
            <a:ext cx="1059700" cy="405799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79" idx="3"/>
            <a:endCxn id="162" idx="1"/>
          </p:cNvCxnSpPr>
          <p:nvPr/>
        </p:nvCxnSpPr>
        <p:spPr>
          <a:xfrm>
            <a:off x="4837356" y="2132154"/>
            <a:ext cx="1059152" cy="1899894"/>
          </a:xfrm>
          <a:prstGeom prst="line">
            <a:avLst/>
          </a:prstGeom>
          <a:ln w="63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06" idx="3"/>
            <a:endCxn id="163" idx="1"/>
          </p:cNvCxnSpPr>
          <p:nvPr/>
        </p:nvCxnSpPr>
        <p:spPr>
          <a:xfrm>
            <a:off x="4836807" y="3671218"/>
            <a:ext cx="1059701" cy="542523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09" idx="3"/>
            <a:endCxn id="164" idx="1"/>
          </p:cNvCxnSpPr>
          <p:nvPr/>
        </p:nvCxnSpPr>
        <p:spPr>
          <a:xfrm>
            <a:off x="4836807" y="3846241"/>
            <a:ext cx="1059700" cy="55063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圆角矩形 200"/>
          <p:cNvSpPr/>
          <p:nvPr/>
        </p:nvSpPr>
        <p:spPr>
          <a:xfrm>
            <a:off x="6301885" y="1418181"/>
            <a:ext cx="712879" cy="14401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圆角矩形 201"/>
          <p:cNvSpPr/>
          <p:nvPr/>
        </p:nvSpPr>
        <p:spPr>
          <a:xfrm>
            <a:off x="6301884" y="2660964"/>
            <a:ext cx="712879" cy="14401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" name="圆角矩形 204"/>
          <p:cNvSpPr/>
          <p:nvPr/>
        </p:nvSpPr>
        <p:spPr>
          <a:xfrm>
            <a:off x="6301884" y="3958616"/>
            <a:ext cx="712879" cy="14401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7" name="圆角矩形 206"/>
          <p:cNvSpPr/>
          <p:nvPr/>
        </p:nvSpPr>
        <p:spPr>
          <a:xfrm>
            <a:off x="6300257" y="1596991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圆角矩形 207"/>
          <p:cNvSpPr/>
          <p:nvPr/>
        </p:nvSpPr>
        <p:spPr>
          <a:xfrm>
            <a:off x="6300257" y="1785730"/>
            <a:ext cx="712879" cy="1440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489910185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圆角矩形 208"/>
          <p:cNvSpPr/>
          <p:nvPr/>
        </p:nvSpPr>
        <p:spPr>
          <a:xfrm>
            <a:off x="6300257" y="2842657"/>
            <a:ext cx="712879" cy="1440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489910185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" name="圆角矩形 209"/>
          <p:cNvSpPr/>
          <p:nvPr/>
        </p:nvSpPr>
        <p:spPr>
          <a:xfrm>
            <a:off x="6298908" y="3028463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489912981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1" name="圆角矩形 210"/>
          <p:cNvSpPr/>
          <p:nvPr/>
        </p:nvSpPr>
        <p:spPr>
          <a:xfrm>
            <a:off x="6298679" y="4145114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489912982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2" name="圆角矩形 211"/>
          <p:cNvSpPr/>
          <p:nvPr/>
        </p:nvSpPr>
        <p:spPr>
          <a:xfrm>
            <a:off x="6298678" y="4321783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489912983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0" name="直接箭头连接符 269"/>
          <p:cNvCxnSpPr>
            <a:stCxn id="107" idx="2"/>
            <a:endCxn id="216" idx="0"/>
          </p:cNvCxnSpPr>
          <p:nvPr/>
        </p:nvCxnSpPr>
        <p:spPr>
          <a:xfrm>
            <a:off x="3854591" y="3918249"/>
            <a:ext cx="755" cy="622221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3030440" y="4540470"/>
            <a:ext cx="16498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后端商品</a:t>
            </a:r>
            <a:r>
              <a:rPr lang="en-US" altLang="zh-CN" sz="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ID: </a:t>
            </a:r>
            <a:r>
              <a:rPr lang="en-US" altLang="zh-CN" sz="8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item_sku.sku_id</a:t>
            </a:r>
            <a:endParaRPr lang="zh-CN" altLang="en-US" sz="800" dirty="0">
              <a:solidFill>
                <a:srgbClr val="FF0000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4502523" y="4731990"/>
            <a:ext cx="20136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前端商品</a:t>
            </a:r>
            <a:r>
              <a:rPr lang="en-US" altLang="zh-CN" sz="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ID: </a:t>
            </a:r>
            <a:r>
              <a:rPr lang="en-US" altLang="zh-CN" sz="8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shop_sku.shop_sku_id</a:t>
            </a:r>
            <a:endParaRPr lang="zh-CN" altLang="en-US" sz="800" dirty="0">
              <a:solidFill>
                <a:srgbClr val="FF0000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19" name="直接箭头连接符 218"/>
          <p:cNvCxnSpPr>
            <a:stCxn id="164" idx="2"/>
            <a:endCxn id="218" idx="0"/>
          </p:cNvCxnSpPr>
          <p:nvPr/>
        </p:nvCxnSpPr>
        <p:spPr>
          <a:xfrm flipH="1">
            <a:off x="5509370" y="4468884"/>
            <a:ext cx="588338" cy="263106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>
            <a:stCxn id="108" idx="2"/>
            <a:endCxn id="278" idx="0"/>
          </p:cNvCxnSpPr>
          <p:nvPr/>
        </p:nvCxnSpPr>
        <p:spPr>
          <a:xfrm flipH="1">
            <a:off x="4267763" y="3918249"/>
            <a:ext cx="36445" cy="430529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矩形 277"/>
          <p:cNvSpPr/>
          <p:nvPr/>
        </p:nvSpPr>
        <p:spPr>
          <a:xfrm>
            <a:off x="4011923" y="4348778"/>
            <a:ext cx="51167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商家</a:t>
            </a:r>
            <a:r>
              <a:rPr lang="en-US" altLang="zh-CN" sz="8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ID</a:t>
            </a:r>
            <a:endParaRPr lang="zh-CN" altLang="en-US" sz="800" dirty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80" name="直接箭头连接符 279"/>
          <p:cNvCxnSpPr>
            <a:stCxn id="109" idx="2"/>
            <a:endCxn id="283" idx="0"/>
          </p:cNvCxnSpPr>
          <p:nvPr/>
        </p:nvCxnSpPr>
        <p:spPr>
          <a:xfrm>
            <a:off x="4620783" y="3918249"/>
            <a:ext cx="309649" cy="424011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矩形 282"/>
          <p:cNvSpPr/>
          <p:nvPr/>
        </p:nvSpPr>
        <p:spPr>
          <a:xfrm>
            <a:off x="4572000" y="4342260"/>
            <a:ext cx="7168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商家产品</a:t>
            </a:r>
            <a:r>
              <a:rPr lang="en-US" altLang="zh-CN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</a:t>
            </a:r>
            <a:endParaRPr lang="zh-CN" altLang="en-US" sz="8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88" name="直接箭头连接符 287"/>
          <p:cNvCxnSpPr>
            <a:stCxn id="212" idx="2"/>
            <a:endCxn id="289" idx="0"/>
          </p:cNvCxnSpPr>
          <p:nvPr/>
        </p:nvCxnSpPr>
        <p:spPr>
          <a:xfrm>
            <a:off x="6655118" y="4465799"/>
            <a:ext cx="3506" cy="374579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矩形 288"/>
          <p:cNvSpPr/>
          <p:nvPr/>
        </p:nvSpPr>
        <p:spPr>
          <a:xfrm>
            <a:off x="6300192" y="4840378"/>
            <a:ext cx="7168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后端商品</a:t>
            </a:r>
            <a:r>
              <a:rPr lang="en-US" altLang="zh-CN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</a:t>
            </a:r>
            <a:endParaRPr lang="zh-CN" altLang="en-US" sz="8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90" name="直接箭头连接符 289"/>
          <p:cNvCxnSpPr>
            <a:endCxn id="294" idx="0"/>
          </p:cNvCxnSpPr>
          <p:nvPr/>
        </p:nvCxnSpPr>
        <p:spPr>
          <a:xfrm flipH="1">
            <a:off x="2413369" y="4564222"/>
            <a:ext cx="12085" cy="246294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矩形 293"/>
          <p:cNvSpPr/>
          <p:nvPr/>
        </p:nvSpPr>
        <p:spPr>
          <a:xfrm>
            <a:off x="2054937" y="4810516"/>
            <a:ext cx="7168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商家产品</a:t>
            </a:r>
            <a:r>
              <a:rPr lang="en-US" altLang="zh-CN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</a:t>
            </a:r>
            <a:endParaRPr lang="zh-CN" altLang="en-US" sz="8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1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8456"/>
            <a:ext cx="358068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ctr"/>
            <a:r>
              <a:rPr lang="zh-CN" altLang="en-US" sz="2400" b="1" dirty="0"/>
              <a:t>基本</a:t>
            </a:r>
            <a:r>
              <a:rPr lang="zh-CN" altLang="en-US" sz="2400" b="1" dirty="0" smtClean="0"/>
              <a:t>订单流程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正向</a:t>
            </a:r>
            <a:r>
              <a:rPr lang="en-US" altLang="zh-CN" sz="2400" b="1" dirty="0" smtClean="0"/>
              <a:t>)</a:t>
            </a:r>
            <a:endParaRPr lang="en-US" sz="12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459" y="2459593"/>
            <a:ext cx="542408" cy="504056"/>
          </a:xfrm>
          <a:prstGeom prst="rect">
            <a:avLst/>
          </a:prstGeom>
        </p:spPr>
      </p:pic>
      <p:sp>
        <p:nvSpPr>
          <p:cNvPr id="124" name="矩形 123"/>
          <p:cNvSpPr/>
          <p:nvPr/>
        </p:nvSpPr>
        <p:spPr>
          <a:xfrm>
            <a:off x="2731424" y="2230253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200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用户</a:t>
            </a:r>
            <a:endParaRPr lang="zh-CN" altLang="en-US" sz="1200" b="1" dirty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26" name="直接箭头连接符 9"/>
          <p:cNvCxnSpPr>
            <a:stCxn id="4" idx="2"/>
            <a:endCxn id="12" idx="0"/>
          </p:cNvCxnSpPr>
          <p:nvPr/>
        </p:nvCxnSpPr>
        <p:spPr>
          <a:xfrm rot="5400000">
            <a:off x="2521648" y="2942188"/>
            <a:ext cx="409555" cy="452476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2143747" y="3373204"/>
            <a:ext cx="712879" cy="2786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下单</a:t>
            </a:r>
          </a:p>
        </p:txBody>
      </p:sp>
      <p:sp>
        <p:nvSpPr>
          <p:cNvPr id="132" name="圆角矩形 131"/>
          <p:cNvSpPr/>
          <p:nvPr/>
        </p:nvSpPr>
        <p:spPr>
          <a:xfrm>
            <a:off x="3112254" y="3372499"/>
            <a:ext cx="712879" cy="2786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</a:p>
        </p:txBody>
      </p:sp>
      <p:cxnSp>
        <p:nvCxnSpPr>
          <p:cNvPr id="133" name="直接箭头连接符 9"/>
          <p:cNvCxnSpPr>
            <a:stCxn id="12" idx="3"/>
            <a:endCxn id="132" idx="1"/>
          </p:cNvCxnSpPr>
          <p:nvPr/>
        </p:nvCxnSpPr>
        <p:spPr>
          <a:xfrm flipV="1">
            <a:off x="2856626" y="3511832"/>
            <a:ext cx="255628" cy="705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9"/>
          <p:cNvCxnSpPr>
            <a:stCxn id="4" idx="2"/>
            <a:endCxn id="132" idx="0"/>
          </p:cNvCxnSpPr>
          <p:nvPr/>
        </p:nvCxnSpPr>
        <p:spPr>
          <a:xfrm rot="16200000" flipH="1">
            <a:off x="3006253" y="2910058"/>
            <a:ext cx="408850" cy="516031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圆角矩形 141"/>
          <p:cNvSpPr/>
          <p:nvPr/>
        </p:nvSpPr>
        <p:spPr>
          <a:xfrm>
            <a:off x="4107658" y="3372828"/>
            <a:ext cx="706026" cy="2786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确认订单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4" name="图片 1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67" y="4022943"/>
            <a:ext cx="542408" cy="504056"/>
          </a:xfrm>
          <a:prstGeom prst="rect">
            <a:avLst/>
          </a:prstGeom>
        </p:spPr>
      </p:pic>
      <p:sp>
        <p:nvSpPr>
          <p:cNvPr id="145" name="矩形 144"/>
          <p:cNvSpPr/>
          <p:nvPr/>
        </p:nvSpPr>
        <p:spPr>
          <a:xfrm>
            <a:off x="4229197" y="4526999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200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店铺</a:t>
            </a:r>
          </a:p>
        </p:txBody>
      </p:sp>
      <p:cxnSp>
        <p:nvCxnSpPr>
          <p:cNvPr id="146" name="直接箭头连接符 9"/>
          <p:cNvCxnSpPr>
            <a:stCxn id="144" idx="0"/>
            <a:endCxn id="142" idx="2"/>
          </p:cNvCxnSpPr>
          <p:nvPr/>
        </p:nvCxnSpPr>
        <p:spPr>
          <a:xfrm flipV="1">
            <a:off x="4460671" y="3651494"/>
            <a:ext cx="0" cy="371449"/>
          </a:xfrm>
          <a:prstGeom prst="straightConnector1">
            <a:avLst/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9"/>
          <p:cNvCxnSpPr>
            <a:stCxn id="132" idx="3"/>
            <a:endCxn id="142" idx="1"/>
          </p:cNvCxnSpPr>
          <p:nvPr/>
        </p:nvCxnSpPr>
        <p:spPr>
          <a:xfrm>
            <a:off x="3825133" y="3511832"/>
            <a:ext cx="282525" cy="329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圆角矩形 165"/>
          <p:cNvSpPr/>
          <p:nvPr/>
        </p:nvSpPr>
        <p:spPr>
          <a:xfrm>
            <a:off x="5166697" y="3372499"/>
            <a:ext cx="706026" cy="2786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发货</a:t>
            </a:r>
          </a:p>
        </p:txBody>
      </p:sp>
      <p:cxnSp>
        <p:nvCxnSpPr>
          <p:cNvPr id="167" name="直接箭头连接符 9"/>
          <p:cNvCxnSpPr>
            <a:stCxn id="142" idx="3"/>
            <a:endCxn id="166" idx="1"/>
          </p:cNvCxnSpPr>
          <p:nvPr/>
        </p:nvCxnSpPr>
        <p:spPr>
          <a:xfrm flipV="1">
            <a:off x="4813684" y="3511832"/>
            <a:ext cx="353013" cy="329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圆角矩形 167"/>
          <p:cNvSpPr/>
          <p:nvPr/>
        </p:nvSpPr>
        <p:spPr>
          <a:xfrm>
            <a:off x="6242238" y="3371942"/>
            <a:ext cx="706026" cy="2786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签收</a:t>
            </a:r>
          </a:p>
        </p:txBody>
      </p:sp>
      <p:cxnSp>
        <p:nvCxnSpPr>
          <p:cNvPr id="169" name="直接箭头连接符 9"/>
          <p:cNvCxnSpPr>
            <a:stCxn id="166" idx="3"/>
            <a:endCxn id="168" idx="1"/>
          </p:cNvCxnSpPr>
          <p:nvPr/>
        </p:nvCxnSpPr>
        <p:spPr>
          <a:xfrm flipV="1">
            <a:off x="5872723" y="3511275"/>
            <a:ext cx="369515" cy="557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图片 1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36" y="4022943"/>
            <a:ext cx="542408" cy="504056"/>
          </a:xfrm>
          <a:prstGeom prst="rect">
            <a:avLst/>
          </a:prstGeom>
        </p:spPr>
      </p:pic>
      <p:sp>
        <p:nvSpPr>
          <p:cNvPr id="176" name="矩形 175"/>
          <p:cNvSpPr/>
          <p:nvPr/>
        </p:nvSpPr>
        <p:spPr>
          <a:xfrm>
            <a:off x="5287566" y="4526999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200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商家</a:t>
            </a:r>
          </a:p>
        </p:txBody>
      </p:sp>
      <p:cxnSp>
        <p:nvCxnSpPr>
          <p:cNvPr id="178" name="直接箭头连接符 9"/>
          <p:cNvCxnSpPr>
            <a:stCxn id="175" idx="0"/>
            <a:endCxn id="166" idx="2"/>
          </p:cNvCxnSpPr>
          <p:nvPr/>
        </p:nvCxnSpPr>
        <p:spPr>
          <a:xfrm rot="5400000" flipH="1" flipV="1">
            <a:off x="5333486" y="3836719"/>
            <a:ext cx="371778" cy="670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9"/>
          <p:cNvCxnSpPr>
            <a:stCxn id="4" idx="2"/>
            <a:endCxn id="168" idx="0"/>
          </p:cNvCxnSpPr>
          <p:nvPr/>
        </p:nvCxnSpPr>
        <p:spPr>
          <a:xfrm rot="16200000" flipH="1">
            <a:off x="4569811" y="1346501"/>
            <a:ext cx="408293" cy="3642588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矩形 235"/>
          <p:cNvSpPr/>
          <p:nvPr/>
        </p:nvSpPr>
        <p:spPr>
          <a:xfrm>
            <a:off x="3939355" y="1323907"/>
            <a:ext cx="1190472" cy="36004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7" name="矩形 236"/>
          <p:cNvSpPr/>
          <p:nvPr/>
        </p:nvSpPr>
        <p:spPr>
          <a:xfrm>
            <a:off x="1979712" y="2211710"/>
            <a:ext cx="5112568" cy="2592288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2" name="直接箭头连接符 9"/>
          <p:cNvCxnSpPr>
            <a:stCxn id="236" idx="2"/>
            <a:endCxn id="237" idx="0"/>
          </p:cNvCxnSpPr>
          <p:nvPr/>
        </p:nvCxnSpPr>
        <p:spPr>
          <a:xfrm rot="16200000" flipH="1">
            <a:off x="4271412" y="1947125"/>
            <a:ext cx="527763" cy="1405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4539355" y="1750141"/>
            <a:ext cx="19287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查看全部订单列表、详情、处理状态；</a:t>
            </a:r>
            <a:endParaRPr lang="en-US" altLang="zh-CN" sz="800" dirty="0" smtClean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fontAlgn="ctr"/>
            <a:r>
              <a:rPr lang="zh-CN" altLang="en-US" sz="8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客服帮用户申请退货、退款？</a:t>
            </a:r>
            <a:endParaRPr lang="en-US" altLang="zh-CN" sz="800" dirty="0" smtClean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08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63694</TotalTime>
  <Words>542</Words>
  <Application>Microsoft Office PowerPoint</Application>
  <PresentationFormat>全屏显示(16:9)</PresentationFormat>
  <Paragraphs>248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Ebrima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apple</dc:creator>
  <cp:lastModifiedBy>Richie</cp:lastModifiedBy>
  <cp:revision>3130</cp:revision>
  <dcterms:created xsi:type="dcterms:W3CDTF">2015-05-14T06:46:59Z</dcterms:created>
  <dcterms:modified xsi:type="dcterms:W3CDTF">2018-12-21T06:39:58Z</dcterms:modified>
</cp:coreProperties>
</file>