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0" r:id="rId2"/>
    <p:sldId id="471" r:id="rId3"/>
    <p:sldId id="472" r:id="rId4"/>
    <p:sldId id="473" r:id="rId5"/>
    <p:sldId id="474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0066FF"/>
    <a:srgbClr val="F9B073"/>
    <a:srgbClr val="FAB882"/>
    <a:srgbClr val="FF0000"/>
    <a:srgbClr val="99CCFF"/>
    <a:srgbClr val="FF66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5" autoAdjust="0"/>
    <p:restoredTop sz="96465" autoAdjust="0"/>
  </p:normalViewPr>
  <p:slideViewPr>
    <p:cSldViewPr>
      <p:cViewPr varScale="1">
        <p:scale>
          <a:sx n="129" d="100"/>
          <a:sy n="129" d="100"/>
        </p:scale>
        <p:origin x="108" y="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29AC93-536B-4E60-9DA0-8CBAD96B3B45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B12482-5D22-4E4F-B610-DEEBAAE43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6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85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02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>
                <a:solidFill>
                  <a:prstClr val="black"/>
                </a:solidFill>
              </a:rPr>
              <a:pPr/>
              <a:t>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2363-AAAF-43DF-8D58-3FBD5BA3AE1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B2915-3930-4ABF-BFFB-5219E1DD8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5D42-BAE0-4F93-BD85-0E2DCB6FAFFB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D546-88ED-41B3-A72F-FF9E15CA7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2875-3597-478E-9469-D05AD4E56BE7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A670-A8CF-4419-B11B-2B18A1F5E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8879-B6B7-4BC6-832C-5E8EF0A15C9E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A52-6632-4BAD-BED3-FE4D6D242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A0E0-FF7C-41F6-883D-079D8862C6C2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9FE5-0646-4E49-8DC4-3D7CE230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0F-F516-424C-ADEC-3325F53229CD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622C-13F3-4A24-8673-096D210FC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A383D-B800-4B68-85A3-ACB6D7E10E0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C1C0A-1704-491C-BC61-59379DC5C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46E4-670A-46CD-8539-2DE2530EB79A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1EDDA-B746-428D-9B2F-04809F318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4C92-B6B8-46B8-AA05-329B2D8864DD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6DBA-8605-40FA-BDE4-F557589BF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A6C-8EA4-4478-8D63-7E1C41F24584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476D-E20B-4591-9FA8-EBB7F0997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A6F0-B3CB-49BD-98BA-13A139EF889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C05B-9BF7-447C-80CC-6BA56B06D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22BA13-37DF-41A2-9756-4F0EA63B46A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7731C-CEE7-40BC-9CF1-67C6E7A28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ppt模板-0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0864" y="2204336"/>
            <a:ext cx="1440160" cy="2887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整体业务模式</a:t>
            </a:r>
            <a:endParaRPr lang="en-US" sz="2400" b="1" dirty="0"/>
          </a:p>
        </p:txBody>
      </p:sp>
      <p:sp>
        <p:nvSpPr>
          <p:cNvPr id="204" name="圆柱形 203"/>
          <p:cNvSpPr/>
          <p:nvPr/>
        </p:nvSpPr>
        <p:spPr>
          <a:xfrm>
            <a:off x="3707904" y="2571750"/>
            <a:ext cx="720080" cy="648072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圆柱形 205"/>
          <p:cNvSpPr/>
          <p:nvPr/>
        </p:nvSpPr>
        <p:spPr>
          <a:xfrm>
            <a:off x="3685782" y="3500480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柱形 214"/>
          <p:cNvSpPr/>
          <p:nvPr/>
        </p:nvSpPr>
        <p:spPr>
          <a:xfrm>
            <a:off x="3685782" y="4004536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圆柱形 238"/>
          <p:cNvSpPr/>
          <p:nvPr/>
        </p:nvSpPr>
        <p:spPr>
          <a:xfrm>
            <a:off x="3685782" y="4508592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208" y="220433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83872" y="256437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879308" y="292441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1934" y="328445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204" idx="2"/>
          </p:cNvCxnSpPr>
          <p:nvPr/>
        </p:nvCxnSpPr>
        <p:spPr>
          <a:xfrm>
            <a:off x="2526280" y="2312348"/>
            <a:ext cx="1181624" cy="58343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40" idx="3"/>
            <a:endCxn id="204" idx="2"/>
          </p:cNvCxnSpPr>
          <p:nvPr/>
        </p:nvCxnSpPr>
        <p:spPr>
          <a:xfrm>
            <a:off x="2531944" y="2672388"/>
            <a:ext cx="1175960" cy="22339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41" idx="3"/>
            <a:endCxn id="204" idx="2"/>
          </p:cNvCxnSpPr>
          <p:nvPr/>
        </p:nvCxnSpPr>
        <p:spPr>
          <a:xfrm flipV="1">
            <a:off x="2527380" y="2895786"/>
            <a:ext cx="1180524" cy="1366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3" idx="3"/>
            <a:endCxn id="204" idx="2"/>
          </p:cNvCxnSpPr>
          <p:nvPr/>
        </p:nvCxnSpPr>
        <p:spPr>
          <a:xfrm flipV="1">
            <a:off x="2520006" y="2895786"/>
            <a:ext cx="1187898" cy="49668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8916" y="25472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商家入驻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85259" y="2475129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0038" y="2382870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143620" y="91308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6143620" y="1340240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天猫商城</a:t>
            </a:r>
          </a:p>
        </p:txBody>
      </p:sp>
      <p:sp>
        <p:nvSpPr>
          <p:cNvPr id="257" name="椭圆 256"/>
          <p:cNvSpPr/>
          <p:nvPr/>
        </p:nvSpPr>
        <p:spPr>
          <a:xfrm>
            <a:off x="6134054" y="176739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</a:p>
        </p:txBody>
      </p:sp>
      <p:sp>
        <p:nvSpPr>
          <p:cNvPr id="258" name="圆角矩形 257"/>
          <p:cNvSpPr/>
          <p:nvPr/>
        </p:nvSpPr>
        <p:spPr>
          <a:xfrm>
            <a:off x="5999604" y="836184"/>
            <a:ext cx="1296144" cy="1368152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946788" y="26585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直营模式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0" name="直接箭头连接符 245"/>
          <p:cNvCxnSpPr>
            <a:stCxn id="204" idx="4"/>
            <a:endCxn id="27" idx="1"/>
          </p:cNvCxnSpPr>
          <p:nvPr/>
        </p:nvCxnSpPr>
        <p:spPr>
          <a:xfrm>
            <a:off x="4427984" y="2895786"/>
            <a:ext cx="1562054" cy="10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45"/>
          <p:cNvCxnSpPr>
            <a:stCxn id="204" idx="4"/>
            <a:endCxn id="258" idx="1"/>
          </p:cNvCxnSpPr>
          <p:nvPr/>
        </p:nvCxnSpPr>
        <p:spPr>
          <a:xfrm flipV="1">
            <a:off x="4427984" y="1520260"/>
            <a:ext cx="1571620" cy="1375526"/>
          </a:xfrm>
          <a:prstGeom prst="bentConnector3">
            <a:avLst>
              <a:gd name="adj1" fmla="val 29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4969869" y="1281152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台商城模式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圆角矩形 274"/>
          <p:cNvSpPr/>
          <p:nvPr/>
        </p:nvSpPr>
        <p:spPr>
          <a:xfrm>
            <a:off x="5999604" y="3716504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45"/>
          <p:cNvCxnSpPr>
            <a:stCxn id="204" idx="4"/>
            <a:endCxn id="275" idx="1"/>
          </p:cNvCxnSpPr>
          <p:nvPr/>
        </p:nvCxnSpPr>
        <p:spPr>
          <a:xfrm>
            <a:off x="4427984" y="2895786"/>
            <a:ext cx="1571620" cy="1334675"/>
          </a:xfrm>
          <a:prstGeom prst="bentConnector3">
            <a:avLst>
              <a:gd name="adj1" fmla="val 29985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4889416" y="4006077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客社群微店模式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691326" y="2481405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188959" y="2776540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695026" y="2782816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6185259" y="3088851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6691326" y="3095127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091483" y="404986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6095183" y="424143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6091483" y="44440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6091483" y="384391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7432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91132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6387432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387432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6676066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679766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6676066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76066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973915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6977615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6973915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6973915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279074" y="2463167"/>
            <a:ext cx="612667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7272572" y="3795886"/>
            <a:ext cx="713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2" y="10853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商品模型</a:t>
            </a:r>
            <a:r>
              <a:rPr lang="en-US" altLang="zh-CN" sz="2400" b="1" dirty="0" smtClean="0"/>
              <a:t> </a:t>
            </a:r>
            <a:r>
              <a:rPr lang="en-US" altLang="zh-CN" sz="1200" b="1" dirty="0" smtClean="0"/>
              <a:t>– </a:t>
            </a:r>
            <a:r>
              <a:rPr lang="zh-CN" altLang="en-US" sz="1200" b="1" dirty="0" smtClean="0"/>
              <a:t>后端商品 前端商品</a:t>
            </a:r>
            <a:endParaRPr 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1763688" y="1263341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3011" y="1264945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b="1" dirty="0"/>
          </a:p>
        </p:txBody>
      </p:sp>
      <p:sp>
        <p:nvSpPr>
          <p:cNvPr id="6" name="圆角矩形 5"/>
          <p:cNvSpPr/>
          <p:nvPr/>
        </p:nvSpPr>
        <p:spPr>
          <a:xfrm>
            <a:off x="1869560" y="149641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869560" y="166704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66305" y="183767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62186" y="200680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63688" y="2515965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3011" y="251756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b="1" dirty="0"/>
          </a:p>
        </p:txBody>
      </p:sp>
      <p:sp>
        <p:nvSpPr>
          <p:cNvPr id="62" name="圆角矩形 61"/>
          <p:cNvSpPr/>
          <p:nvPr/>
        </p:nvSpPr>
        <p:spPr>
          <a:xfrm>
            <a:off x="1869560" y="274904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9560" y="29196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66305" y="309029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862186" y="325942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3688" y="3768590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3011" y="377019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b="1" dirty="0"/>
          </a:p>
        </p:txBody>
      </p:sp>
      <p:sp>
        <p:nvSpPr>
          <p:cNvPr id="68" name="圆角矩形 67"/>
          <p:cNvSpPr/>
          <p:nvPr/>
        </p:nvSpPr>
        <p:spPr>
          <a:xfrm>
            <a:off x="1869560" y="4001667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69560" y="417229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66305" y="434292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62186" y="451205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69900" y="1625400"/>
            <a:ext cx="1584176" cy="2602534"/>
          </a:xfrm>
          <a:prstGeom prst="rect">
            <a:avLst/>
          </a:prstGeom>
          <a:solidFill>
            <a:srgbClr val="F9B073"/>
          </a:solidFill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98700" y="206014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04206" y="20601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405308" y="20601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98700" y="222776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04206" y="2227765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05308" y="2227765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98700" y="240278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204206" y="240278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05308" y="240278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498700" y="257781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4206" y="257781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05308" y="257781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498151" y="274622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03657" y="2746227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04759" y="2746227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98151" y="291384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489910186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203657" y="29138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404759" y="29138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498151" y="30888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3657" y="3088869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404759" y="3088869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498151" y="325706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03657" y="325706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404759" y="325706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98151" y="34315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203657" y="343159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404759" y="343159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498151" y="3599210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203657" y="3599210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04759" y="3599210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498151" y="377423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203657" y="3774233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404759" y="3774233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98151" y="394243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203657" y="3942432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404759" y="3942432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06753" y="171992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6" idx="3"/>
            <a:endCxn id="73" idx="1"/>
          </p:cNvCxnSpPr>
          <p:nvPr/>
        </p:nvCxnSpPr>
        <p:spPr>
          <a:xfrm>
            <a:off x="2582439" y="1568426"/>
            <a:ext cx="916261" cy="56372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7" idx="3"/>
            <a:endCxn id="80" idx="1"/>
          </p:cNvCxnSpPr>
          <p:nvPr/>
        </p:nvCxnSpPr>
        <p:spPr>
          <a:xfrm>
            <a:off x="2582439" y="1739053"/>
            <a:ext cx="916261" cy="56072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3"/>
            <a:endCxn id="83" idx="1"/>
          </p:cNvCxnSpPr>
          <p:nvPr/>
        </p:nvCxnSpPr>
        <p:spPr>
          <a:xfrm>
            <a:off x="2579184" y="1909680"/>
            <a:ext cx="919516" cy="56511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9" idx="3"/>
            <a:endCxn id="86" idx="1"/>
          </p:cNvCxnSpPr>
          <p:nvPr/>
        </p:nvCxnSpPr>
        <p:spPr>
          <a:xfrm>
            <a:off x="2575065" y="2078810"/>
            <a:ext cx="923635" cy="57100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2" idx="3"/>
            <a:endCxn id="89" idx="1"/>
          </p:cNvCxnSpPr>
          <p:nvPr/>
        </p:nvCxnSpPr>
        <p:spPr>
          <a:xfrm flipV="1">
            <a:off x="2582439" y="2818235"/>
            <a:ext cx="915712" cy="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3" idx="3"/>
            <a:endCxn id="92" idx="1"/>
          </p:cNvCxnSpPr>
          <p:nvPr/>
        </p:nvCxnSpPr>
        <p:spPr>
          <a:xfrm flipV="1">
            <a:off x="2582439" y="2985854"/>
            <a:ext cx="915712" cy="58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4" idx="3"/>
            <a:endCxn id="95" idx="1"/>
          </p:cNvCxnSpPr>
          <p:nvPr/>
        </p:nvCxnSpPr>
        <p:spPr>
          <a:xfrm flipV="1">
            <a:off x="2579184" y="3160877"/>
            <a:ext cx="918967" cy="14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65" idx="3"/>
            <a:endCxn id="98" idx="1"/>
          </p:cNvCxnSpPr>
          <p:nvPr/>
        </p:nvCxnSpPr>
        <p:spPr>
          <a:xfrm flipV="1">
            <a:off x="2575065" y="3329076"/>
            <a:ext cx="923086" cy="235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8" idx="3"/>
            <a:endCxn id="101" idx="1"/>
          </p:cNvCxnSpPr>
          <p:nvPr/>
        </p:nvCxnSpPr>
        <p:spPr>
          <a:xfrm flipV="1">
            <a:off x="2582439" y="3503599"/>
            <a:ext cx="915712" cy="57007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9" idx="3"/>
            <a:endCxn id="104" idx="1"/>
          </p:cNvCxnSpPr>
          <p:nvPr/>
        </p:nvCxnSpPr>
        <p:spPr>
          <a:xfrm flipV="1">
            <a:off x="2582439" y="3671218"/>
            <a:ext cx="915712" cy="5730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0" idx="3"/>
            <a:endCxn id="107" idx="1"/>
          </p:cNvCxnSpPr>
          <p:nvPr/>
        </p:nvCxnSpPr>
        <p:spPr>
          <a:xfrm flipV="1">
            <a:off x="2579184" y="3846241"/>
            <a:ext cx="918967" cy="5686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71" idx="3"/>
            <a:endCxn id="110" idx="1"/>
          </p:cNvCxnSpPr>
          <p:nvPr/>
        </p:nvCxnSpPr>
        <p:spPr>
          <a:xfrm flipV="1">
            <a:off x="2575065" y="4014440"/>
            <a:ext cx="923086" cy="5696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5769907" y="1131591"/>
            <a:ext cx="1368152" cy="105998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96508" y="141962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896508" y="1601316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5896507" y="178445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896507" y="196614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769907" y="2371782"/>
            <a:ext cx="1368152" cy="106113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896508" y="266096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96508" y="2842657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5896507" y="3025792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5896507" y="3207485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769907" y="3671219"/>
            <a:ext cx="1368152" cy="1060771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96508" y="3960040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896508" y="414173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5896507" y="4324868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5896507" y="450656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806753" y="133097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后端商品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71587" y="1173402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b="1" dirty="0"/>
          </a:p>
        </p:txBody>
      </p:sp>
      <p:sp>
        <p:nvSpPr>
          <p:cNvPr id="171" name="矩形 170"/>
          <p:cNvSpPr/>
          <p:nvPr/>
        </p:nvSpPr>
        <p:spPr>
          <a:xfrm>
            <a:off x="6071587" y="2410499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b="1" dirty="0"/>
          </a:p>
        </p:txBody>
      </p:sp>
      <p:sp>
        <p:nvSpPr>
          <p:cNvPr id="172" name="矩形 171"/>
          <p:cNvSpPr/>
          <p:nvPr/>
        </p:nvSpPr>
        <p:spPr>
          <a:xfrm>
            <a:off x="6087992" y="3717488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b="1" dirty="0"/>
          </a:p>
        </p:txBody>
      </p:sp>
      <p:sp>
        <p:nvSpPr>
          <p:cNvPr id="173" name="矩形 172"/>
          <p:cNvSpPr/>
          <p:nvPr/>
        </p:nvSpPr>
        <p:spPr>
          <a:xfrm>
            <a:off x="6094040" y="8544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</a:p>
        </p:txBody>
      </p:sp>
      <p:cxnSp>
        <p:nvCxnSpPr>
          <p:cNvPr id="174" name="直接连接符 173"/>
          <p:cNvCxnSpPr>
            <a:stCxn id="79" idx="3"/>
            <a:endCxn id="152" idx="1"/>
          </p:cNvCxnSpPr>
          <p:nvPr/>
        </p:nvCxnSpPr>
        <p:spPr>
          <a:xfrm flipV="1">
            <a:off x="4837356" y="1491631"/>
            <a:ext cx="1059152" cy="640523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2" idx="3"/>
            <a:endCxn id="153" idx="1"/>
          </p:cNvCxnSpPr>
          <p:nvPr/>
        </p:nvCxnSpPr>
        <p:spPr>
          <a:xfrm flipV="1">
            <a:off x="4837356" y="1673324"/>
            <a:ext cx="1059152" cy="62644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1" idx="3"/>
            <a:endCxn id="154" idx="1"/>
          </p:cNvCxnSpPr>
          <p:nvPr/>
        </p:nvCxnSpPr>
        <p:spPr>
          <a:xfrm flipV="1">
            <a:off x="4836807" y="1856459"/>
            <a:ext cx="1059700" cy="961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79" idx="3"/>
            <a:endCxn id="157" idx="1"/>
          </p:cNvCxnSpPr>
          <p:nvPr/>
        </p:nvCxnSpPr>
        <p:spPr>
          <a:xfrm>
            <a:off x="4837356" y="2132154"/>
            <a:ext cx="1059152" cy="600818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91" idx="3"/>
            <a:endCxn id="158" idx="1"/>
          </p:cNvCxnSpPr>
          <p:nvPr/>
        </p:nvCxnSpPr>
        <p:spPr>
          <a:xfrm>
            <a:off x="4836807" y="2818235"/>
            <a:ext cx="1059701" cy="964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03" idx="3"/>
            <a:endCxn id="159" idx="1"/>
          </p:cNvCxnSpPr>
          <p:nvPr/>
        </p:nvCxnSpPr>
        <p:spPr>
          <a:xfrm flipV="1">
            <a:off x="4836807" y="3097800"/>
            <a:ext cx="1059700" cy="40579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9" idx="3"/>
            <a:endCxn id="162" idx="1"/>
          </p:cNvCxnSpPr>
          <p:nvPr/>
        </p:nvCxnSpPr>
        <p:spPr>
          <a:xfrm>
            <a:off x="4837356" y="2132154"/>
            <a:ext cx="1059152" cy="1899894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06" idx="3"/>
            <a:endCxn id="163" idx="1"/>
          </p:cNvCxnSpPr>
          <p:nvPr/>
        </p:nvCxnSpPr>
        <p:spPr>
          <a:xfrm>
            <a:off x="4836807" y="3671218"/>
            <a:ext cx="1059701" cy="5425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09" idx="3"/>
            <a:endCxn id="164" idx="1"/>
          </p:cNvCxnSpPr>
          <p:nvPr/>
        </p:nvCxnSpPr>
        <p:spPr>
          <a:xfrm>
            <a:off x="4836807" y="3846241"/>
            <a:ext cx="1059700" cy="5506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6301885" y="1418181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6301884" y="2660964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301884" y="395861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300257" y="15969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300257" y="1785730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300257" y="284265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298908" y="302846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6298679" y="414511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6298678" y="432178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0" name="直接箭头连接符 269"/>
          <p:cNvCxnSpPr>
            <a:stCxn id="107" idx="2"/>
            <a:endCxn id="216" idx="0"/>
          </p:cNvCxnSpPr>
          <p:nvPr/>
        </p:nvCxnSpPr>
        <p:spPr>
          <a:xfrm>
            <a:off x="3854591" y="3918249"/>
            <a:ext cx="755" cy="62222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030440" y="4540470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item_sku.sku_id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02523" y="4731990"/>
            <a:ext cx="20136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前端商品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shop_sku.shop_sku_id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9" name="直接箭头连接符 218"/>
          <p:cNvCxnSpPr>
            <a:stCxn id="164" idx="2"/>
            <a:endCxn id="218" idx="0"/>
          </p:cNvCxnSpPr>
          <p:nvPr/>
        </p:nvCxnSpPr>
        <p:spPr>
          <a:xfrm flipH="1">
            <a:off x="5509370" y="4468884"/>
            <a:ext cx="588338" cy="2631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08" idx="2"/>
            <a:endCxn id="278" idx="0"/>
          </p:cNvCxnSpPr>
          <p:nvPr/>
        </p:nvCxnSpPr>
        <p:spPr>
          <a:xfrm flipH="1">
            <a:off x="4267763" y="3918249"/>
            <a:ext cx="36445" cy="4305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4011923" y="4348778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r>
              <a:rPr lang="en-US" altLang="zh-CN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ID</a:t>
            </a:r>
            <a:endParaRPr lang="zh-CN" altLang="en-US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0" name="直接箭头连接符 279"/>
          <p:cNvCxnSpPr>
            <a:stCxn id="109" idx="2"/>
            <a:endCxn id="283" idx="0"/>
          </p:cNvCxnSpPr>
          <p:nvPr/>
        </p:nvCxnSpPr>
        <p:spPr>
          <a:xfrm>
            <a:off x="4620783" y="3918249"/>
            <a:ext cx="309649" cy="42401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72000" y="4342260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8" name="直接箭头连接符 287"/>
          <p:cNvCxnSpPr>
            <a:stCxn id="212" idx="2"/>
            <a:endCxn id="289" idx="0"/>
          </p:cNvCxnSpPr>
          <p:nvPr/>
        </p:nvCxnSpPr>
        <p:spPr>
          <a:xfrm>
            <a:off x="6655118" y="4465799"/>
            <a:ext cx="3506" cy="3745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300192" y="4840378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0" name="直接箭头连接符 289"/>
          <p:cNvCxnSpPr>
            <a:endCxn id="294" idx="0"/>
          </p:cNvCxnSpPr>
          <p:nvPr/>
        </p:nvCxnSpPr>
        <p:spPr>
          <a:xfrm flipH="1">
            <a:off x="2413369" y="4564222"/>
            <a:ext cx="12085" cy="2462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054937" y="4810516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基本</a:t>
            </a:r>
            <a:r>
              <a:rPr lang="zh-CN" altLang="en-US" sz="2400" b="1" dirty="0" smtClean="0"/>
              <a:t>订单流程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正向</a:t>
            </a:r>
            <a:r>
              <a:rPr lang="en-US" altLang="zh-CN" sz="2400" b="1" dirty="0" smtClean="0"/>
              <a:t>)</a:t>
            </a:r>
            <a:endParaRPr lang="en-US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59" y="2459593"/>
            <a:ext cx="542408" cy="504056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2731424" y="22302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用户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6" name="直接箭头连接符 9"/>
          <p:cNvCxnSpPr>
            <a:stCxn id="4" idx="2"/>
            <a:endCxn id="12" idx="0"/>
          </p:cNvCxnSpPr>
          <p:nvPr/>
        </p:nvCxnSpPr>
        <p:spPr>
          <a:xfrm rot="5400000">
            <a:off x="2521648" y="2942188"/>
            <a:ext cx="409555" cy="45247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43747" y="3373204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112254" y="3372499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133" name="直接箭头连接符 9"/>
          <p:cNvCxnSpPr>
            <a:stCxn id="12" idx="3"/>
            <a:endCxn id="132" idx="1"/>
          </p:cNvCxnSpPr>
          <p:nvPr/>
        </p:nvCxnSpPr>
        <p:spPr>
          <a:xfrm flipV="1">
            <a:off x="2856626" y="3511832"/>
            <a:ext cx="255628" cy="7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9"/>
          <p:cNvCxnSpPr>
            <a:stCxn id="4" idx="2"/>
            <a:endCxn id="132" idx="0"/>
          </p:cNvCxnSpPr>
          <p:nvPr/>
        </p:nvCxnSpPr>
        <p:spPr>
          <a:xfrm rot="16200000" flipH="1">
            <a:off x="3006253" y="2910058"/>
            <a:ext cx="408850" cy="51603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4107658" y="3372828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确认订单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67" y="4022943"/>
            <a:ext cx="542408" cy="504056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4229197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店铺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46" name="直接箭头连接符 9"/>
          <p:cNvCxnSpPr>
            <a:stCxn id="144" idx="0"/>
            <a:endCxn id="142" idx="2"/>
          </p:cNvCxnSpPr>
          <p:nvPr/>
        </p:nvCxnSpPr>
        <p:spPr>
          <a:xfrm flipV="1">
            <a:off x="4460671" y="3651494"/>
            <a:ext cx="0" cy="37144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9"/>
          <p:cNvCxnSpPr>
            <a:stCxn id="132" idx="3"/>
            <a:endCxn id="142" idx="1"/>
          </p:cNvCxnSpPr>
          <p:nvPr/>
        </p:nvCxnSpPr>
        <p:spPr>
          <a:xfrm>
            <a:off x="3825133" y="3511832"/>
            <a:ext cx="282525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5166697" y="3372499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cxnSp>
        <p:nvCxnSpPr>
          <p:cNvPr id="167" name="直接箭头连接符 9"/>
          <p:cNvCxnSpPr>
            <a:stCxn id="142" idx="3"/>
            <a:endCxn id="166" idx="1"/>
          </p:cNvCxnSpPr>
          <p:nvPr/>
        </p:nvCxnSpPr>
        <p:spPr>
          <a:xfrm flipV="1">
            <a:off x="4813684" y="3511832"/>
            <a:ext cx="353013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6242238" y="3371942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签收</a:t>
            </a:r>
          </a:p>
        </p:txBody>
      </p:sp>
      <p:cxnSp>
        <p:nvCxnSpPr>
          <p:cNvPr id="169" name="直接箭头连接符 9"/>
          <p:cNvCxnSpPr>
            <a:stCxn id="166" idx="3"/>
            <a:endCxn id="168" idx="1"/>
          </p:cNvCxnSpPr>
          <p:nvPr/>
        </p:nvCxnSpPr>
        <p:spPr>
          <a:xfrm flipV="1">
            <a:off x="5872723" y="3511275"/>
            <a:ext cx="369515" cy="55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36" y="4022943"/>
            <a:ext cx="542408" cy="504056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>
            <a:off x="5287566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8" name="直接箭头连接符 9"/>
          <p:cNvCxnSpPr>
            <a:stCxn id="175" idx="0"/>
            <a:endCxn id="166" idx="2"/>
          </p:cNvCxnSpPr>
          <p:nvPr/>
        </p:nvCxnSpPr>
        <p:spPr>
          <a:xfrm rot="5400000" flipH="1" flipV="1">
            <a:off x="5333486" y="3836719"/>
            <a:ext cx="371778" cy="67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9"/>
          <p:cNvCxnSpPr>
            <a:stCxn id="4" idx="2"/>
            <a:endCxn id="168" idx="0"/>
          </p:cNvCxnSpPr>
          <p:nvPr/>
        </p:nvCxnSpPr>
        <p:spPr>
          <a:xfrm rot="16200000" flipH="1">
            <a:off x="4569811" y="1346501"/>
            <a:ext cx="408293" cy="36425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3939355" y="1323907"/>
            <a:ext cx="1190472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979712" y="2211710"/>
            <a:ext cx="5112568" cy="2592288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9"/>
          <p:cNvCxnSpPr>
            <a:stCxn id="236" idx="2"/>
            <a:endCxn id="237" idx="0"/>
          </p:cNvCxnSpPr>
          <p:nvPr/>
        </p:nvCxnSpPr>
        <p:spPr>
          <a:xfrm rot="16200000" flipH="1">
            <a:off x="4271412" y="1947125"/>
            <a:ext cx="527763" cy="14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4539355" y="1750141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查看全部订单列表、详情、处理状态；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客服帮用户申请退货、退款？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4866" y="1059582"/>
            <a:ext cx="3655081" cy="3744416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284378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0768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45611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部署架构</a:t>
            </a:r>
            <a:endParaRPr 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1245612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866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227906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165963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多文档 34"/>
          <p:cNvSpPr/>
          <p:nvPr/>
        </p:nvSpPr>
        <p:spPr>
          <a:xfrm>
            <a:off x="2278598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多文档 35"/>
          <p:cNvSpPr/>
          <p:nvPr/>
        </p:nvSpPr>
        <p:spPr>
          <a:xfrm>
            <a:off x="3153750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36173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5778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</a:t>
            </a:r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50675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56413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20768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4866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413843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85216" y="3274565"/>
            <a:ext cx="600178" cy="577432"/>
            <a:chOff x="4497328" y="4398221"/>
            <a:chExt cx="600178" cy="577432"/>
          </a:xfrm>
        </p:grpSpPr>
        <p:sp>
          <p:nvSpPr>
            <p:cNvPr id="67" name="圆角矩形 66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325629" y="3274565"/>
            <a:ext cx="600178" cy="700543"/>
            <a:chOff x="5842827" y="3395303"/>
            <a:chExt cx="600178" cy="700543"/>
          </a:xfrm>
        </p:grpSpPr>
        <p:sp>
          <p:nvSpPr>
            <p:cNvPr id="72" name="圆角矩形 71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8011</a:t>
              </a:r>
            </a:p>
          </p:txBody>
        </p:sp>
      </p:grpSp>
      <p:sp>
        <p:nvSpPr>
          <p:cNvPr id="87" name="椭圆 86"/>
          <p:cNvSpPr/>
          <p:nvPr/>
        </p:nvSpPr>
        <p:spPr>
          <a:xfrm>
            <a:off x="1580394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181715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966019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537846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903696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505017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7703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861148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117819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186803" y="3273849"/>
            <a:ext cx="600178" cy="577432"/>
            <a:chOff x="7125788" y="3398824"/>
            <a:chExt cx="600178" cy="577432"/>
          </a:xfrm>
        </p:grpSpPr>
        <p:sp>
          <p:nvSpPr>
            <p:cNvPr id="82" name="圆角矩形 81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1454261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182.xx.xx.xx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717462" y="4147841"/>
            <a:ext cx="3384376" cy="504767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1560" y="4322574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302814" y="4263891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59380" y="1321135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</a:t>
            </a:r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usershoptest.xxx.com</a:t>
            </a:r>
            <a:endParaRPr lang="en-US" altLang="zh-CN" sz="10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647314" y="1059582"/>
            <a:ext cx="3655081" cy="3088259"/>
          </a:xfrm>
          <a:prstGeom prst="roundRect">
            <a:avLst>
              <a:gd name="adj" fmla="val 3866"/>
            </a:avLst>
          </a:prstGeom>
          <a:solidFill>
            <a:srgbClr val="FF0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316826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753216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78059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278060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47314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60354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198411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流程图: 多文档 110"/>
          <p:cNvSpPr/>
          <p:nvPr/>
        </p:nvSpPr>
        <p:spPr>
          <a:xfrm>
            <a:off x="6311046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流程图: 多文档 111"/>
          <p:cNvSpPr/>
          <p:nvPr/>
        </p:nvSpPr>
        <p:spPr>
          <a:xfrm>
            <a:off x="7186198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68621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108226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</a:t>
            </a:r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83123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488861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753216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647314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446291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517664" y="3274565"/>
            <a:ext cx="600178" cy="577432"/>
            <a:chOff x="4497328" y="4398221"/>
            <a:chExt cx="600178" cy="577432"/>
          </a:xfrm>
        </p:grpSpPr>
        <p:sp>
          <p:nvSpPr>
            <p:cNvPr id="121" name="圆角矩形 120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58077" y="3274565"/>
            <a:ext cx="600178" cy="700543"/>
            <a:chOff x="5842827" y="3395303"/>
            <a:chExt cx="600178" cy="700543"/>
          </a:xfrm>
        </p:grpSpPr>
        <p:sp>
          <p:nvSpPr>
            <p:cNvPr id="128" name="圆角矩形 127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8011</a:t>
              </a:r>
            </a:p>
          </p:txBody>
        </p:sp>
      </p:grpSp>
      <p:sp>
        <p:nvSpPr>
          <p:cNvPr id="134" name="椭圆 133"/>
          <p:cNvSpPr/>
          <p:nvPr/>
        </p:nvSpPr>
        <p:spPr>
          <a:xfrm>
            <a:off x="5612842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214163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98467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570294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936144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6537465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7270151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893596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7150267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7219251" y="3273849"/>
            <a:ext cx="600178" cy="577432"/>
            <a:chOff x="7125788" y="3398824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5486709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 </a:t>
            </a:r>
            <a:r>
              <a:rPr lang="en-US" altLang="zh-CN" sz="1000" smtClean="0">
                <a:solidFill>
                  <a:srgbClr val="FF0000"/>
                </a:solidFill>
              </a:rPr>
              <a:t>106.xx.xxx.xxx</a:t>
            </a:r>
            <a:endParaRPr lang="en-US" altLang="zh-CN" sz="1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749910" y="4563473"/>
            <a:ext cx="3384376" cy="600565"/>
          </a:xfrm>
          <a:prstGeom prst="roundRect">
            <a:avLst>
              <a:gd name="adj" fmla="val 4409"/>
            </a:avLst>
          </a:prstGeom>
          <a:solidFill>
            <a:srgbClr val="0000FF">
              <a:alpha val="1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44008" y="484401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柱形 156"/>
          <p:cNvSpPr/>
          <p:nvPr/>
        </p:nvSpPr>
        <p:spPr>
          <a:xfrm>
            <a:off x="6335262" y="4731990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491828" y="1335883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https://usershop.xxx.com</a:t>
            </a:r>
            <a:endParaRPr lang="en-US" altLang="zh-CN" sz="1000" dirty="0" smtClean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圆角矩形 185"/>
          <p:cNvSpPr/>
          <p:nvPr/>
        </p:nvSpPr>
        <p:spPr>
          <a:xfrm>
            <a:off x="2195736" y="1779662"/>
            <a:ext cx="4281632" cy="1297120"/>
          </a:xfrm>
          <a:prstGeom prst="roundRect">
            <a:avLst>
              <a:gd name="adj" fmla="val 4409"/>
            </a:avLst>
          </a:prstGeom>
          <a:solidFill>
            <a:srgbClr val="FFC000">
              <a:alpha val="3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576564" y="1870696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49480" y="128646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客户端浏览器</a:t>
            </a:r>
          </a:p>
        </p:txBody>
      </p:sp>
      <p:cxnSp>
        <p:nvCxnSpPr>
          <p:cNvPr id="9" name="直接箭头连接符 8"/>
          <p:cNvCxnSpPr>
            <a:stCxn id="157" idx="2"/>
            <a:endCxn id="239" idx="0"/>
          </p:cNvCxnSpPr>
          <p:nvPr/>
        </p:nvCxnSpPr>
        <p:spPr>
          <a:xfrm rot="5400000">
            <a:off x="3360614" y="1360432"/>
            <a:ext cx="391428" cy="841356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8"/>
          <p:cNvCxnSpPr>
            <a:stCxn id="157" idx="2"/>
            <a:endCxn id="240" idx="0"/>
          </p:cNvCxnSpPr>
          <p:nvPr/>
        </p:nvCxnSpPr>
        <p:spPr>
          <a:xfrm rot="16200000" flipH="1">
            <a:off x="4234697" y="1327705"/>
            <a:ext cx="391428" cy="906810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2491943" y="2647403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椭圆 388"/>
          <p:cNvSpPr/>
          <p:nvPr/>
        </p:nvSpPr>
        <p:spPr>
          <a:xfrm>
            <a:off x="3919888" y="134728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58858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469975" y="3637959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55300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2965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7658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29798" y="3475989"/>
            <a:ext cx="6770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/touch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219897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7562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52255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75388" y="3473701"/>
            <a:ext cx="71014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848478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5126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72060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40671" y="3473701"/>
            <a:ext cx="645700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/user</a:t>
            </a:r>
          </a:p>
        </p:txBody>
      </p:sp>
      <p:sp>
        <p:nvSpPr>
          <p:cNvPr id="109" name="矩形 108"/>
          <p:cNvSpPr/>
          <p:nvPr/>
        </p:nvSpPr>
        <p:spPr>
          <a:xfrm>
            <a:off x="1850758" y="4163119"/>
            <a:ext cx="176040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平台服务 </a:t>
            </a:r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https://app.xxx.com</a:t>
            </a:r>
          </a:p>
        </p:txBody>
      </p:sp>
      <p:cxnSp>
        <p:nvCxnSpPr>
          <p:cNvPr id="110" name="直接箭头连接符 8"/>
          <p:cNvCxnSpPr>
            <a:stCxn id="239" idx="2"/>
            <a:endCxn id="88" idx="0"/>
          </p:cNvCxnSpPr>
          <p:nvPr/>
        </p:nvCxnSpPr>
        <p:spPr>
          <a:xfrm rot="16200000" flipH="1">
            <a:off x="3291141" y="2029473"/>
            <a:ext cx="359895" cy="86500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8"/>
          <p:cNvCxnSpPr>
            <a:stCxn id="240" idx="2"/>
            <a:endCxn id="88" idx="0"/>
          </p:cNvCxnSpPr>
          <p:nvPr/>
        </p:nvCxnSpPr>
        <p:spPr>
          <a:xfrm rot="5400000">
            <a:off x="4165224" y="2020398"/>
            <a:ext cx="359895" cy="88315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8"/>
          <p:cNvCxnSpPr>
            <a:stCxn id="88" idx="2"/>
            <a:endCxn id="91" idx="0"/>
          </p:cNvCxnSpPr>
          <p:nvPr/>
        </p:nvCxnSpPr>
        <p:spPr>
          <a:xfrm rot="5400000">
            <a:off x="2471813" y="2336964"/>
            <a:ext cx="797173" cy="206638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8"/>
          <p:cNvCxnSpPr>
            <a:stCxn id="88" idx="2"/>
            <a:endCxn id="97" idx="0"/>
          </p:cNvCxnSpPr>
          <p:nvPr/>
        </p:nvCxnSpPr>
        <p:spPr>
          <a:xfrm rot="5400000">
            <a:off x="2794798" y="2659949"/>
            <a:ext cx="797173" cy="142041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"/>
          <p:cNvCxnSpPr>
            <a:stCxn id="88" idx="2"/>
            <a:endCxn id="103" idx="0"/>
          </p:cNvCxnSpPr>
          <p:nvPr/>
        </p:nvCxnSpPr>
        <p:spPr>
          <a:xfrm rot="5400000">
            <a:off x="3119549" y="2984700"/>
            <a:ext cx="797173" cy="770915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566910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38637" y="3642256"/>
            <a:ext cx="3171664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84671" y="3752953"/>
            <a:ext cx="600178" cy="577432"/>
            <a:chOff x="4497328" y="4398221"/>
            <a:chExt cx="600178" cy="577432"/>
          </a:xfrm>
        </p:grpSpPr>
        <p:sp>
          <p:nvSpPr>
            <p:cNvPr id="138" name="圆角矩形 137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4545447" y="3228639"/>
            <a:ext cx="69687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4878053" y="3752953"/>
            <a:ext cx="600178" cy="577432"/>
            <a:chOff x="5842827" y="3395303"/>
            <a:chExt cx="600178" cy="577432"/>
          </a:xfrm>
        </p:grpSpPr>
        <p:sp>
          <p:nvSpPr>
            <p:cNvPr id="144" name="圆角矩形 143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842827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48" name="矩形 147"/>
          <p:cNvSpPr/>
          <p:nvPr/>
        </p:nvSpPr>
        <p:spPr>
          <a:xfrm>
            <a:off x="5342240" y="3228639"/>
            <a:ext cx="65548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5661002" y="3752953"/>
            <a:ext cx="600178" cy="577432"/>
            <a:chOff x="6484955" y="3395303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6492328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56897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820244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6484955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6128496" y="3228639"/>
            <a:ext cx="7458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6431103" y="3756474"/>
            <a:ext cx="600178" cy="577432"/>
            <a:chOff x="7125788" y="3398824"/>
            <a:chExt cx="600178" cy="577432"/>
          </a:xfrm>
        </p:grpSpPr>
        <p:sp>
          <p:nvSpPr>
            <p:cNvPr id="156" name="圆角矩形 155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61" name="矩形 160"/>
          <p:cNvSpPr/>
          <p:nvPr/>
        </p:nvSpPr>
        <p:spPr>
          <a:xfrm>
            <a:off x="6879035" y="3169393"/>
            <a:ext cx="789978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/manage/item</a:t>
            </a:r>
          </a:p>
        </p:txBody>
      </p:sp>
      <p:sp>
        <p:nvSpPr>
          <p:cNvPr id="162" name="矩形 161"/>
          <p:cNvSpPr/>
          <p:nvPr/>
        </p:nvSpPr>
        <p:spPr>
          <a:xfrm>
            <a:off x="5432505" y="4438281"/>
            <a:ext cx="513614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流程图: 多文档 238"/>
          <p:cNvSpPr/>
          <p:nvPr/>
        </p:nvSpPr>
        <p:spPr>
          <a:xfrm>
            <a:off x="2736536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流程图: 多文档 239"/>
          <p:cNvSpPr/>
          <p:nvPr/>
        </p:nvSpPr>
        <p:spPr>
          <a:xfrm>
            <a:off x="4484702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694111" y="2317044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43600" y="2319831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店主后台页面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615799" y="2032569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4179849" y="376874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4972914" y="376992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5757218" y="376514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4107" y="37707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503151" y="37674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5296216" y="3768647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6080520" y="376386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847409" y="376948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11" name="直接箭头连接符 8"/>
          <p:cNvCxnSpPr>
            <a:stCxn id="88" idx="2"/>
            <a:endCxn id="303" idx="0"/>
          </p:cNvCxnSpPr>
          <p:nvPr/>
        </p:nvCxnSpPr>
        <p:spPr>
          <a:xfrm rot="16200000" flipH="1">
            <a:off x="3664285" y="3210878"/>
            <a:ext cx="797173" cy="318558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8"/>
          <p:cNvCxnSpPr>
            <a:stCxn id="88" idx="2"/>
            <a:endCxn id="221" idx="0"/>
          </p:cNvCxnSpPr>
          <p:nvPr/>
        </p:nvCxnSpPr>
        <p:spPr>
          <a:xfrm rot="16200000" flipH="1">
            <a:off x="4060224" y="2814938"/>
            <a:ext cx="798358" cy="1111623"/>
          </a:xfrm>
          <a:prstGeom prst="bentConnector3">
            <a:avLst>
              <a:gd name="adj1" fmla="val 58948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8"/>
          <p:cNvCxnSpPr>
            <a:stCxn id="88" idx="2"/>
            <a:endCxn id="222" idx="0"/>
          </p:cNvCxnSpPr>
          <p:nvPr/>
        </p:nvCxnSpPr>
        <p:spPr>
          <a:xfrm rot="16200000" flipH="1">
            <a:off x="4454770" y="2420392"/>
            <a:ext cx="793571" cy="1895927"/>
          </a:xfrm>
          <a:prstGeom prst="bentConnector3">
            <a:avLst>
              <a:gd name="adj1" fmla="val 59302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8"/>
          <p:cNvCxnSpPr>
            <a:stCxn id="88" idx="2"/>
            <a:endCxn id="223" idx="0"/>
          </p:cNvCxnSpPr>
          <p:nvPr/>
        </p:nvCxnSpPr>
        <p:spPr>
          <a:xfrm rot="16200000" flipH="1">
            <a:off x="4835405" y="2039758"/>
            <a:ext cx="799191" cy="2662816"/>
          </a:xfrm>
          <a:prstGeom prst="bentConnector3">
            <a:avLst>
              <a:gd name="adj1" fmla="val 5893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3995529" y="3481666"/>
            <a:ext cx="656520" cy="12255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sp>
        <p:nvSpPr>
          <p:cNvPr id="326" name="矩形 325"/>
          <p:cNvSpPr/>
          <p:nvPr/>
        </p:nvSpPr>
        <p:spPr>
          <a:xfrm>
            <a:off x="4793966" y="3481665"/>
            <a:ext cx="65114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sp>
        <p:nvSpPr>
          <p:cNvPr id="327" name="矩形 326"/>
          <p:cNvSpPr/>
          <p:nvPr/>
        </p:nvSpPr>
        <p:spPr>
          <a:xfrm>
            <a:off x="5577634" y="3481665"/>
            <a:ext cx="72821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sp>
        <p:nvSpPr>
          <p:cNvPr id="328" name="矩形 327"/>
          <p:cNvSpPr/>
          <p:nvPr/>
        </p:nvSpPr>
        <p:spPr>
          <a:xfrm>
            <a:off x="6339515" y="3485187"/>
            <a:ext cx="67291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</p:txBody>
      </p:sp>
      <p:sp>
        <p:nvSpPr>
          <p:cNvPr id="329" name="矩形 328"/>
          <p:cNvSpPr/>
          <p:nvPr/>
        </p:nvSpPr>
        <p:spPr>
          <a:xfrm>
            <a:off x="5485038" y="128600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0" name="直接箭头连接符 8"/>
          <p:cNvCxnSpPr>
            <a:stCxn id="329" idx="2"/>
            <a:endCxn id="128" idx="0"/>
          </p:cNvCxnSpPr>
          <p:nvPr/>
        </p:nvCxnSpPr>
        <p:spPr>
          <a:xfrm rot="5400000">
            <a:off x="5383610" y="2112970"/>
            <a:ext cx="1056989" cy="92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8"/>
          <p:cNvCxnSpPr>
            <a:stCxn id="128" idx="2"/>
            <a:endCxn id="304" idx="0"/>
          </p:cNvCxnSpPr>
          <p:nvPr/>
        </p:nvCxnSpPr>
        <p:spPr>
          <a:xfrm rot="5400000">
            <a:off x="4830603" y="2686420"/>
            <a:ext cx="795891" cy="1366192"/>
          </a:xfrm>
          <a:prstGeom prst="bentConnector3">
            <a:avLst>
              <a:gd name="adj1" fmla="val 22499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8"/>
          <p:cNvCxnSpPr>
            <a:stCxn id="128" idx="2"/>
            <a:endCxn id="305" idx="0"/>
          </p:cNvCxnSpPr>
          <p:nvPr/>
        </p:nvCxnSpPr>
        <p:spPr>
          <a:xfrm rot="5400000">
            <a:off x="5226543" y="3083546"/>
            <a:ext cx="797076" cy="573127"/>
          </a:xfrm>
          <a:prstGeom prst="bentConnector3">
            <a:avLst>
              <a:gd name="adj1" fmla="val 22372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8"/>
          <p:cNvCxnSpPr>
            <a:stCxn id="128" idx="2"/>
            <a:endCxn id="309" idx="0"/>
          </p:cNvCxnSpPr>
          <p:nvPr/>
        </p:nvCxnSpPr>
        <p:spPr>
          <a:xfrm rot="16200000" flipH="1">
            <a:off x="5621088" y="3262126"/>
            <a:ext cx="792289" cy="211177"/>
          </a:xfrm>
          <a:prstGeom prst="bentConnector3">
            <a:avLst>
              <a:gd name="adj1" fmla="val 22638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8"/>
          <p:cNvCxnSpPr>
            <a:stCxn id="128" idx="2"/>
            <a:endCxn id="310" idx="0"/>
          </p:cNvCxnSpPr>
          <p:nvPr/>
        </p:nvCxnSpPr>
        <p:spPr>
          <a:xfrm rot="16200000" flipH="1">
            <a:off x="6001723" y="2881492"/>
            <a:ext cx="797909" cy="978066"/>
          </a:xfrm>
          <a:prstGeom prst="bentConnector3">
            <a:avLst>
              <a:gd name="adj1" fmla="val 22404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90055" y="2836178"/>
            <a:ext cx="137780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https://mshoptest.xxx.com</a:t>
            </a:r>
          </a:p>
        </p:txBody>
      </p:sp>
      <p:cxnSp>
        <p:nvCxnSpPr>
          <p:cNvPr id="371" name="直接箭头连接符 8"/>
          <p:cNvCxnSpPr>
            <a:stCxn id="89" idx="2"/>
            <a:endCxn id="128" idx="3"/>
          </p:cNvCxnSpPr>
          <p:nvPr/>
        </p:nvCxnSpPr>
        <p:spPr>
          <a:xfrm rot="5400000" flipH="1" flipV="1">
            <a:off x="3725006" y="1569128"/>
            <a:ext cx="1293752" cy="3768991"/>
          </a:xfrm>
          <a:prstGeom prst="bentConnector4">
            <a:avLst>
              <a:gd name="adj1" fmla="val -38285"/>
              <a:gd name="adj2" fmla="val 137065"/>
            </a:avLst>
          </a:prstGeom>
          <a:ln w="6350">
            <a:solidFill>
              <a:srgbClr val="00B050">
                <a:alpha val="80000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/>
          <p:cNvSpPr/>
          <p:nvPr/>
        </p:nvSpPr>
        <p:spPr>
          <a:xfrm>
            <a:off x="3224366" y="4635400"/>
            <a:ext cx="584325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服务间调用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部署架构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79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63453</TotalTime>
  <Words>437</Words>
  <Application>Microsoft Office PowerPoint</Application>
  <PresentationFormat>全屏显示(16:9)</PresentationFormat>
  <Paragraphs>208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Ebrima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Richie</cp:lastModifiedBy>
  <cp:revision>3011</cp:revision>
  <dcterms:created xsi:type="dcterms:W3CDTF">2015-05-14T06:46:59Z</dcterms:created>
  <dcterms:modified xsi:type="dcterms:W3CDTF">2018-12-20T04:50:29Z</dcterms:modified>
</cp:coreProperties>
</file>