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70" r:id="rId2"/>
    <p:sldId id="475" r:id="rId3"/>
    <p:sldId id="473" r:id="rId4"/>
    <p:sldId id="474" r:id="rId5"/>
    <p:sldId id="471" r:id="rId6"/>
    <p:sldId id="472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0066FF"/>
    <a:srgbClr val="F9B073"/>
    <a:srgbClr val="FAB882"/>
    <a:srgbClr val="FF0000"/>
    <a:srgbClr val="99CCFF"/>
    <a:srgbClr val="FF66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>
        <p:scale>
          <a:sx n="140" d="100"/>
          <a:sy n="140" d="100"/>
        </p:scale>
        <p:origin x="102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24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2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>
                <a:solidFill>
                  <a:prstClr val="black"/>
                </a:solidFill>
              </a:rPr>
              <a:pPr/>
              <a:t>4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766722" y="2945799"/>
            <a:ext cx="2829697" cy="67686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249924" y="4071666"/>
            <a:ext cx="3322157" cy="516308"/>
          </a:xfrm>
          <a:prstGeom prst="roundRect">
            <a:avLst>
              <a:gd name="adj" fmla="val 4670"/>
            </a:avLst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249924" y="2945799"/>
            <a:ext cx="3322158" cy="91105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163647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逻辑架构</a:t>
            </a:r>
            <a:endParaRPr lang="en-US" sz="2400" b="1" dirty="0"/>
          </a:p>
        </p:txBody>
      </p:sp>
      <p:sp>
        <p:nvSpPr>
          <p:cNvPr id="54" name="圆角矩形 53"/>
          <p:cNvSpPr/>
          <p:nvPr/>
        </p:nvSpPr>
        <p:spPr>
          <a:xfrm>
            <a:off x="2658522" y="3052750"/>
            <a:ext cx="711053" cy="71334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43141" y="1936475"/>
            <a:ext cx="1823670" cy="481367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流程图: 多文档 60"/>
          <p:cNvSpPr/>
          <p:nvPr/>
        </p:nvSpPr>
        <p:spPr>
          <a:xfrm>
            <a:off x="4027569" y="2023086"/>
            <a:ext cx="1096119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 Web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12363" y="2107908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19393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98139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74787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6055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27747" y="3488576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shop-service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707146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83794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035062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60500" y="3488576"/>
            <a:ext cx="889421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cart-service</a:t>
            </a:r>
          </a:p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985944" y="31731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87265" y="31743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58539" y="31695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930366" y="31751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309246" y="31718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879161" y="31730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630223" y="31682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253668" y="31738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10339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586696" y="3156649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63344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10278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16304" y="3487860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柱形 96"/>
          <p:cNvSpPr/>
          <p:nvPr/>
        </p:nvSpPr>
        <p:spPr>
          <a:xfrm>
            <a:off x="179242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35" y="1145599"/>
            <a:ext cx="542408" cy="504056"/>
          </a:xfrm>
          <a:prstGeom prst="rect">
            <a:avLst/>
          </a:prstGeom>
        </p:spPr>
      </p:pic>
      <p:sp>
        <p:nvSpPr>
          <p:cNvPr id="100" name="圆柱形 99"/>
          <p:cNvSpPr/>
          <p:nvPr/>
        </p:nvSpPr>
        <p:spPr>
          <a:xfrm>
            <a:off x="2640461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-order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柱形 100"/>
          <p:cNvSpPr/>
          <p:nvPr/>
        </p:nvSpPr>
        <p:spPr>
          <a:xfrm>
            <a:off x="348749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-item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52123" y="327990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9"/>
          <p:cNvCxnSpPr>
            <a:stCxn id="69" idx="2"/>
            <a:endCxn id="97" idx="1"/>
          </p:cNvCxnSpPr>
          <p:nvPr/>
        </p:nvCxnSpPr>
        <p:spPr>
          <a:xfrm rot="5400000">
            <a:off x="1881451" y="3911905"/>
            <a:ext cx="582712" cy="42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9"/>
          <p:cNvCxnSpPr>
            <a:stCxn id="54" idx="2"/>
            <a:endCxn id="100" idx="1"/>
          </p:cNvCxnSpPr>
          <p:nvPr/>
        </p:nvCxnSpPr>
        <p:spPr>
          <a:xfrm rot="16200000" flipH="1">
            <a:off x="2796752" y="3983395"/>
            <a:ext cx="439275" cy="468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9"/>
          <p:cNvCxnSpPr>
            <a:stCxn id="88" idx="2"/>
            <a:endCxn id="101" idx="1"/>
          </p:cNvCxnSpPr>
          <p:nvPr/>
        </p:nvCxnSpPr>
        <p:spPr>
          <a:xfrm rot="5400000">
            <a:off x="3574459" y="3913967"/>
            <a:ext cx="582712" cy="10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249924" y="426709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9"/>
          <p:cNvCxnSpPr>
            <a:stCxn id="99" idx="2"/>
            <a:endCxn id="57" idx="0"/>
          </p:cNvCxnSpPr>
          <p:nvPr/>
        </p:nvCxnSpPr>
        <p:spPr>
          <a:xfrm rot="5400000">
            <a:off x="4213698" y="1790934"/>
            <a:ext cx="286820" cy="4263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9"/>
          <p:cNvCxnSpPr>
            <a:stCxn id="61" idx="2"/>
            <a:endCxn id="69" idx="0"/>
          </p:cNvCxnSpPr>
          <p:nvPr/>
        </p:nvCxnSpPr>
        <p:spPr>
          <a:xfrm rot="5400000">
            <a:off x="2977260" y="1525952"/>
            <a:ext cx="719809" cy="23244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9"/>
          <p:cNvCxnSpPr>
            <a:stCxn id="61" idx="2"/>
            <a:endCxn id="54" idx="0"/>
          </p:cNvCxnSpPr>
          <p:nvPr/>
        </p:nvCxnSpPr>
        <p:spPr>
          <a:xfrm rot="5400000">
            <a:off x="3394500" y="1947842"/>
            <a:ext cx="724458" cy="148535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9"/>
          <p:cNvCxnSpPr>
            <a:stCxn id="61" idx="2"/>
            <a:endCxn id="88" idx="0"/>
          </p:cNvCxnSpPr>
          <p:nvPr/>
        </p:nvCxnSpPr>
        <p:spPr>
          <a:xfrm rot="5400000">
            <a:off x="3822733" y="2371425"/>
            <a:ext cx="719809" cy="6335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373638" y="3048871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45666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3331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8025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10263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7928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42622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752141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828789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075723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75693" y="321317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9"/>
          <p:cNvCxnSpPr>
            <a:stCxn id="61" idx="2"/>
            <a:endCxn id="128" idx="0"/>
          </p:cNvCxnSpPr>
          <p:nvPr/>
        </p:nvCxnSpPr>
        <p:spPr>
          <a:xfrm rot="16200000" flipH="1">
            <a:off x="5084940" y="1742760"/>
            <a:ext cx="720579" cy="18916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87624" y="271904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40931" y="2732860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456669" y="2503281"/>
            <a:ext cx="1075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user, address, files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4866" y="1059582"/>
            <a:ext cx="3655081" cy="3744416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284378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0768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5611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</a:t>
            </a:r>
            <a:r>
              <a:rPr lang="zh-CN" altLang="en-US" sz="2400" b="1" dirty="0" smtClean="0"/>
              <a:t>架构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物理部署</a:t>
            </a:r>
            <a:endParaRPr 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1245612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866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27906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65963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多文档 34"/>
          <p:cNvSpPr/>
          <p:nvPr/>
        </p:nvSpPr>
        <p:spPr>
          <a:xfrm>
            <a:off x="2278598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3153750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36173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5778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50675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56413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0768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66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413843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85216" y="3274565"/>
            <a:ext cx="600178" cy="577432"/>
            <a:chOff x="4497328" y="4398221"/>
            <a:chExt cx="600178" cy="577432"/>
          </a:xfrm>
        </p:grpSpPr>
        <p:sp>
          <p:nvSpPr>
            <p:cNvPr id="67" name="圆角矩形 66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325629" y="3274565"/>
            <a:ext cx="600178" cy="700543"/>
            <a:chOff x="5842827" y="3395303"/>
            <a:chExt cx="600178" cy="700543"/>
          </a:xfrm>
        </p:grpSpPr>
        <p:sp>
          <p:nvSpPr>
            <p:cNvPr id="72" name="圆角矩形 71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87" name="椭圆 86"/>
          <p:cNvSpPr/>
          <p:nvPr/>
        </p:nvSpPr>
        <p:spPr>
          <a:xfrm>
            <a:off x="1580394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181715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966019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37846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03696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5017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7703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861148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17819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186803" y="3273849"/>
            <a:ext cx="600178" cy="577432"/>
            <a:chOff x="7125788" y="3398824"/>
            <a:chExt cx="600178" cy="577432"/>
          </a:xfrm>
        </p:grpSpPr>
        <p:sp>
          <p:nvSpPr>
            <p:cNvPr id="82" name="圆角矩形 81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1454261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182.xx.xx.xx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17462" y="4147841"/>
            <a:ext cx="3384376" cy="504767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1560" y="4322574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2814" y="4263891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59380" y="1321135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</a:t>
            </a:r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usershoptest.xxx.com</a:t>
            </a:r>
            <a:endParaRPr lang="en-US" altLang="zh-CN" sz="1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647314" y="1059582"/>
            <a:ext cx="3655081" cy="3088259"/>
          </a:xfrm>
          <a:prstGeom prst="roundRect">
            <a:avLst>
              <a:gd name="adj" fmla="val 3866"/>
            </a:avLst>
          </a:prstGeom>
          <a:solidFill>
            <a:srgbClr val="FF0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16826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53216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78059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78060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47314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60354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198411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流程图: 多文档 110"/>
          <p:cNvSpPr/>
          <p:nvPr/>
        </p:nvSpPr>
        <p:spPr>
          <a:xfrm>
            <a:off x="6311046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流程图: 多文档 111"/>
          <p:cNvSpPr/>
          <p:nvPr/>
        </p:nvSpPr>
        <p:spPr>
          <a:xfrm>
            <a:off x="7186198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68621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108226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83123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88861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753216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47314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46291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517664" y="3274565"/>
            <a:ext cx="600178" cy="577432"/>
            <a:chOff x="4497328" y="4398221"/>
            <a:chExt cx="600178" cy="577432"/>
          </a:xfrm>
        </p:grpSpPr>
        <p:sp>
          <p:nvSpPr>
            <p:cNvPr id="121" name="圆角矩形 120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58077" y="3274565"/>
            <a:ext cx="600178" cy="700543"/>
            <a:chOff x="5842827" y="3395303"/>
            <a:chExt cx="600178" cy="700543"/>
          </a:xfrm>
        </p:grpSpPr>
        <p:sp>
          <p:nvSpPr>
            <p:cNvPr id="128" name="圆角矩形 127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34" name="椭圆 133"/>
          <p:cNvSpPr/>
          <p:nvPr/>
        </p:nvSpPr>
        <p:spPr>
          <a:xfrm>
            <a:off x="5612842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214163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98467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570294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36144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537465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70151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893596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150267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219251" y="3273849"/>
            <a:ext cx="600178" cy="577432"/>
            <a:chOff x="7125788" y="3398824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5486709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 </a:t>
            </a:r>
            <a:r>
              <a:rPr lang="en-US" altLang="zh-CN" sz="1000" smtClean="0">
                <a:solidFill>
                  <a:srgbClr val="FF0000"/>
                </a:solidFill>
              </a:rPr>
              <a:t>106.xx.xxx.xxx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749910" y="4563473"/>
            <a:ext cx="3384376" cy="600565"/>
          </a:xfrm>
          <a:prstGeom prst="roundRect">
            <a:avLst>
              <a:gd name="adj" fmla="val 4409"/>
            </a:avLst>
          </a:prstGeom>
          <a:solidFill>
            <a:srgbClr val="0000FF">
              <a:alpha val="1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44008" y="484401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6335262" y="4731990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491828" y="1335883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https://usershop.xxx.com</a:t>
            </a:r>
          </a:p>
        </p:txBody>
      </p:sp>
    </p:spTree>
    <p:extLst>
      <p:ext uri="{BB962C8B-B14F-4D97-AF65-F5344CB8AC3E}">
        <p14:creationId xmlns:p14="http://schemas.microsoft.com/office/powerpoint/2010/main" val="1706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2195736" y="1779662"/>
            <a:ext cx="4281632" cy="1297120"/>
          </a:xfrm>
          <a:prstGeom prst="roundRect">
            <a:avLst>
              <a:gd name="adj" fmla="val 4409"/>
            </a:avLst>
          </a:prstGeom>
          <a:solidFill>
            <a:srgbClr val="FFC000">
              <a:alpha val="3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576564" y="1870696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9480" y="128646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</a:t>
            </a:r>
          </a:p>
        </p:txBody>
      </p:sp>
      <p:cxnSp>
        <p:nvCxnSpPr>
          <p:cNvPr id="9" name="直接箭头连接符 8"/>
          <p:cNvCxnSpPr>
            <a:stCxn id="157" idx="2"/>
            <a:endCxn id="239" idx="0"/>
          </p:cNvCxnSpPr>
          <p:nvPr/>
        </p:nvCxnSpPr>
        <p:spPr>
          <a:xfrm rot="5400000">
            <a:off x="3360614" y="1360432"/>
            <a:ext cx="391428" cy="841356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8"/>
          <p:cNvCxnSpPr>
            <a:stCxn id="157" idx="2"/>
            <a:endCxn id="240" idx="0"/>
          </p:cNvCxnSpPr>
          <p:nvPr/>
        </p:nvCxnSpPr>
        <p:spPr>
          <a:xfrm rot="16200000" flipH="1">
            <a:off x="4234697" y="1327705"/>
            <a:ext cx="391428" cy="906810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2491943" y="2647403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3919888" y="134728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58858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469975" y="3637959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55300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2965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658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29798" y="3475989"/>
            <a:ext cx="6770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/touch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19897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7562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255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75388" y="3473701"/>
            <a:ext cx="71014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848478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5126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2060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40671" y="3473701"/>
            <a:ext cx="645700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109" name="矩形 108"/>
          <p:cNvSpPr/>
          <p:nvPr/>
        </p:nvSpPr>
        <p:spPr>
          <a:xfrm>
            <a:off x="1850758" y="4163119"/>
            <a:ext cx="176040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 </a:t>
            </a:r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https://app.xxx.com</a:t>
            </a:r>
          </a:p>
        </p:txBody>
      </p:sp>
      <p:cxnSp>
        <p:nvCxnSpPr>
          <p:cNvPr id="110" name="直接箭头连接符 8"/>
          <p:cNvCxnSpPr>
            <a:stCxn id="239" idx="2"/>
            <a:endCxn id="88" idx="0"/>
          </p:cNvCxnSpPr>
          <p:nvPr/>
        </p:nvCxnSpPr>
        <p:spPr>
          <a:xfrm rot="16200000" flipH="1">
            <a:off x="3291141" y="2029473"/>
            <a:ext cx="359895" cy="86500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8"/>
          <p:cNvCxnSpPr>
            <a:stCxn id="240" idx="2"/>
            <a:endCxn id="88" idx="0"/>
          </p:cNvCxnSpPr>
          <p:nvPr/>
        </p:nvCxnSpPr>
        <p:spPr>
          <a:xfrm rot="5400000">
            <a:off x="4165224" y="2020398"/>
            <a:ext cx="359895" cy="88315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8"/>
          <p:cNvCxnSpPr>
            <a:stCxn id="88" idx="2"/>
            <a:endCxn id="91" idx="0"/>
          </p:cNvCxnSpPr>
          <p:nvPr/>
        </p:nvCxnSpPr>
        <p:spPr>
          <a:xfrm rot="5400000">
            <a:off x="2471813" y="2336964"/>
            <a:ext cx="797173" cy="206638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8"/>
          <p:cNvCxnSpPr>
            <a:stCxn id="88" idx="2"/>
            <a:endCxn id="97" idx="0"/>
          </p:cNvCxnSpPr>
          <p:nvPr/>
        </p:nvCxnSpPr>
        <p:spPr>
          <a:xfrm rot="5400000">
            <a:off x="2794798" y="2659949"/>
            <a:ext cx="797173" cy="142041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"/>
          <p:cNvCxnSpPr>
            <a:stCxn id="88" idx="2"/>
            <a:endCxn id="103" idx="0"/>
          </p:cNvCxnSpPr>
          <p:nvPr/>
        </p:nvCxnSpPr>
        <p:spPr>
          <a:xfrm rot="5400000">
            <a:off x="3119549" y="2984700"/>
            <a:ext cx="797173" cy="770915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566910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38637" y="3642256"/>
            <a:ext cx="3171664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84671" y="3752953"/>
            <a:ext cx="600178" cy="577432"/>
            <a:chOff x="4497328" y="4398221"/>
            <a:chExt cx="600178" cy="577432"/>
          </a:xfrm>
        </p:grpSpPr>
        <p:sp>
          <p:nvSpPr>
            <p:cNvPr id="138" name="圆角矩形 137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4545447" y="3228639"/>
            <a:ext cx="69687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878053" y="3752953"/>
            <a:ext cx="600178" cy="577432"/>
            <a:chOff x="5842827" y="3395303"/>
            <a:chExt cx="600178" cy="577432"/>
          </a:xfrm>
        </p:grpSpPr>
        <p:sp>
          <p:nvSpPr>
            <p:cNvPr id="144" name="圆角矩形 143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842827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48" name="矩形 147"/>
          <p:cNvSpPr/>
          <p:nvPr/>
        </p:nvSpPr>
        <p:spPr>
          <a:xfrm>
            <a:off x="5342240" y="3228639"/>
            <a:ext cx="65548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5661002" y="3752953"/>
            <a:ext cx="600178" cy="577432"/>
            <a:chOff x="6484955" y="3395303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6492328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6897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820244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6484955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6128496" y="3228639"/>
            <a:ext cx="7458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6431103" y="3756474"/>
            <a:ext cx="600178" cy="577432"/>
            <a:chOff x="7125788" y="3398824"/>
            <a:chExt cx="600178" cy="577432"/>
          </a:xfrm>
        </p:grpSpPr>
        <p:sp>
          <p:nvSpPr>
            <p:cNvPr id="156" name="圆角矩形 155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6879035" y="3169393"/>
            <a:ext cx="789978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/manage/item</a:t>
            </a:r>
          </a:p>
        </p:txBody>
      </p:sp>
      <p:sp>
        <p:nvSpPr>
          <p:cNvPr id="162" name="矩形 161"/>
          <p:cNvSpPr/>
          <p:nvPr/>
        </p:nvSpPr>
        <p:spPr>
          <a:xfrm>
            <a:off x="5432505" y="4438281"/>
            <a:ext cx="513614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流程图: 多文档 238"/>
          <p:cNvSpPr/>
          <p:nvPr/>
        </p:nvSpPr>
        <p:spPr>
          <a:xfrm>
            <a:off x="2736536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流程图: 多文档 239"/>
          <p:cNvSpPr/>
          <p:nvPr/>
        </p:nvSpPr>
        <p:spPr>
          <a:xfrm>
            <a:off x="4484702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694111" y="2317044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43600" y="2319831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店主后台页面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615799" y="2032569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4179849" y="376874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972914" y="376992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57218" y="376514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4107" y="37707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503151" y="37674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5296216" y="3768647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6080520" y="376386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847409" y="376948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1" name="直接箭头连接符 8"/>
          <p:cNvCxnSpPr>
            <a:stCxn id="88" idx="2"/>
            <a:endCxn id="303" idx="0"/>
          </p:cNvCxnSpPr>
          <p:nvPr/>
        </p:nvCxnSpPr>
        <p:spPr>
          <a:xfrm rot="16200000" flipH="1">
            <a:off x="3664285" y="3210878"/>
            <a:ext cx="797173" cy="318558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8"/>
          <p:cNvCxnSpPr>
            <a:stCxn id="88" idx="2"/>
            <a:endCxn id="221" idx="0"/>
          </p:cNvCxnSpPr>
          <p:nvPr/>
        </p:nvCxnSpPr>
        <p:spPr>
          <a:xfrm rot="16200000" flipH="1">
            <a:off x="4060224" y="2814938"/>
            <a:ext cx="798358" cy="1111623"/>
          </a:xfrm>
          <a:prstGeom prst="bentConnector3">
            <a:avLst>
              <a:gd name="adj1" fmla="val 58948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8"/>
          <p:cNvCxnSpPr>
            <a:stCxn id="88" idx="2"/>
            <a:endCxn id="222" idx="0"/>
          </p:cNvCxnSpPr>
          <p:nvPr/>
        </p:nvCxnSpPr>
        <p:spPr>
          <a:xfrm rot="16200000" flipH="1">
            <a:off x="4454770" y="2420392"/>
            <a:ext cx="793571" cy="1895927"/>
          </a:xfrm>
          <a:prstGeom prst="bentConnector3">
            <a:avLst>
              <a:gd name="adj1" fmla="val 59302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8"/>
          <p:cNvCxnSpPr>
            <a:stCxn id="88" idx="2"/>
            <a:endCxn id="223" idx="0"/>
          </p:cNvCxnSpPr>
          <p:nvPr/>
        </p:nvCxnSpPr>
        <p:spPr>
          <a:xfrm rot="16200000" flipH="1">
            <a:off x="4835405" y="2039758"/>
            <a:ext cx="799191" cy="2662816"/>
          </a:xfrm>
          <a:prstGeom prst="bentConnector3">
            <a:avLst>
              <a:gd name="adj1" fmla="val 5893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3995529" y="3481666"/>
            <a:ext cx="656520" cy="12255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sp>
        <p:nvSpPr>
          <p:cNvPr id="326" name="矩形 325"/>
          <p:cNvSpPr/>
          <p:nvPr/>
        </p:nvSpPr>
        <p:spPr>
          <a:xfrm>
            <a:off x="4793966" y="3481665"/>
            <a:ext cx="65114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sp>
        <p:nvSpPr>
          <p:cNvPr id="327" name="矩形 326"/>
          <p:cNvSpPr/>
          <p:nvPr/>
        </p:nvSpPr>
        <p:spPr>
          <a:xfrm>
            <a:off x="5577634" y="3481665"/>
            <a:ext cx="72821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sp>
        <p:nvSpPr>
          <p:cNvPr id="328" name="矩形 327"/>
          <p:cNvSpPr/>
          <p:nvPr/>
        </p:nvSpPr>
        <p:spPr>
          <a:xfrm>
            <a:off x="6339515" y="3485187"/>
            <a:ext cx="67291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</p:txBody>
      </p:sp>
      <p:sp>
        <p:nvSpPr>
          <p:cNvPr id="329" name="矩形 328"/>
          <p:cNvSpPr/>
          <p:nvPr/>
        </p:nvSpPr>
        <p:spPr>
          <a:xfrm>
            <a:off x="5485038" y="128600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0" name="直接箭头连接符 8"/>
          <p:cNvCxnSpPr>
            <a:stCxn id="329" idx="2"/>
            <a:endCxn id="128" idx="0"/>
          </p:cNvCxnSpPr>
          <p:nvPr/>
        </p:nvCxnSpPr>
        <p:spPr>
          <a:xfrm rot="5400000">
            <a:off x="5383610" y="2112970"/>
            <a:ext cx="1056989" cy="9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8"/>
          <p:cNvCxnSpPr>
            <a:stCxn id="128" idx="2"/>
            <a:endCxn id="304" idx="0"/>
          </p:cNvCxnSpPr>
          <p:nvPr/>
        </p:nvCxnSpPr>
        <p:spPr>
          <a:xfrm rot="5400000">
            <a:off x="4830603" y="2686420"/>
            <a:ext cx="795891" cy="1366192"/>
          </a:xfrm>
          <a:prstGeom prst="bentConnector3">
            <a:avLst>
              <a:gd name="adj1" fmla="val 22499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8"/>
          <p:cNvCxnSpPr>
            <a:stCxn id="128" idx="2"/>
            <a:endCxn id="305" idx="0"/>
          </p:cNvCxnSpPr>
          <p:nvPr/>
        </p:nvCxnSpPr>
        <p:spPr>
          <a:xfrm rot="5400000">
            <a:off x="5226543" y="3083546"/>
            <a:ext cx="797076" cy="573127"/>
          </a:xfrm>
          <a:prstGeom prst="bentConnector3">
            <a:avLst>
              <a:gd name="adj1" fmla="val 22372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8"/>
          <p:cNvCxnSpPr>
            <a:stCxn id="128" idx="2"/>
            <a:endCxn id="309" idx="0"/>
          </p:cNvCxnSpPr>
          <p:nvPr/>
        </p:nvCxnSpPr>
        <p:spPr>
          <a:xfrm rot="16200000" flipH="1">
            <a:off x="5621088" y="3262126"/>
            <a:ext cx="792289" cy="211177"/>
          </a:xfrm>
          <a:prstGeom prst="bentConnector3">
            <a:avLst>
              <a:gd name="adj1" fmla="val 22638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8"/>
          <p:cNvCxnSpPr>
            <a:stCxn id="128" idx="2"/>
            <a:endCxn id="310" idx="0"/>
          </p:cNvCxnSpPr>
          <p:nvPr/>
        </p:nvCxnSpPr>
        <p:spPr>
          <a:xfrm rot="16200000" flipH="1">
            <a:off x="6001723" y="2881492"/>
            <a:ext cx="797909" cy="978066"/>
          </a:xfrm>
          <a:prstGeom prst="bentConnector3">
            <a:avLst>
              <a:gd name="adj1" fmla="val 22404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90055" y="2836178"/>
            <a:ext cx="137780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https://mshoptest.xxx.com</a:t>
            </a:r>
          </a:p>
        </p:txBody>
      </p:sp>
      <p:cxnSp>
        <p:nvCxnSpPr>
          <p:cNvPr id="371" name="直接箭头连接符 8"/>
          <p:cNvCxnSpPr>
            <a:stCxn id="89" idx="2"/>
            <a:endCxn id="128" idx="3"/>
          </p:cNvCxnSpPr>
          <p:nvPr/>
        </p:nvCxnSpPr>
        <p:spPr>
          <a:xfrm rot="5400000" flipH="1" flipV="1">
            <a:off x="3725006" y="1569128"/>
            <a:ext cx="1293752" cy="3768991"/>
          </a:xfrm>
          <a:prstGeom prst="bentConnector4">
            <a:avLst>
              <a:gd name="adj1" fmla="val -38285"/>
              <a:gd name="adj2" fmla="val 137065"/>
            </a:avLst>
          </a:prstGeom>
          <a:ln w="6350">
            <a:solidFill>
              <a:srgbClr val="00B050">
                <a:alpha val="8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/>
          <p:cNvSpPr/>
          <p:nvPr/>
        </p:nvSpPr>
        <p:spPr>
          <a:xfrm>
            <a:off x="3224366" y="4635400"/>
            <a:ext cx="584325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服务间调用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"/>
          <p:cNvSpPr txBox="1"/>
          <p:nvPr/>
        </p:nvSpPr>
        <p:spPr>
          <a:xfrm>
            <a:off x="179512" y="118456"/>
            <a:ext cx="41691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</a:t>
            </a:r>
            <a:r>
              <a:rPr lang="zh-CN" altLang="en-US" sz="2400" b="1" dirty="0" smtClean="0"/>
              <a:t>架构 </a:t>
            </a:r>
            <a:r>
              <a:rPr lang="en-US" altLang="zh-CN" sz="2400" b="1" dirty="0" smtClean="0"/>
              <a:t>– </a:t>
            </a:r>
            <a:r>
              <a:rPr lang="en-US" altLang="zh-CN" sz="2400" b="1" dirty="0" err="1" smtClean="0"/>
              <a:t>nginx</a:t>
            </a:r>
            <a:r>
              <a:rPr lang="zh-CN" altLang="en-US" sz="2400" b="1" dirty="0" smtClean="0"/>
              <a:t>代理详情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79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</a:t>
            </a:r>
            <a:r>
              <a:rPr lang="zh-CN" altLang="en-US" sz="2400" b="1" dirty="0" smtClean="0"/>
              <a:t>订单流程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正向</a:t>
            </a:r>
            <a:r>
              <a:rPr lang="en-US" altLang="zh-CN" sz="2400" b="1" dirty="0" smtClean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36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287566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5400000" flipH="1" flipV="1">
            <a:off x="5333486" y="3836719"/>
            <a:ext cx="371778" cy="67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63543</TotalTime>
  <Words>471</Words>
  <Application>Microsoft Office PowerPoint</Application>
  <PresentationFormat>全屏显示(16:9)</PresentationFormat>
  <Paragraphs>226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Ebrima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3047</cp:revision>
  <dcterms:created xsi:type="dcterms:W3CDTF">2015-05-14T06:46:59Z</dcterms:created>
  <dcterms:modified xsi:type="dcterms:W3CDTF">2018-12-21T04:09:25Z</dcterms:modified>
</cp:coreProperties>
</file>